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4" r:id="rId5"/>
    <p:sldId id="275" r:id="rId6"/>
    <p:sldId id="259" r:id="rId7"/>
    <p:sldId id="260" r:id="rId8"/>
    <p:sldId id="264" r:id="rId9"/>
    <p:sldId id="262" r:id="rId10"/>
    <p:sldId id="265" r:id="rId11"/>
    <p:sldId id="263" r:id="rId12"/>
    <p:sldId id="267" r:id="rId13"/>
    <p:sldId id="276" r:id="rId14"/>
    <p:sldId id="279" r:id="rId15"/>
    <p:sldId id="269" r:id="rId16"/>
    <p:sldId id="272" r:id="rId17"/>
    <p:sldId id="270" r:id="rId18"/>
    <p:sldId id="271" r:id="rId19"/>
    <p:sldId id="273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16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1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2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6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7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4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7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3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2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9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B167-1FFF-482E-AC7D-0E3066D65C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6977-A188-46CE-8EE9-90C4B8FB6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4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Переломы фаланг пальцев кисти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5696" y="386104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Выполнил</a:t>
            </a:r>
            <a:r>
              <a:rPr lang="ru-RU" sz="2200" dirty="0">
                <a:solidFill>
                  <a:schemeClr val="tx1"/>
                </a:solidFill>
              </a:rPr>
              <a:t>а</a:t>
            </a:r>
            <a:r>
              <a:rPr lang="ru-RU" sz="2200" dirty="0" smtClean="0">
                <a:solidFill>
                  <a:schemeClr val="tx1"/>
                </a:solidFill>
              </a:rPr>
              <a:t> студентка 50</a:t>
            </a:r>
            <a:r>
              <a:rPr lang="en-US" sz="2200" dirty="0" smtClean="0">
                <a:solidFill>
                  <a:schemeClr val="tx1"/>
                </a:solidFill>
              </a:rPr>
              <a:t>4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группы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педиатрического факультета </a:t>
            </a:r>
          </a:p>
          <a:p>
            <a:pPr algn="r"/>
            <a:r>
              <a:rPr lang="ru-RU" sz="2200" dirty="0" err="1" smtClean="0">
                <a:solidFill>
                  <a:schemeClr val="tx1"/>
                </a:solidFill>
              </a:rPr>
              <a:t>Шайкина</a:t>
            </a:r>
            <a:r>
              <a:rPr lang="ru-RU" sz="2200" dirty="0" smtClean="0">
                <a:solidFill>
                  <a:schemeClr val="tx1"/>
                </a:solidFill>
              </a:rPr>
              <a:t> Ульяна Алексеевна</a:t>
            </a:r>
            <a:endParaRPr lang="ru-RU" sz="2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ФГБОУ ВПО «Красноярский государственный медицинский университет им. проф. В.Ф. </a:t>
            </a:r>
            <a:r>
              <a:rPr lang="ru-RU" dirty="0" err="1">
                <a:solidFill>
                  <a:prstClr val="black"/>
                </a:solidFill>
              </a:rPr>
              <a:t>Войно-Ясенецкого</a:t>
            </a:r>
            <a:r>
              <a:rPr lang="ru-RU" dirty="0">
                <a:solidFill>
                  <a:prstClr val="black"/>
                </a:solidFill>
              </a:rPr>
              <a:t>» Министерства здравоохранения РФ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Кафедра травматологии, ортопедии и нейрохирургии с курсом ПО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5949280"/>
            <a:ext cx="1501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г. Красноярск</a:t>
            </a:r>
          </a:p>
          <a:p>
            <a:r>
              <a:rPr lang="ru-RU" dirty="0">
                <a:solidFill>
                  <a:prstClr val="black"/>
                </a:solidFill>
              </a:rPr>
              <a:t>     </a:t>
            </a:r>
            <a:r>
              <a:rPr lang="ru-RU" dirty="0" smtClean="0">
                <a:solidFill>
                  <a:prstClr val="black"/>
                </a:solidFill>
              </a:rPr>
              <a:t>2018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5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2" y="980728"/>
            <a:ext cx="7334944" cy="366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32656"/>
            <a:ext cx="4902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Перелом дистальной фаланги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01317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ротационном смещении линии ногтевых пластинок располагаются непараллельно по сравнению с ногтевыми пластинками пальцев неповрежденной руки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791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4251" y="44026"/>
            <a:ext cx="2810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Лечение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071547"/>
            <a:ext cx="8501122" cy="32147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Лечение переломов фаланг сводится к сопоставлению сместившихся отломков, фиксации их на время, необходимое для консолидации, и последующему восстановлению функции.</a:t>
            </a:r>
          </a:p>
          <a:p>
            <a:r>
              <a:rPr lang="ru-RU" dirty="0" smtClean="0"/>
              <a:t>Сопоставление фрагментов следует проводить обязательно под обезболиванием.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78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Проводниковая анестезия по </a:t>
            </a:r>
            <a:r>
              <a:rPr lang="ru-RU" b="1" dirty="0" err="1" smtClean="0"/>
              <a:t>Лукашевичу-Оберсту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0112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r>
              <a:rPr lang="ru-RU" dirty="0" smtClean="0"/>
              <a:t>     Применяется для операций на дистальных и средних фалангах пальцев кистей и стоп.</a:t>
            </a:r>
          </a:p>
          <a:p>
            <a:pPr>
              <a:buNone/>
            </a:pPr>
            <a:r>
              <a:rPr lang="ru-RU" b="1" dirty="0" smtClean="0"/>
              <a:t>Техника: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по боковой поверхности основной фаланги производится </a:t>
            </a:r>
            <a:r>
              <a:rPr lang="ru-RU" dirty="0" err="1" smtClean="0"/>
              <a:t>вкол</a:t>
            </a:r>
            <a:r>
              <a:rPr lang="ru-RU" dirty="0" smtClean="0"/>
              <a:t> иглы и продвижение ее в сторону кости фаланги. После упора в кость иглу отодвигают на себя на 1-2 мм и вводят по 2 мл 2% раствора новокаина или </a:t>
            </a:r>
            <a:r>
              <a:rPr lang="ru-RU" dirty="0" err="1" smtClean="0"/>
              <a:t>лидокаина</a:t>
            </a:r>
            <a:r>
              <a:rPr lang="ru-RU" dirty="0" smtClean="0"/>
              <a:t>. Такую же манипуляцию проделывают с другой стороны пальца. </a:t>
            </a:r>
          </a:p>
          <a:p>
            <a:pPr>
              <a:buNone/>
            </a:pPr>
            <a:r>
              <a:rPr lang="ru-RU" dirty="0" smtClean="0"/>
              <a:t>     После введения анестетика на основание пальца накладывают жгут для обескровливания зоны операции. Анестезия наступает через 3-6 минут и держится более 1 часа.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проводниковая анестезия по лукашевичу-оберст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357694"/>
            <a:ext cx="1337971" cy="23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Консервативное лечение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2471741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ru-RU" dirty="0" smtClean="0"/>
              <a:t>При переломе фаланг пальца без смещения, оказывается следующая помощь: поврежденный сегмент кисти фиксируется гипсовой лонгетой или полимерной повязкой, которая легче и крепче гипса.</a:t>
            </a:r>
          </a:p>
          <a:p>
            <a:pPr algn="just" fontAlgn="base"/>
            <a:r>
              <a:rPr lang="ru-RU" dirty="0" smtClean="0"/>
              <a:t>Иногда в качестве шины используют соседний палец, прочно фиксируя их вместе пластырем. Это дает возможность работать кистью, сгибать пальцы без опасения, что отломки костей сместятся.</a:t>
            </a:r>
          </a:p>
          <a:p>
            <a:pPr algn="just"/>
            <a:endParaRPr lang="ru-RU" dirty="0"/>
          </a:p>
        </p:txBody>
      </p:sp>
      <p:pic>
        <p:nvPicPr>
          <p:cNvPr id="24578" name="Picture 2" descr="Лечение переломов фаланги пальцев ру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4071942"/>
            <a:ext cx="3524899" cy="1785950"/>
          </a:xfrm>
          <a:prstGeom prst="rect">
            <a:avLst/>
          </a:prstGeom>
          <a:noFill/>
        </p:spPr>
      </p:pic>
      <p:pic>
        <p:nvPicPr>
          <p:cNvPr id="24580" name="Picture 4" descr="Перелом кости паль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153083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65" y="2828156"/>
            <a:ext cx="6155957" cy="402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96735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</a:t>
            </a:r>
            <a:r>
              <a:rPr lang="ru-RU" dirty="0" smtClean="0"/>
              <a:t>а кисть, включая лучезапястный сустав, накладывается гипсовая перчатка без пальцев, обеспечивающая функционально выгодное положение. К гипсовой перчатке дистально от основной фаланги присоединяется ладонная изогнутая проволочная шина для сломанного пальца или пальцев. После репозиции палец фиксируется на шине при помощи липкого пластыря.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78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 smtClean="0"/>
              <a:t>При переломах основной фаланги</a:t>
            </a:r>
            <a:r>
              <a:rPr lang="ru-RU" dirty="0" smtClean="0"/>
              <a:t> </a:t>
            </a:r>
            <a:r>
              <a:rPr lang="ru-RU" b="1" dirty="0" smtClean="0"/>
              <a:t>со смещением </a:t>
            </a:r>
            <a:r>
              <a:rPr lang="ru-RU" dirty="0" smtClean="0"/>
              <a:t>под местной анестезией осуществляют закрытое сопоставление отломков путем вытяжения по оси, давления на сместившийся фрагмент с ладонной поверхности и сгибания основной фаланги до прямого угла. Иммобилизацию пальца осуществляют гипсовой или металлической шиной  сроком на 3-4 </a:t>
            </a:r>
            <a:r>
              <a:rPr lang="ru-RU" dirty="0" err="1" smtClean="0"/>
              <a:t>нед</a:t>
            </a:r>
            <a:r>
              <a:rPr lang="ru-RU" dirty="0" smtClean="0"/>
              <a:t>. Трудоспособность восстанавливается через 5-6 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Если закрытым путем сопоставить фрагменты не удалось, прибегают к открытой репозиции и остеосинтезу спицей. Спицу можно проводить </a:t>
            </a:r>
            <a:r>
              <a:rPr lang="ru-RU" dirty="0" err="1" smtClean="0"/>
              <a:t>трансартикулярно</a:t>
            </a:r>
            <a:r>
              <a:rPr lang="ru-RU" dirty="0" smtClean="0"/>
              <a:t> и оставлять накожно. Внешнюю иммобилизацию осуществляют гипсовой или металлической шиной в течение 4 </a:t>
            </a:r>
            <a:r>
              <a:rPr lang="ru-RU" dirty="0" err="1" smtClean="0"/>
              <a:t>нед</a:t>
            </a:r>
            <a:r>
              <a:rPr lang="ru-RU" dirty="0" smtClean="0"/>
              <a:t>. Трудоспособность восстанавливается через 5-6 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При открытых переломах основной фаланги операцию хирургической обработки необходимо закончить репозицией отломков и остеосинтезом.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 smtClean="0"/>
              <a:t>При переломах средней фаланги </a:t>
            </a:r>
            <a:r>
              <a:rPr lang="ru-RU" dirty="0" smtClean="0"/>
              <a:t>лечение проводят, как и при переломе основной фаланги.</a:t>
            </a:r>
          </a:p>
          <a:p>
            <a:pPr algn="just"/>
            <a:r>
              <a:rPr lang="ru-RU" dirty="0" smtClean="0"/>
              <a:t>Иммобилизацию после репозиции такого перелома осуществляют при небольшом сгибании (20°) в </a:t>
            </a:r>
            <a:r>
              <a:rPr lang="ru-RU" dirty="0" err="1" smtClean="0"/>
              <a:t>межфаланговых</a:t>
            </a:r>
            <a:r>
              <a:rPr lang="ru-RU" dirty="0" smtClean="0"/>
              <a:t> суставах. Продолжительность иммобилизации при переломах средней фаланги - 3 </a:t>
            </a:r>
            <a:r>
              <a:rPr lang="ru-RU" dirty="0" err="1" smtClean="0"/>
              <a:t>нед</a:t>
            </a:r>
            <a:r>
              <a:rPr lang="ru-RU" dirty="0" smtClean="0"/>
              <a:t>. Трудоспособность восстанавливается через 4-5 </a:t>
            </a:r>
            <a:r>
              <a:rPr lang="ru-RU" dirty="0" err="1" smtClean="0"/>
              <a:t>нед</a:t>
            </a:r>
            <a:r>
              <a:rPr lang="ru-RU" dirty="0" smtClean="0"/>
              <a:t>. Оперативную стабилизацию отломков при повреждении средней фаланги осуществляют при неудаче закрытой репозиции, а также при открытых переломах.</a:t>
            </a:r>
            <a:endParaRPr lang="ru-RU" dirty="0"/>
          </a:p>
        </p:txBody>
      </p:sp>
      <p:pic>
        <p:nvPicPr>
          <p:cNvPr id="28674" name="Picture 2" descr="Картинки по запросу ПЕРЕЛОМЫ ФАЛАНГИ ПАЛЬЦА КИ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70"/>
            <a:ext cx="2357454" cy="218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 smtClean="0"/>
              <a:t>При переломах ногтевой фаланги</a:t>
            </a:r>
            <a:r>
              <a:rPr lang="ru-RU" dirty="0" smtClean="0"/>
              <a:t> осуществляют иммобилизацию пальца липким пластырем или на палец накладывают циркулярную гипсовую повязку в среднефизиологическом положении фаланг. Гипсовая повязка позволяет рано приступить к работе-до прекращения иммобилизации. Продолжительность иммобилизации- 10- 15 дней. Трудоспособность восстанавливается через 3 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Внутрисуставные переломы фаланг являются серьезными в прогностическом отношении повреждениями. При переломах без смещения осуществляют иммобилизацию в функционально удобном положении в течение 2 </a:t>
            </a:r>
            <a:r>
              <a:rPr lang="ru-RU" dirty="0" err="1" smtClean="0"/>
              <a:t>нед</a:t>
            </a:r>
            <a:r>
              <a:rPr lang="ru-RU" dirty="0" smtClean="0"/>
              <a:t> с последующей лечебной гимнастикой.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 smtClean="0"/>
              <a:t>При переломах со смещением краевых фрагментов</a:t>
            </a:r>
            <a:r>
              <a:rPr lang="ru-RU" dirty="0" smtClean="0"/>
              <a:t> осуществляют репозицию натяжением капсулы сустава, а если сопоставление не удается - проводят открытую репозицию. Продолжительность иммобилизации-15-20 дней. Лечебную гимнастику можно начинать через 3 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При </a:t>
            </a:r>
            <a:r>
              <a:rPr lang="ru-RU" dirty="0" err="1" smtClean="0"/>
              <a:t>многооскольчатых</a:t>
            </a:r>
            <a:r>
              <a:rPr lang="ru-RU" dirty="0" smtClean="0"/>
              <a:t> внутрисуставных переломах с нарушением конгруэнтности суставных поверхностей иммобилизацию необходимо осуществлять в среднефизиологическом положении фаланги.</a:t>
            </a:r>
          </a:p>
          <a:p>
            <a:pPr algn="just"/>
            <a:r>
              <a:rPr lang="ru-RU" dirty="0" smtClean="0"/>
              <a:t>Активные движения неповрежденными пальцами необходимо производить с первых дней после травмы. Они способствуют улучшению кровоснабжения кисти и уменьшению отека. Больному следует разъяснить важность активных движений неповрежденными пальцами.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29684" cy="457203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     При переломах фаланг без смещения фрагментов</a:t>
            </a:r>
            <a:r>
              <a:rPr lang="ru-RU" dirty="0" smtClean="0"/>
              <a:t>  фиксируют с помощью проволочной шины в функционально выгодном положении поврежденного пальца сроком на 10—12 дней. Трудоспособность восстанавливается спустя 2—3 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 </a:t>
            </a:r>
            <a:r>
              <a:rPr lang="ru-RU" b="1" i="1" dirty="0" smtClean="0"/>
              <a:t>При отрывах кусочка кости от тыла ногтевой фаланги н</a:t>
            </a:r>
            <a:r>
              <a:rPr lang="ru-RU" dirty="0" smtClean="0"/>
              <a:t>а палец накладывают циркулярную гипсовую повязку. Для того чтобы она не соскальзывала с пальца, ее закрепляют на кисти несколькими турами </a:t>
            </a:r>
            <a:r>
              <a:rPr lang="ru-RU" dirty="0" err="1" smtClean="0"/>
              <a:t>нагипсованного</a:t>
            </a:r>
            <a:r>
              <a:rPr lang="ru-RU" dirty="0" smtClean="0"/>
              <a:t> бинта. Затем, пока гипс не затвердел, ногтевой фалангой загипсованного пальца упираются в стол, создавая ее </a:t>
            </a:r>
            <a:r>
              <a:rPr lang="ru-RU" dirty="0" err="1" smtClean="0"/>
              <a:t>переразгибание</a:t>
            </a:r>
            <a:r>
              <a:rPr lang="ru-RU" dirty="0" smtClean="0"/>
              <a:t>. При этой травме оторвавшийся костный кусочек далеко не смещается, поэтому при переразгибании ногтевая фаланга приближается к нему. В положении переразгибания палец находится 3—4 </a:t>
            </a:r>
            <a:r>
              <a:rPr lang="ru-RU" dirty="0" err="1" smtClean="0"/>
              <a:t>нед</a:t>
            </a:r>
            <a:r>
              <a:rPr lang="ru-RU" dirty="0" smtClean="0"/>
              <a:t>. После снятия повязки функция пальца быстро восстанавливается.</a:t>
            </a:r>
          </a:p>
          <a:p>
            <a:pPr algn="just"/>
            <a:endParaRPr lang="ru-RU" dirty="0"/>
          </a:p>
        </p:txBody>
      </p:sp>
      <p:pic>
        <p:nvPicPr>
          <p:cNvPr id="27650" name="Picture 2" descr="Картинки по запросу ПЕРЕЛОМЫ ФАЛАНГИ ПАЛЬЦА КИ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929198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8060"/>
            <a:ext cx="3498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Статистика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024" y="134076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чаще у взрослых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составляет 50 % всех переломов кисти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Наиболее часто повреждается дистальная, реже проксимальная и еще реже средняя фаланга.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Чаще всего повреждается II палец, за ним следует III, а затем остальные.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Довольно часто травмируются сразу несколько пальцев.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3773"/>
            <a:ext cx="3878743" cy="589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19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Хирургическое лечение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5"/>
            <a:ext cx="8358246" cy="285752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В зависимости от типа и тяжести перелома фаланги пальца руки, возможно, потребуется операция – остеосинтез, благодаря которой достигается анатомическое восстановление поврежденных структур.</a:t>
            </a:r>
          </a:p>
          <a:p>
            <a:pPr fontAlgn="base"/>
            <a:r>
              <a:rPr lang="ru-RU" dirty="0" smtClean="0"/>
              <a:t>Во время операции происходит открытая репозиция отломков и фиксация металлоконструкциями. А для каждого перелома подбирается соответствующая металлоконструкция или их сочетание (</a:t>
            </a:r>
            <a:r>
              <a:rPr lang="ru-RU" dirty="0" err="1" smtClean="0"/>
              <a:t>пластина,винты,спица</a:t>
            </a:r>
            <a:r>
              <a:rPr lang="ru-RU" dirty="0" smtClean="0"/>
              <a:t>).</a:t>
            </a:r>
          </a:p>
          <a:p>
            <a:pPr algn="just"/>
            <a:endParaRPr lang="ru-RU" dirty="0"/>
          </a:p>
        </p:txBody>
      </p:sp>
      <p:pic>
        <p:nvPicPr>
          <p:cNvPr id="32770" name="Picture 2" descr="разработка после перелома паль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89735"/>
            <a:ext cx="3214690" cy="3053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55471"/>
            <a:ext cx="3394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Механизм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020" y="1240561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/>
              <a:t>чаще всего прямой (удар по пальцам, падение тяжелых предметов на кисть). 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непрямой  — резкое </a:t>
            </a:r>
            <a:r>
              <a:rPr lang="ru-RU" sz="3200" dirty="0" err="1" smtClean="0"/>
              <a:t>переразгибание</a:t>
            </a:r>
            <a:r>
              <a:rPr lang="ru-RU" sz="3200" dirty="0" smtClean="0"/>
              <a:t>, скручивание пальца.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593" y="229575"/>
            <a:ext cx="3889375" cy="556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Перелом основания средней фаланги 3 пальца кисти со смещением, остеосинтез спицами.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54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Классификация переломов фаланг пальцев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/>
              <a:t>По причине </a:t>
            </a:r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Травматические переломы </a:t>
            </a:r>
            <a:r>
              <a:rPr lang="ru-RU" dirty="0" smtClean="0"/>
              <a:t>- это повреждение кости пальца в связи с травмой.</a:t>
            </a:r>
          </a:p>
          <a:p>
            <a:pPr fontAlgn="base">
              <a:buNone/>
            </a:pPr>
            <a:r>
              <a:rPr lang="ru-RU" b="1" dirty="0" smtClean="0"/>
              <a:t>Патологический перелом </a:t>
            </a:r>
            <a:r>
              <a:rPr lang="ru-RU" dirty="0" smtClean="0"/>
              <a:t>- </a:t>
            </a:r>
            <a:r>
              <a:rPr lang="ru-RU" dirty="0" err="1" smtClean="0"/>
              <a:t>перелом</a:t>
            </a:r>
            <a:r>
              <a:rPr lang="ru-RU" dirty="0" smtClean="0"/>
              <a:t> пальца руки в зоне патологической перестройки (поражения каким-либо заболеванием - </a:t>
            </a:r>
            <a:r>
              <a:rPr lang="ru-RU" dirty="0" err="1" smtClean="0"/>
              <a:t>остеопорозом</a:t>
            </a:r>
            <a:r>
              <a:rPr lang="ru-RU" dirty="0" smtClean="0"/>
              <a:t>, опухолью, остеомиелитом)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4929222"/>
          </a:xfrm>
        </p:spPr>
        <p:txBody>
          <a:bodyPr/>
          <a:lstStyle/>
          <a:p>
            <a:pPr fontAlgn="base">
              <a:buNone/>
            </a:pPr>
            <a:r>
              <a:rPr lang="ru-RU" b="1" dirty="0" smtClean="0"/>
              <a:t>По характеру</a:t>
            </a:r>
            <a:endParaRPr lang="ru-RU" dirty="0" smtClean="0"/>
          </a:p>
          <a:p>
            <a:pPr fontAlgn="base"/>
            <a:r>
              <a:rPr lang="ru-RU" dirty="0" smtClean="0"/>
              <a:t> Закрытые переломы (без повреждения кожи)</a:t>
            </a:r>
          </a:p>
          <a:p>
            <a:pPr fontAlgn="base"/>
            <a:r>
              <a:rPr lang="ru-RU" dirty="0" smtClean="0"/>
              <a:t>Открытые переломы (с повреждением кожи)</a:t>
            </a:r>
          </a:p>
          <a:p>
            <a:pPr fontAlgn="base"/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По наличию смещения:</a:t>
            </a:r>
            <a:endParaRPr lang="ru-RU" dirty="0" smtClean="0"/>
          </a:p>
          <a:p>
            <a:pPr fontAlgn="base"/>
            <a:r>
              <a:rPr lang="ru-RU" dirty="0" smtClean="0"/>
              <a:t>Переломы без смещения отломков</a:t>
            </a:r>
          </a:p>
          <a:p>
            <a:pPr fontAlgn="base"/>
            <a:r>
              <a:rPr lang="ru-RU" dirty="0" smtClean="0"/>
              <a:t>Переломы со смещением.</a:t>
            </a:r>
          </a:p>
          <a:p>
            <a:pPr fontAlgn="base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8640"/>
            <a:ext cx="4678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Переломы фаланг</a:t>
            </a:r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835696" y="1124744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18910" y="1124744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56176" y="958081"/>
            <a:ext cx="648072" cy="1174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0827" y="1988096"/>
            <a:ext cx="278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внутрисуставные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95631" y="2996952"/>
            <a:ext cx="2646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околосуставные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2249706"/>
            <a:ext cx="229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диафизарные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825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60648"/>
            <a:ext cx="280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Клиника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8397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Боль,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припухлость </a:t>
            </a:r>
            <a:endParaRPr lang="ru-RU" sz="2800" dirty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ограничение функции пальца.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При наличии смещения заметна деформация.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При переломах без смещения признаки повреждения могут укладываться в картину растяжения или ушиба. 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61230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39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Внутрисуставные переломы проксимальной фаланги кисти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19" y="1265858"/>
            <a:ext cx="5400600" cy="372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226501"/>
            <a:ext cx="8604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трывной механизм вследствие тяги коллатеральной связки. 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епрямое действие направленной по оси пальца силы может привести к перелому эпифиза. Над поврежденным суставом отмечается веретенообразной формы болезненная припухлость.</a:t>
            </a:r>
          </a:p>
        </p:txBody>
      </p:sp>
    </p:spTree>
    <p:extLst>
      <p:ext uri="{BB962C8B-B14F-4D97-AF65-F5344CB8AC3E}">
        <p14:creationId xmlns:p14="http://schemas.microsoft.com/office/powerpoint/2010/main" val="184538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поперечных переломах основной фаланги наблюдается характерное смещение отломков—под углом, открытым в тыльную сторону, за счет направления травмирующей силы, а также </a:t>
            </a:r>
            <a:r>
              <a:rPr lang="ru-RU" sz="2400" dirty="0" err="1" smtClean="0"/>
              <a:t>тракции</a:t>
            </a:r>
            <a:r>
              <a:rPr lang="ru-RU" sz="2400" dirty="0" smtClean="0"/>
              <a:t> червеобразных и межкостных мышц. </a:t>
            </a:r>
          </a:p>
          <a:p>
            <a:r>
              <a:rPr lang="ru-RU" sz="2400" dirty="0" smtClean="0"/>
              <a:t>Проксимальный отломок смещается в ладонную сторону, а дистальный — в тыльную, в результате образуется угол, открытый в тыльную сторону.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46" y="2866296"/>
            <a:ext cx="3320236" cy="35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27" y="2971070"/>
            <a:ext cx="2548385" cy="34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363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497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Переломы фаланг пальцев кисти</vt:lpstr>
      <vt:lpstr>Презентация PowerPoint</vt:lpstr>
      <vt:lpstr>Презентация PowerPoint</vt:lpstr>
      <vt:lpstr>Классификация переломов фаланг пальцев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Проводниковая анестезия по Лукашевичу-Оберсту</vt:lpstr>
      <vt:lpstr>Консервативное 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Хирургическое лечение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Andrei Ruahill</cp:lastModifiedBy>
  <cp:revision>19</cp:revision>
  <dcterms:created xsi:type="dcterms:W3CDTF">2017-09-27T08:42:49Z</dcterms:created>
  <dcterms:modified xsi:type="dcterms:W3CDTF">2018-10-22T17:01:01Z</dcterms:modified>
</cp:coreProperties>
</file>