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sun9-85.userapi.com/impg/zLQXf9dldHrZW5FIDI0p3zrOtlSwswYMG5l9jg/Gy6IzAjzsh0.jpg?size=731x642&amp;quality=95&amp;sign=80e7f1afa3b05a9bb572418e709a608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116632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ФГБОУ ВО «Красноярский государственный медицинский университет им. проф. В.Ф.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</a:rPr>
              <a:t>Войно-Ясенецкого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» МЗ РФ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Педиатрический факультет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98884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План работы методической комиссии по специальности 31.05.02- педиатрия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</a:t>
            </a:r>
            <a:r>
              <a:rPr lang="ru-RU" alt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2023- 2024 учебный год</a:t>
            </a:r>
            <a:endParaRPr lang="ru-RU" alt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560588"/>
            <a:ext cx="4572000" cy="732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Гришкевич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Н.Ю.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ЦКМС </a:t>
            </a:r>
            <a:r>
              <a:rPr lang="ru-RU" alt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28.09.2023</a:t>
            </a:r>
            <a:r>
              <a:rPr lang="en-US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4" y="4437680"/>
            <a:ext cx="3456533" cy="2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омск осень набереж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56833" cy="6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861048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4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720079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Состав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МК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– 31.05.02 –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педиатрия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50824" y="692696"/>
            <a:ext cx="864165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333399"/>
                </a:solidFill>
                <a:latin typeface="Arial" pitchFamily="34" charset="0"/>
              </a:rPr>
              <a:t>Гришкевич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 Наталья Юрьевна</a:t>
            </a:r>
            <a:r>
              <a:rPr lang="ru-RU" altLang="ru-RU" sz="1800" dirty="0">
                <a:latin typeface="Arial" pitchFamily="34" charset="0"/>
              </a:rPr>
              <a:t>, к.м.н., доцент - председатель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itchFamily="34" charset="0"/>
              </a:rPr>
              <a:t>кафедра </a:t>
            </a:r>
            <a:r>
              <a:rPr lang="ru-RU" altLang="ru-RU" sz="1800" dirty="0">
                <a:latin typeface="Arial" pitchFamily="34" charset="0"/>
              </a:rPr>
              <a:t>детских болезней с курсом ПО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 smtClean="0">
                <a:solidFill>
                  <a:srgbClr val="333399"/>
                </a:solidFill>
                <a:latin typeface="Arial" pitchFamily="34" charset="0"/>
              </a:rPr>
              <a:t>Смыкова</a:t>
            </a:r>
            <a:r>
              <a:rPr lang="ru-RU" altLang="ru-RU" sz="1800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А</a:t>
            </a:r>
            <a:r>
              <a:rPr lang="ru-RU" altLang="ru-RU" sz="1800" dirty="0" smtClean="0">
                <a:solidFill>
                  <a:srgbClr val="333399"/>
                </a:solidFill>
                <a:latin typeface="Arial" pitchFamily="34" charset="0"/>
              </a:rPr>
              <a:t>настасия 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Н</a:t>
            </a:r>
            <a:r>
              <a:rPr lang="ru-RU" altLang="ru-RU" sz="1800" dirty="0" smtClean="0">
                <a:solidFill>
                  <a:srgbClr val="333399"/>
                </a:solidFill>
                <a:latin typeface="Arial" pitchFamily="34" charset="0"/>
              </a:rPr>
              <a:t>иколаевна</a:t>
            </a:r>
            <a:r>
              <a:rPr lang="ru-RU" altLang="ru-RU" sz="1800" dirty="0" smtClean="0">
                <a:latin typeface="Arial" pitchFamily="34" charset="0"/>
              </a:rPr>
              <a:t>, </a:t>
            </a:r>
            <a:r>
              <a:rPr lang="ru-RU" altLang="ru-RU" sz="1800" dirty="0">
                <a:latin typeface="Arial" pitchFamily="34" charset="0"/>
              </a:rPr>
              <a:t>к.м.н., </a:t>
            </a:r>
            <a:r>
              <a:rPr lang="ru-RU" altLang="ru-RU" sz="1800" dirty="0" smtClean="0">
                <a:latin typeface="Arial" pitchFamily="34" charset="0"/>
              </a:rPr>
              <a:t>доцент  </a:t>
            </a:r>
            <a:r>
              <a:rPr lang="ru-RU" altLang="ru-RU" sz="1800" dirty="0">
                <a:latin typeface="Arial" pitchFamily="34" charset="0"/>
              </a:rPr>
              <a:t>каф</a:t>
            </a:r>
            <a:r>
              <a:rPr lang="ru-RU" altLang="ru-RU" sz="1800" dirty="0" smtClean="0">
                <a:latin typeface="Arial" pitchFamily="34" charset="0"/>
              </a:rPr>
              <a:t>. </a:t>
            </a:r>
            <a:r>
              <a:rPr lang="ru-RU" altLang="ru-RU" sz="1800" dirty="0" err="1" smtClean="0">
                <a:latin typeface="Arial" pitchFamily="34" charset="0"/>
              </a:rPr>
              <a:t>дерматовенерологии</a:t>
            </a:r>
            <a:r>
              <a:rPr lang="ru-RU" altLang="ru-RU" sz="1800" dirty="0" smtClean="0">
                <a:latin typeface="Arial" pitchFamily="34" charset="0"/>
              </a:rPr>
              <a:t> им. проф. В.И. </a:t>
            </a:r>
            <a:r>
              <a:rPr lang="ru-RU" altLang="ru-RU" sz="1800" dirty="0" err="1">
                <a:latin typeface="Arial" pitchFamily="34" charset="0"/>
              </a:rPr>
              <a:t>П</a:t>
            </a:r>
            <a:r>
              <a:rPr lang="ru-RU" altLang="ru-RU" sz="1800" dirty="0" err="1" smtClean="0">
                <a:latin typeface="Arial" pitchFamily="34" charset="0"/>
              </a:rPr>
              <a:t>рохоренкова</a:t>
            </a:r>
            <a:r>
              <a:rPr lang="ru-RU" altLang="ru-RU" sz="1800" dirty="0" smtClean="0">
                <a:latin typeface="Arial" pitchFamily="34" charset="0"/>
              </a:rPr>
              <a:t> с курсом косметологии и ПО</a:t>
            </a: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333399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 smtClean="0">
                <a:solidFill>
                  <a:srgbClr val="333399"/>
                </a:solidFill>
                <a:latin typeface="Arial" pitchFamily="34" charset="0"/>
              </a:rPr>
              <a:t>Богвилене</a:t>
            </a:r>
            <a:r>
              <a:rPr lang="ru-RU" altLang="ru-RU" sz="1800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Яна Анатольевна</a:t>
            </a:r>
            <a:r>
              <a:rPr lang="ru-RU" altLang="ru-RU" sz="1800" dirty="0">
                <a:latin typeface="Arial" pitchFamily="34" charset="0"/>
              </a:rPr>
              <a:t>, к.м.н.,  доцент каф</a:t>
            </a:r>
            <a:r>
              <a:rPr lang="ru-RU" altLang="ru-RU" sz="1800" dirty="0" smtClean="0">
                <a:latin typeface="Arial" pitchFamily="34" charset="0"/>
              </a:rPr>
              <a:t>. детских </a:t>
            </a:r>
            <a:r>
              <a:rPr lang="ru-RU" altLang="ru-RU" sz="1800" dirty="0">
                <a:latin typeface="Arial" pitchFamily="34" charset="0"/>
              </a:rPr>
              <a:t>инфекционных болезней с курсом ПО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333399"/>
                </a:solidFill>
                <a:latin typeface="Arial" pitchFamily="34" charset="0"/>
              </a:rPr>
              <a:t>Бахшиева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 Светлана Алексеевна,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itchFamily="34" charset="0"/>
              </a:rPr>
              <a:t>асс. кафедра сестринского дела и клинического ухода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333399"/>
                </a:solidFill>
                <a:latin typeface="Arial" pitchFamily="34" charset="0"/>
              </a:rPr>
              <a:t>Чеснокова</a:t>
            </a: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 Лариса Леонидовна</a:t>
            </a:r>
            <a:r>
              <a:rPr lang="ru-RU" altLang="ru-RU" sz="1800" dirty="0" smtClean="0">
                <a:solidFill>
                  <a:srgbClr val="333399"/>
                </a:solidFill>
                <a:latin typeface="Arial" pitchFamily="34" charset="0"/>
              </a:rPr>
              <a:t>, к.м.н</a:t>
            </a:r>
            <a:r>
              <a:rPr lang="ru-RU" altLang="ru-RU" sz="1800" dirty="0">
                <a:latin typeface="Arial" pitchFamily="34" charset="0"/>
              </a:rPr>
              <a:t>.,  доцент кафедра физиологии им. проф. А.Т. </a:t>
            </a:r>
            <a:r>
              <a:rPr lang="ru-RU" altLang="ru-RU" sz="1800" dirty="0" err="1">
                <a:latin typeface="Arial" pitchFamily="34" charset="0"/>
              </a:rPr>
              <a:t>Пшоника</a:t>
            </a: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99"/>
                </a:solidFill>
                <a:latin typeface="Arial" pitchFamily="34" charset="0"/>
              </a:rPr>
              <a:t>Кошелева Мария Александровна, </a:t>
            </a:r>
            <a:r>
              <a:rPr lang="ru-RU" altLang="ru-RU" sz="1800" dirty="0">
                <a:latin typeface="Arial" pitchFamily="34" charset="0"/>
              </a:rPr>
              <a:t>ст. преподаватель кафедра философии и социально-гуманитарных наук</a:t>
            </a:r>
          </a:p>
        </p:txBody>
      </p:sp>
      <p:pic>
        <p:nvPicPr>
          <p:cNvPr id="1026" name="Picture 2" descr="Человечки за столом - 5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1800200" cy="15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un9-85.userapi.com/impg/zLQXf9dldHrZW5FIDI0p3zrOtlSwswYMG5l9jg/Gy6IzAjzsh0.jpg?size=731x642&amp;quality=95&amp;sign=80e7f1afa3b05a9bb572418e709a608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5843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251" y="44624"/>
            <a:ext cx="7067550" cy="11569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План работы методической комиссии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508125"/>
            <a:ext cx="8353301" cy="4849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000" dirty="0" smtClean="0">
                <a:solidFill>
                  <a:srgbClr val="10253F"/>
                </a:solidFill>
              </a:rPr>
              <a:t>организация и проведение </a:t>
            </a:r>
            <a:r>
              <a:rPr lang="ru-RU" altLang="ru-RU" sz="3000" dirty="0" smtClean="0">
                <a:solidFill>
                  <a:srgbClr val="10253F"/>
                </a:solidFill>
              </a:rPr>
              <a:t>заседаний </a:t>
            </a:r>
            <a:r>
              <a:rPr lang="ru-RU" altLang="ru-RU" sz="3000" dirty="0" smtClean="0">
                <a:solidFill>
                  <a:srgbClr val="10253F"/>
                </a:solidFill>
              </a:rPr>
              <a:t>методического совета </a:t>
            </a:r>
            <a:r>
              <a:rPr lang="ru-RU" altLang="ru-RU" sz="3000" dirty="0" smtClean="0">
                <a:solidFill>
                  <a:srgbClr val="10253F"/>
                </a:solidFill>
              </a:rPr>
              <a:t> </a:t>
            </a:r>
            <a:r>
              <a:rPr lang="ru-RU" altLang="ru-RU" sz="3000" dirty="0" smtClean="0">
                <a:solidFill>
                  <a:srgbClr val="10253F"/>
                </a:solidFill>
              </a:rPr>
              <a:t>факультета;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000" dirty="0" smtClean="0">
                <a:solidFill>
                  <a:srgbClr val="10253F"/>
                </a:solidFill>
              </a:rPr>
              <a:t>посещение </a:t>
            </a:r>
            <a:r>
              <a:rPr lang="ru-RU" altLang="ru-RU" sz="3000" dirty="0" smtClean="0">
                <a:solidFill>
                  <a:srgbClr val="002060"/>
                </a:solidFill>
              </a:rPr>
              <a:t>открытых практических занятий (мастер-классов) </a:t>
            </a:r>
            <a:r>
              <a:rPr lang="ru-RU" altLang="ru-RU" sz="3000" dirty="0" smtClean="0">
                <a:solidFill>
                  <a:srgbClr val="10253F"/>
                </a:solidFill>
              </a:rPr>
              <a:t>на </a:t>
            </a:r>
            <a:r>
              <a:rPr lang="ru-RU" altLang="ru-RU" sz="3000" dirty="0" smtClean="0">
                <a:solidFill>
                  <a:srgbClr val="10253F"/>
                </a:solidFill>
              </a:rPr>
              <a:t>кафедрах (выездные заседания);</a:t>
            </a:r>
            <a:endParaRPr lang="ru-RU" altLang="ru-RU" sz="3000" dirty="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000" dirty="0">
                <a:solidFill>
                  <a:srgbClr val="10253F"/>
                </a:solidFill>
              </a:rPr>
              <a:t>п</a:t>
            </a:r>
            <a:r>
              <a:rPr lang="ru-RU" altLang="ru-RU" sz="3000" dirty="0" smtClean="0">
                <a:solidFill>
                  <a:srgbClr val="10253F"/>
                </a:solidFill>
              </a:rPr>
              <a:t>осещение </a:t>
            </a:r>
            <a:r>
              <a:rPr lang="ru-RU" altLang="ru-RU" sz="3000" dirty="0" smtClean="0">
                <a:solidFill>
                  <a:srgbClr val="10253F"/>
                </a:solidFill>
              </a:rPr>
              <a:t>открытых лекций;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000" dirty="0">
                <a:solidFill>
                  <a:srgbClr val="10253F"/>
                </a:solidFill>
              </a:rPr>
              <a:t>у</a:t>
            </a:r>
            <a:r>
              <a:rPr lang="ru-RU" altLang="ru-RU" sz="3000" dirty="0" smtClean="0">
                <a:solidFill>
                  <a:srgbClr val="10253F"/>
                </a:solidFill>
              </a:rPr>
              <a:t>тверждение </a:t>
            </a:r>
            <a:r>
              <a:rPr lang="ru-RU" altLang="ru-RU" sz="3000" dirty="0" smtClean="0">
                <a:solidFill>
                  <a:srgbClr val="10253F"/>
                </a:solidFill>
              </a:rPr>
              <a:t>методических пособий и рабочих тетрадей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0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altLang="ru-RU" sz="3000" dirty="0" smtClean="0">
                <a:solidFill>
                  <a:schemeClr val="tx2">
                    <a:lumMod val="50000"/>
                  </a:schemeClr>
                </a:solidFill>
              </a:rPr>
              <a:t>еализация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замечаний ГЭК – 2023 г.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спец. 31.05.02 Педиатрия</a:t>
            </a:r>
          </a:p>
        </p:txBody>
      </p:sp>
      <p:pic>
        <p:nvPicPr>
          <p:cNvPr id="1026" name="Picture 2" descr="компьютерные иконки, учитель, професс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3349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План работы методической комиссии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5427"/>
              </p:ext>
            </p:extLst>
          </p:nvPr>
        </p:nvGraphicFramePr>
        <p:xfrm>
          <a:off x="323528" y="692696"/>
          <a:ext cx="8641457" cy="58678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исполнители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1.Утверждение состава методической комиссии на 2023-2024 учебный год.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Утверждение плана работы методической комиссии на 2023-2024уч.год.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План реализации замечаний ГИА-2023г. кафедрами факультета.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Утверждение плана  создания учебных пособий кафедрами факультета 2023-2024 учебном году.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Контроль актуализации рабочих программ учебных дисциплин по ФГОС ВО 3+ и ФГОС ВО 3++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 Утверждение пособий, представленных кафедрами.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Утверждение плана посещения открытых лекций и практических занятий на осенний семестр .</a:t>
                      </a:r>
                    </a:p>
                    <a:p>
                      <a:endParaRPr lang="ru-RU" sz="18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98506"/>
              </p:ext>
            </p:extLst>
          </p:nvPr>
        </p:nvGraphicFramePr>
        <p:xfrm>
          <a:off x="468313" y="1196107"/>
          <a:ext cx="8351837" cy="5329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8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Отбор учебных пособий, представленных,  кафедрами педиатрического факультета для участия в конкурсе «Лучшее учебное пособие 2023г.»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Утверждение пособий, представленных кафедрами.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Посещение открытых занятий, лекций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 кафедр.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Выездное заседание на кафедре 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Контроль выполнения плана мероприятий по устранению недостатков при проведении ГИА 2023.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Посещение открытых занятий, лекций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3.Утверждение пособий, представленных кафедрами.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4.Обеспечение качества методологического подхода для формирования клинического мышления студентов, правильного подхода к обоснованию клинического диагноза.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Заведующие, завучи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 кафедр.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80996" y="438128"/>
            <a:ext cx="8258204" cy="334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методической комиссии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6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02732"/>
              </p:ext>
            </p:extLst>
          </p:nvPr>
        </p:nvGraphicFramePr>
        <p:xfrm>
          <a:off x="323528" y="1196107"/>
          <a:ext cx="8569325" cy="5329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Обсуждение итогов производственной практики на педиатрическом факультете, итогов зимней экзаменационной сессии, реализация замечаний кафедрами факультета.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Отчет по реализации замечаний ГИА 2023 г.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Утверждение пособий, представленных кафедрами факультета.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Утверждение плана посещения открытых лекций и практических занятий на весенний семестр 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Заведующие, завучи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 кафедр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Обсуждение вопроса методической обеспеченности  аккредитации выпускников специальности «Педиатрия».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Утверждение пособий, представленных кафедрами  факультета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Посещение открытых лекций, занятий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Заведующие, завучи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 кафедр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80996" y="438128"/>
            <a:ext cx="8258204" cy="334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методической комиссии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2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8831"/>
              </p:ext>
            </p:extLst>
          </p:nvPr>
        </p:nvGraphicFramePr>
        <p:xfrm>
          <a:off x="214282" y="1285860"/>
          <a:ext cx="8566153" cy="5000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9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5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Анализ готовности выпускающих кафедр к проведению итоговой государственной аттестации выпускников 2024 г.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Утверждение пособий, представленных кафедрами факультета.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Посещение открытых лекций, занятий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Заведующие, завучи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кафедр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Готовность выпускающих кафедр к ГИА 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Готовность кафедр к проведению аккредитации выпускников по специальности "Педиатрия".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Утверждение пособий, представленных кафедрами факультета.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Заведующие, завучи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выпускающих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кафедр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80996" y="438128"/>
            <a:ext cx="8258204" cy="334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методической комиссии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50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70582"/>
              </p:ext>
            </p:extLst>
          </p:nvPr>
        </p:nvGraphicFramePr>
        <p:xfrm>
          <a:off x="539750" y="1714488"/>
          <a:ext cx="8280400" cy="358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Итоги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ГИА-2024г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(замечания и их реализация в новом учебном году).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работы методической комиссии педиатрического факультета.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плана-проекта работы методической комиссии на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комиссии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80996" y="438128"/>
            <a:ext cx="8258204" cy="334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методической комиссии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39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-9939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rgbClr val="002060"/>
                </a:solidFill>
              </a:rPr>
              <a:t>Контроль за реализацией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замечаний ГЭК – 2023 г. по спец. 31.05.02 Педиатрия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52736"/>
            <a:ext cx="8445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195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Кафедра поликлинической педиатрии и пропедевтики детских болезней с курсом ПО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для внеаудиторной работы студентов «Алгоритмы клинического осмотра пациентов»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клинических кафедрах педиатрического факультета.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поликлинической педиатрии и пропедевтики детских болезней с курсом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/>
            <a:endParaRPr lang="ru-RU" sz="24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0" lvl="1" algn="ctr"/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Кафедра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детских  инфекционных болезней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с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курсом ПО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  учебно-методическое пособие «Инфекционные заболевания у детей. Вопросы вакцинопрофилактики» на клинических кафедрах педиатрического факультета.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проектное обучение «Инфекционные заболевания у детей и их вакцинопрофилактика» для студентов педиатрического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кафедрой детских инфекционных болезней с курсом ПО д.м.н., профессор Г.П. Мартынова;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1be42f0cf107eef5b8d5a2741ce2c72d330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724</Words>
  <Application>Microsoft Office PowerPoint</Application>
  <PresentationFormat>Экран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Wingdings</vt:lpstr>
      <vt:lpstr>Тема Office</vt:lpstr>
      <vt:lpstr>Презентация PowerPoint</vt:lpstr>
      <vt:lpstr>Состав МК – 31.05.02 – педиатрия</vt:lpstr>
      <vt:lpstr>План работы методической комиссии</vt:lpstr>
      <vt:lpstr>План работы методической комиссии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производственной практики</dc:creator>
  <cp:lastModifiedBy>Натали</cp:lastModifiedBy>
  <cp:revision>48</cp:revision>
  <dcterms:created xsi:type="dcterms:W3CDTF">2023-09-21T08:40:12Z</dcterms:created>
  <dcterms:modified xsi:type="dcterms:W3CDTF">2023-09-27T13:43:24Z</dcterms:modified>
</cp:coreProperties>
</file>