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73" r:id="rId4"/>
    <p:sldId id="261" r:id="rId5"/>
    <p:sldId id="283" r:id="rId6"/>
    <p:sldId id="264" r:id="rId7"/>
    <p:sldId id="284" r:id="rId8"/>
    <p:sldId id="296" r:id="rId9"/>
    <p:sldId id="258" r:id="rId10"/>
    <p:sldId id="285" r:id="rId11"/>
    <p:sldId id="259" r:id="rId12"/>
    <p:sldId id="286" r:id="rId13"/>
    <p:sldId id="260" r:id="rId14"/>
    <p:sldId id="262" r:id="rId15"/>
    <p:sldId id="287" r:id="rId16"/>
    <p:sldId id="265" r:id="rId17"/>
    <p:sldId id="288" r:id="rId18"/>
    <p:sldId id="289" r:id="rId19"/>
    <p:sldId id="267" r:id="rId20"/>
    <p:sldId id="290" r:id="rId21"/>
    <p:sldId id="266" r:id="rId22"/>
    <p:sldId id="263" r:id="rId23"/>
    <p:sldId id="291" r:id="rId24"/>
    <p:sldId id="297" r:id="rId25"/>
    <p:sldId id="272" r:id="rId26"/>
    <p:sldId id="298" r:id="rId27"/>
    <p:sldId id="268" r:id="rId28"/>
    <p:sldId id="299" r:id="rId29"/>
    <p:sldId id="269" r:id="rId30"/>
    <p:sldId id="270" r:id="rId31"/>
    <p:sldId id="295" r:id="rId32"/>
    <p:sldId id="300" r:id="rId33"/>
    <p:sldId id="271" r:id="rId34"/>
    <p:sldId id="274" r:id="rId35"/>
    <p:sldId id="275" r:id="rId36"/>
    <p:sldId id="276" r:id="rId37"/>
    <p:sldId id="277" r:id="rId38"/>
    <p:sldId id="278" r:id="rId39"/>
    <p:sldId id="293" r:id="rId40"/>
    <p:sldId id="292" r:id="rId41"/>
    <p:sldId id="279" r:id="rId42"/>
    <p:sldId id="294" r:id="rId43"/>
    <p:sldId id="280" r:id="rId44"/>
    <p:sldId id="28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74" d="100"/>
          <a:sy n="74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B20F1-B1F4-4539-B7E5-8C9FCAF00075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014A-F04A-46D8-823D-4258A8E0B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8014A-F04A-46D8-823D-4258A8E0B7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6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D3BE-2B8C-44FE-AD04-86B8D14A8DB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2EB4-17C4-47FC-9BB2-00D5292457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171399"/>
            <a:ext cx="8964488" cy="158417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высшего образования "Красноярский государственный медицинский университет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имени профессора 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Ясенецкого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 Министерства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2880320"/>
          </a:xfrm>
        </p:spPr>
        <p:txBody>
          <a:bodyPr>
            <a:normAutofit/>
          </a:bodyPr>
          <a:lstStyle/>
          <a:p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9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интерпретации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5645572"/>
            <a:ext cx="38884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преподаватель Воронова М.Ф</a:t>
            </a:r>
          </a:p>
          <a:p>
            <a:pPr algn="r"/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252520" cy="108012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оценки фагоцитарной активности нейтрофилов: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фагоцитарное число – среднее количество микробов, поглощённых одним нейтрофилом крови;</a:t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фагоцитарный показатель – процент нейтрофилов, участвующих в фагоцитозе;</a:t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фагоцитарная ёмкость крови – количество микробов, которые могут поглотить нейтрофилы, содержащиеся в 1 литре крови;</a:t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активных фагоцитов – абсолютное число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фагоцитирующих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нейтрофилов в 1 литре крови;</a:t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индекс завершённости фагоцитоза – характеризует переваривающую способность фагоцитов и завершённость процесса фагоцитоза. </a:t>
            </a:r>
            <a:b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показатели могут быть рассчитаны и для моноцитов.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201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14356"/>
            <a:ext cx="8964488" cy="61436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 содержание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 (интегральный показатель клеточного звена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 (так называемых Т-хелперов),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 (так называемых Т-киллеров, или цитотоксических Т-лимфоцитов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CD25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 (регуляторных Т-клеток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CD16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CD56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клеток (т.н. естественных киллеров),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CD16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CD56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клеток (естественных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киллерных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Т-лимфоцитов).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Клеточное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 является превалирующим при вирусных, грибковых патогенах, атипичных возбудителях (микоплазмы, хламидии), бактериальных инфекциях с внутриклеточным пребыванием возбудителя (микобактерии), а также при иммунном ответе на опухоли и тканевые формы гельминтов (например, личинки аскариды или трихинеллы).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Клеточное звено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56870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иммунологические лаборатории используют две принципиально разные методики определения содержания разных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Т-лимфоцитов.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Первая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основана на взаимодействии меченных специфических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 с соответствующими CD маркерами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т.н. кластерами дифференцировки) 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лимфоцитов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торая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взаимодействии лимфоцитов с эритроцитами барана, вследствие чего образовываются характерные структуры, получившие название «розеток» (методика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розеткообразования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6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-171400"/>
            <a:ext cx="9036496" cy="62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 </a:t>
            </a:r>
            <a:r>
              <a:rPr lang="ru-RU" sz="3600" b="1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Гуморальное </a:t>
            </a:r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</a:t>
            </a:r>
            <a:r>
              <a:rPr lang="ru-RU" sz="36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CD3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CD19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CD3-CD20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CD3-CD21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CD3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CD22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-клеток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В-лимфоцитов в разные фазы созревания),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уровни иммуноглобулинов разных классов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сывороточного и секреторного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антител является Т-зависимым процессом, для надлежащей оценки гуморального звена иммунитета следует учитывать уровень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Т-хелперов (CD3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СD4</a:t>
            </a:r>
            <a:r>
              <a:rPr lang="ru-RU" sz="2400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Т-лимфоцитов),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раз подтверждает целесообразность комплексного подхода к интерпретации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Гуморальное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 является преобладающим при бактериальных инфекциях с внеклеточным пребыванием патогена (стрептококки, стафилококки,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эшерихии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синегнойная палочка, протей и др.), а также при полостных протозойных и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гельминтных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инвазиях.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антитела острого периода иммунного ответа, которые синтезируются плазматическими клетками при первом контакте с определенным патогеном.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сразу 10 центров связывания антигенов, что особенно актуально именно в острый период инфекции, когда существует необходимость в быстром распознавании и уничтожении большого количества патогена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Этому требованию отвечает и наиболее сильная среди всех иммуноглобулинов способность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активировать комплемент, что обеспечивает реализацию комплемент-зависимой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цитотоксичности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среднем, высокие концентрации специфических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регистрируются с 6-7 дня после инфицирования, позднее уровень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заметно снижается на фоне повышения содержания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происходит переключение c синтеза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наследственная форма ИДЗ, связанная с нарушением переключения </a:t>
            </a:r>
            <a:r>
              <a:rPr lang="ru-RU" sz="3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изотипов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антител. </a:t>
            </a:r>
            <a:endParaRPr lang="ru-RU" sz="3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больных регистрируются очень высокие уровни </a:t>
            </a:r>
            <a:r>
              <a:rPr lang="ru-RU" sz="3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фоне глубокого дефицита антител других классов. </a:t>
            </a:r>
            <a:endParaRPr lang="ru-RU" sz="3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клинике это проявляется склонностью к развитию хронических инфекций.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значение высоких уровней специфических </a:t>
            </a:r>
            <a:r>
              <a:rPr lang="ru-RU" sz="3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возможности установления факта острой инфекции, при которой имело место первичное инфицирование определенным возбудителем. </a:t>
            </a:r>
            <a:endParaRPr lang="ru-RU" sz="3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учитывать, что у больных ИДЗ нарушается формирование иммунной памяти, в связи с чем возможны случаи, когда при повторном инфицировании тем же возбудителем вновь имеет место фаза преобладающей продукции </a:t>
            </a:r>
            <a:r>
              <a:rPr lang="ru-RU" sz="3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Указанная </a:t>
            </a:r>
            <a:r>
              <a:rPr lang="ru-RU" sz="3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может быть лабораторным критерием постановки диагноза ИДЗ.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6297563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антитела поздней фазы иммунного ответа, которые начинают синтезироваться после периода преобладания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свойствах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учтены условия периодов регресса клинических проявлений и реконвалесценции воспалительного процесса, на протяжении которых количество патогена уменьшается и первоочередным для излечения является качество распознавания антигена.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этим,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более специфическим антителом, чем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0"/>
            <a:ext cx="9252520" cy="61261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учтены недостатки молекулы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большими размерами, имеют довольно ограниченную способность проникать в ткани. Для успешной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эрадикации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патогена необходимо обеспечение надежного контроля периферических тканей со стороны иммуноглобулинов на предмет наличия патогена.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имеют лишь 2 центра связывания антигена и меньшую молекулярную массу, имеют лучшую способность проникать в периферические ткани.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уровни специфических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регистрируются в периоды регресса клинических проявлений и реконвалесценции при остром воспалительном процессе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продуцироваться и циркулировать в сыворотке крови на протяжении продолжительного срока после излечения, поскольку именно этот класс антител синтезируется клетками иммунной памяти.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иммунной памяти является не случайным, так как это одновременно и наиболее экономные, и наиболее специфические антитела. После перенесенной инфекции может обеспечиваться или стабильная концентрация специфических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иметь место постепенное снижение их титров. Возрастание титров специфических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продолжительный срок после перенесенного острого воспалительного процесса свидетельствует не о поддержании иммунной памяти, а о неполном излечении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так как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антителами вторичного иммунного ответа, который реализуется при контакте с уже знакомым антигеном.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56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4638"/>
            <a:ext cx="9144000" cy="675476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повторной острой инфекции или обострении хронической инфекции фаза преобладания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отсутствует, так как сразу же синтезируются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закономерности может быть критерием ИДЗ.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часто проявляется в виде хронических гнойных бронхитов,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синуитов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отитов, пневмоний, которые являются резистентными к лечению антибиотиками, а также в виде гнойничковых заболеваний кожи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пустулёз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фурункулез, карбункулы, абсцессы и т.п.) с хроническим или рецидивирующим течением.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популяция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неоднородной.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50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029400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иммуноглобулины слизистых оболочек и кожи. Различают сывороточную и секреторную формы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связан как со снижением концентрации сывороточной формы, которая является предшественницей секреторной, так и с нарушением деятельности эпителия, где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синтезируется секреторный компонент, защищающий молекулу иммуноглобулина от расщепления пищеварительными ферментами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адекватной оценки обмена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проводить параллельное исследование уровней его сывороточных и секреторных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играет важную роль в поддержании иммунной памяти слизистых и обеспечении феномена иммунной солидарности слизистых оболочек.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лекции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«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b="1" dirty="0">
                <a:solidFill>
                  <a:srgbClr val="424242"/>
                </a:solidFill>
                <a:latin typeface="Verdana" panose="020B0604030504040204" pitchFamily="34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принципы интерпретации </a:t>
            </a:r>
            <a:r>
              <a:rPr lang="ru-RU" sz="2400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Клеточное звено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b="1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врожденного иммунитета 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Гуморальное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CD-маркерам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Иммунорегуляторный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дефиците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клинике отмечается высокая восприимчивость к инфекциям (особенно вирусной природы), входные ворота которых формируются на слизистых оболочках.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указанного иммуноглобулина является причиной хронического вирусного лимфаденита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тимомегалии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дефицит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лежать в основе сочетанных воспалительных процессов на слизистых различных органов (например, хронического гайморита и гастродуоденита), что является результатом нарушения поддержания иммунной солидарности слизистых.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950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являются антителами второго уровня защиты слизистых оболочек.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 преодолевает защитный барьер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распознается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продуцируются в миндалинах, лимфоузлах,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солитарных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лимфатических фолликулах, что приводит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дегрануляции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тучных клеток и развитию воспаления слизистой оболочки.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словами, механизм, связанный с деятельностью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 альтернативой нейтрализующему эффекту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играют ключевую роль в антипротозойном и противогельминтном иммунитете. Плохую репутацию у клиницистов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получили благодаря участию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атопических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реакциях.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иммуноглобулины с неустановленной функцией.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4" y="-243408"/>
            <a:ext cx="91440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 по CD-маркерам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74" y="764704"/>
            <a:ext cx="9241346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CD3</a:t>
            </a:r>
            <a:r>
              <a:rPr lang="ru-RU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лимфоциты.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Практически все зрелые Т-лимфоциты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экспрессируют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своей поверхности CD3 маркерные молекулы, поэтому уровень CD3</a:t>
            </a:r>
            <a:r>
              <a:rPr lang="ru-RU" sz="3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клеток является интегральным (обобщающим) показателем Т-клеточного звена иммунитета.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ru-RU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лимфоциты.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Молекулы CD4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экспрессируют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своей поверхности Т-лимфоциты, которые получили название хелперов. Это главные регуляторные клетки иммунного ответа. От деятельности Т-хелперов зависит как направление разворачивания иммунного ответа, так и его эффективность. CD4 выполняет роль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корецептора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стабилизируя рецепторы антиген-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презентирующей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и Т-хелпера во время антигенной презентации. 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ru-RU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лимфоциты.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Молекулы CD8 содержат на своей поверхности цитотоксические Т-лимфоциты. Это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эффекторные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иммунного ответа. Именно цитотоксические Т-лимфоциты наносят конечный повреждающий удар по мишеням иммунной агрессии (опухолевым и инфицированным клеткам). CD8 молекула выступает в роли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корецептора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стабилизируя взаимодействие рецепторов Т-киллера и клетки-мишени во время иммунного распознавания последней.</a:t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CD16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киллеры,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цитотоксическое влияние на инфицированные и опухолевые клетки,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Т-киллеров, не осуществляющие специфического иммунного распознавания антигенов мишени.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киллеры распознают скомпрометированные клетки по упрощенной схеме, ключевым моментом в которой является прекращение экспрессии молекул HLA I клеткой-мишенью, что есть защитным механизмом от Т-киллеров.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киллеры самостоятельно работают на ранних этапах вирусной инфекции, на поздних же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противоинфекционной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защите приобщаются цитотоксические Т-лимфоциты, исправляющие «ошибки» первых.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 является фактором риска возникновения частых ОРВИ и опасности формирования опухолей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8819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CD22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Маркеры CD22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экспрессируют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зрелые В-лимфоциты.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характеризует гуморальное звено иммунитета.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В-лимфоциты не секретируют антител.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продукцией иммуноглобулинов занимаются плазматические клетки, являющиеся производными В-лимфоцитов.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гуморального иммунитета, связанные собственно с В-клетками, встречаются очень редко, поэтому довольно распространенная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гипоиммуноглобулинемия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основном, обусловлена другими причинами.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106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показатели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разделить на качественные и количественные.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сих пор речь шла преимущественно о количественных показателях.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 показателям принадлежат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Т- и В-лимфоцитов (РБТЛ).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исследований позволяют оценить пролиферативный потенциал иммунокомпетентных клеток и обнаружить дефекты иммунитета, связанные с недостаточно интенсивным размножением лимфоцитов.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индукции РБТЛ используют специальные вещества, вызывающие митоз лимфоцитов.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получили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 и В-лимфоцитов различаются между собой. Так, в качестве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Т-лимфоцитов выступают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фитогемагглютинин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(ФГА)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конканавалин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(Кон-А), а для В-клеток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изучают спонтанную пролиферативную активность иммунокомпетентных клеток и индуцированную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оценки полученной разницы делают косвенный вывод о пролиферативной мобильности лимфоцитов – оперативности вовлечения в процессы деления в случае иммунной реакции.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4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8396" y="278277"/>
            <a:ext cx="7787208" cy="62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способности лимфоцитов определяют количество клеток,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экспрессирующих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адгезионные молекулы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 частности, ІСАМ-1 или СD54).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возможно измерение уровней лимфоцитов по методике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(Е-РОЛ), по которым определяются преимущественно активированные, вовлеченные в иммунный ответ клетки.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предоставляют также исследования уровней тех или иных цитокинов (медиаторов иммунного ответа) в плазме крови.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показателей содержания разных цитокинов больного 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цитокиновый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ИЛ-1β, ФНО-α, ИЛ-8, ГМ-КСФ характеризуют функциональную активность клеток врожденной резистентности, содержание ИЛ-2, ИФН-γ, ФНО-α, ФНО-β свидетельствует о функциональной активности Т-хелперов 1 типа, а содержание цитокинов ИЛ-4, ИЛ-5, ИЛ-6, ИЛ-13 – о деятельности Т-хелперов 2 типа.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Цитокины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ИЛ-10 и ТФР-β имеют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антивоспалительные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свойства, их преимущественная продукция наблюдается в завершающую фазу иммунного ответа регуляторными Т-клетками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370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интерпретации данных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профиля необходимо придерживаться таких принципов.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не каждый показатель в отдельности, а указанные выше группы показателей.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тем, что источником синтеза одного и того же цитокина могут быть принципиально разные клетки. Например, ФНО-α является продуктом как активированных макрофагов, так и Т-хелперов 1 типа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при изолированной оценке данного показателя нельзя однозначно утверждать об активации какого-то одного звена иммунитета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если повышение содержания ФНО-α происходит на фоне высокого уровня ИЛ-1β и ИЛ-8 и относительно низкого – ИЛ-2, можно говорить о преобладающем вовлечении факторов врожденной резистентности.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стороны, в случае значительного уровня ФНО-α при высоком содержании ИЛ-2 и ИФН-γ и падающем ИЛ-1β есть основания говорить о реализации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фазы иммунного ответа.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иммунологических лабораторных исследований, проведенных больному, составляет его 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интерпретации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разработаны на основе накопленного опыта использования общего анализа крови в повседневной врачебной практике с 20-х годов прошлого столетия и опыта использования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клиницистами за последние 30 лет.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диагностики и прогнозирования следует всегда ставить совокупность изменений всех показателей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лейкограммы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тот же конечный результат иммунной реакции при одинаковых условиях может быть получен разным количественным и качественным сочетанием компонентов иммунной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645041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елесообразно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оценку полученных результатов в контексте ожидаемой фазы острого воспалительного ответа.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первые дни острого воспалительного процесса или обострения хронического благоприятным признаком является резкое повышение содержания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доиммунных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(ИЛ-1β, ФНО-α, ИЛ-8, ГМ-КСФ), однако продолжительное сохранение высоких уровней указанных показателей свидетельствует о неблагоприятном течении заболевания, поскольку указывает на трудности в переключении на специфическую (адаптивную) фазу иммунного ответа, опосредствованную регуляторной активностью Т-хелперов.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Преждевременная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гиперпродукция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антивоспалительных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(ИЛ-10, ТФР-β) в разгар воспалительного процесса может содействовать неполному уничтожению патогена и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хронизации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интерпретации результатов показателей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цитокинового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профиля следует учитывать этиологический фактор, определенный по клиническим признакам, результатами ПЦР, микробиологическими методами.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можно установить ожидаемый тип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нейтрофильно-лимфоцитарный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лимфоцитарный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нейтрофильный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относительно продолжительное сохранение высоких уровней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доиммунных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является допустимым при бактериальном генезе инфекции (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нейтрофильно-лимфоцитарный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но является неблагоприятным признаком при вирусной природе болезни, при которой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нейтрофильная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фаза короткая.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принципов (комплексность подхода, учет стадии иммунного ответа и этиологии) следует придерживаться и при интерпретации других показателей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172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-171400"/>
            <a:ext cx="8686800" cy="7029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выяснении причины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гипоиммуноглобулинемии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оценивать не только содержание и активность В-лимфоцитов (продуцентов антител), но и уровень Т-лимфоцитов, которые отбирают надлежащие клоны В-лимфоцитов и предоставляют им ко-стимулирующий сигнал, а также активность фагоцитоза, на основании которого осуществляется антигенная презентации (то есть отбираются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антигенспецифические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клоны Т-хелперов). Таким образом, недостаточная продукция антител может быть следствием как сниженного фагоцитоза, так и Т- или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В-клеточной недостаточности, которая требует комплексного подхода к поиску причины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гипоиммуноглобулинемии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790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 и оценка стадии иммунного ответа. Так, в случае вирусной инфекции, на ранних этапах характерным является повышение содержания естественных киллеров (CD16</a:t>
            </a:r>
            <a:r>
              <a:rPr lang="ru-RU" sz="3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лимфоцитов),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нарастает уровень Т-лимфоцитов (Т-хелперов 1 типа) и цитотоксических Т-клеток (СD8</a:t>
            </a:r>
            <a:r>
              <a:rPr lang="ru-RU" sz="3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лимфоцитов).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продолжительно сохраняется высокий уровень ЕК, а содержание Т-киллеров не нарастает, это является крайне неблагоприятным признаком, свидетельствующим о риске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хронизации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неполного уничтожения вирусного агента. 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 и оценка этиологии воспалительного процесса.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по клиническим признакам или данным ПЦР у больного имеет место вирусная инфекция, а показатели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отвечают преимущественно гуморальному пути реализации иммунного ответа (усиление фагоцитоза, продолжительная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нейтрофильная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фаза, резкое увеличение уровней В-лимфоцитов и антител при относительно низких значениях ЕК, СD4</a:t>
            </a:r>
            <a:r>
              <a:rPr lang="ru-RU" sz="3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CD8</a:t>
            </a:r>
            <a:r>
              <a:rPr lang="ru-RU" sz="3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клеток), то это может быть показанием для проведения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иммунокорригирующей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Иммунорегуляторный </a:t>
            </a:r>
            <a:r>
              <a:rPr lang="ru-RU" sz="3600" b="1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  <a:r>
              <a:rPr lang="ru-RU" dirty="0">
                <a:solidFill>
                  <a:srgbClr val="424242"/>
                </a:solidFill>
                <a:latin typeface="Verdana" panose="020B0604030504040204" pitchFamily="34" charset="0"/>
              </a:rPr>
              <a:t/>
            </a:r>
            <a:br>
              <a:rPr lang="ru-RU" dirty="0">
                <a:solidFill>
                  <a:srgbClr val="424242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552728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Довольно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 состав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включают так называемый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иммунорегуляторный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индекс, который является соотношением уровней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CD4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 CD8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Т-лимфоцитам.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считали, что в состав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Т-лимфоцитов входят так называемые клетки-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супрессоры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угнетающие иммунный ответ.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отдельной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супрессоров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существует, а CD3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СD8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Т-лимфоциты наделены цитотоксическими свойствами (клетки-киллеры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этим, изменилось понимание клинического значения оценки величины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иммунорегуляторного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индекса.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уровень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иммунорегуляторного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индекса оценивают в сопоставлении с фазой иммунного ответа.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разгара и стихания клинических проявлений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иммунорегуляторный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 достигает высоких значений за счет большого процентного содержания Т-хелперов (CD4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Т-клеток).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реконвалесценции значение показателя уменьшается, в связи с нарастанием уровня CD8</a:t>
            </a:r>
            <a:r>
              <a:rPr lang="ru-RU" baseline="300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Т-клеток (киллеров). </a:t>
            </a:r>
            <a:endParaRPr lang="ru-RU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закономерности свидетельствует о неадекватности иммунной реакции и о возможности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хронизации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в связи с неполной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эрадикацией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возбудителя.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90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соотношения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 Е-РОЛ к Е-РОН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Е-РОЛ – это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розеткообразующие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Т-лимфоциты, выявленные в тесте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розеткообразования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эритроцитами барана, а Е-РОН –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розеткообразующие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нейтрофилы, выявленные в том же тесте.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имеет наиболее сильную отрицательную корреляционную связь с уровнем связанности компонентов иммунной системы и разрешает судить о напряженности воспалительного процесса.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индекса нагрузки приведена в параграфе, посвященном клинико-иммунологической характеристике стадий острого воспалительного процесса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035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42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повышенной готовности лимфоцитов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(состояния, предшествующего запрограммированной гибели) проводят определение уровня клеток,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экспрессирующих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рецепторы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частности, рецептор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CD95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Фазу непосредственной реализации патологического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по снижению уровня лимфоцитов на фоне клинически незавершенного патологического процесса или по уменьшению уровня зрелых Т-лимфоцитов (СD3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СD3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СD4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СD3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CD8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Т-клеток) на фоне повышения уровня нулевых лимфоцитов (в этом случае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лимфопении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 не быть).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 снижение уровня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и повышение содержания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антивоспалительных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факторов, в частности ИЛ-10, что носит компенсаторный характер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очень важным, поскольку неадекватная запрограммированная гибель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иммуноцитов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одним из механизмов формирования ИДЗ.</a:t>
            </a:r>
          </a:p>
        </p:txBody>
      </p:sp>
    </p:spTree>
    <p:extLst>
      <p:ext uri="{BB962C8B-B14F-4D97-AF65-F5344CB8AC3E}">
        <p14:creationId xmlns:p14="http://schemas.microsoft.com/office/powerpoint/2010/main" val="3445882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5273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склонности к аутоиммунным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всех функций иммунной системы, в том числе способности к поддержанию иммунной толерантности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 этого является усиление аутоиммунного компонента иммунного ответа у больных ИДЗ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указанной тенденции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свидетельствует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циркулирующих иммунных комплексов,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аутоантител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РФ, против основного белка миелина, антинуклеарных и т.п.),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аутосенсибилизации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нейтрофилов и некоторые другие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484446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иммунного дефекта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620688"/>
            <a:ext cx="822960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понимать, что при дефекте определенных иммунных факторов может повышаться содержание других факторов иммунитета, выполняющих смежные функции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компенсаторный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компенсаторных механизмов является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благоприятным фактором, который свидетельствует о достаточно высоком ожидаемом эффекте адекватной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иммунотропной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отсутствие компенсаторных механизмов в условиях наличия иммунных дефектов свидетельствует в пользу запущенного процесса и является неблагоприятным прогностическим фактором. Неблагоприятный прогноз связан с исчерпанием компенсаторных резервов иммунной системы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40933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механизмом формирования ИДЗ из вторичной иммунной недостаточности есть исчерпание компенсаторных механизмов при продолжительном существовании иммунного дефекта.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свидетельствует о необходимости как можно более раннего выявления больных с дисфункциями иммунной системы.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привести много примеров компенсаторных изменений иммунологических показателей.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09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Фундаментальные принципы интерпретации </a:t>
            </a:r>
            <a:r>
              <a:rPr lang="ru-RU" sz="3600" b="1" dirty="0" err="1">
                <a:solidFill>
                  <a:srgbClr val="42424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иммунограммы</a:t>
            </a:r>
            <a:r>
              <a:rPr lang="ru-RU" sz="1200" b="1" dirty="0">
                <a:solidFill>
                  <a:srgbClr val="42424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674514"/>
          </a:xfrm>
        </p:spPr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Полноценный клинический анализ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проведен лишь в комплексе с оценкой клинической картины заболевания у данного пациента и данных его анамнеза. </a:t>
            </a:r>
            <a:endParaRPr lang="ru-RU" sz="2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клинический вывод на основании лишь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нельзя, так как одни и те же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измения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наблюдаться при принципиально разных патологических процессах.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Комплексный анализ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информативен, нежели оценка любого показателя в отдельности. </a:t>
            </a:r>
            <a:endParaRPr lang="ru-RU" sz="2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Одинаковые 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определенного показателя в разные фазы острого воспалительного процесса могут рассматриваться как благоприятный и неблагоприятный признак.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Реальную информацию об изменениях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дают значительные нарушения показателей в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иммунограмме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40-50% от нормы и более). </a:t>
            </a:r>
            <a:endParaRPr lang="ru-RU" sz="28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лабильностью показателей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незначительные колебания возможны у совершенно здоровых лиц.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Клинические данные играют решающую роль, а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иммунограмма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несет вспомогательное диагностическое и прогностическое значение. Отсутствие сдвигов в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иммунограмме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наличии клинической картины патологии требует изучения функции компонентов отдельных звеньев иммунной системы.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1600" y="3728939"/>
            <a:ext cx="3096344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компенсаторных механизмов является повышение уровня естественных киллеров (иногда в 2-3 раза и выше) при дефиците Т-клеток (в частности, CD8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лимфоцитов). Естественные киллеры, выполняющие смежные функции с цитотоксическими Т-лимфоцитами, могут частично компенсировать недостаток функции последних (особенно эффективно – при надлежащем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антителогенезе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чаще всего, такая компенсация является неполной и обеспечивает лишь сдерживание вируса, но не его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эрадикацию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примером компенсаторной реакции может быть существенное повышение показателя фагоцитоза у больных с дефицитом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миелопероксидазы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недостаточно эффективная продукция свободных радикалов, в формировании которых принимает участие указанный фермент, частично компенсируется усиленной поглотительной активностью нейтрофилов, что обеспечивает временную изоляцию инфекционного агента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810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интерпретации результатов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обнаружить 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диссоциации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несоответствие между направлением изменений взаимосвязанных иммунологических показателей.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синдрома диссоциации состоит в том, что последний может свидетельствовать в пользу скрытых иммунных дефектов (например, существующий лишь на функциональном уровне).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диссоциации – типичная находка у больного ИДЗ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Диссоциация определяется не только между отдельными иммунологическими показателями, но и между данными общего анализа крови 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 результатами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клинической картиной болезни.</a:t>
            </a:r>
            <a:b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Типичным примером диссоциации является факт повышения уровня специфических противовирусных антител на фоне возрастающих показателей количественной ПЦР, которая, как известно, определяет содержание вирусной нуклеиновой кислоты.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специфических антител должно было бы привести к снижению репликации вируса.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условиях, например, нарушенного фагоцитоза не происходит надлежащей антигенной презентации, что может приводить к формированию недостаточно специфических антител к данному штамму вируса. </a:t>
            </a:r>
          </a:p>
        </p:txBody>
      </p:sp>
    </p:spTree>
    <p:extLst>
      <p:ext uri="{BB962C8B-B14F-4D97-AF65-F5344CB8AC3E}">
        <p14:creationId xmlns:p14="http://schemas.microsoft.com/office/powerpoint/2010/main" val="385034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0"/>
            <a:ext cx="8208912" cy="7101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серологические исследования могут указывать на достаточную специфичность сформированных антител, однако следует учитывать, что такие исследования ориентированы лишь на определенные типичные антигены и не учитывают особенностей антигенного спектра конкретного штамма вируса.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Диссоциацией также является отсутствие клинического регресса симптомов воспаления при переходе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фазу иммунного ответа на бактериальные патогены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такой диссоциации может быть связана со снижением функциональной активности лимфоцитов, дефектами продукции антител, синтезом недостаточно специфических антител вследствие снижения фагоцитоза.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примером диссоциации является наличие документально подтвержденной вирусной инфекции на фоне признаков преимущественного гуморального направления разворачивания иммунного ответа по данным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еще немало примеров диссоциации между клиническими, иммунологическими данными и результатами общего анализа крови.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синдром диссоциации является признаком ИДЗ и лучше обнаруживается при динамическом проведении исследований и комплексной оценке их результатов.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2580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95800" cy="669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rgbClr val="424242"/>
                </a:solidFill>
                <a:latin typeface="Verdana" panose="020B0604030504040204" pitchFamily="34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принципы интерпретации </a:t>
            </a:r>
            <a:r>
              <a:rPr lang="ru-RU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endParaRPr lang="ru-RU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Клеточное звено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врожденного иммунитета </a:t>
            </a:r>
          </a:p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Гуморальное </a:t>
            </a:r>
            <a:r>
              <a:rPr lang="ru-RU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звено</a:t>
            </a:r>
            <a:endParaRPr lang="ru-RU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495800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Функциональные показатели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 по CD-маркерам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Иммунорегуляторный индекс</a:t>
            </a:r>
          </a:p>
          <a:p>
            <a:pPr marL="0" indent="0">
              <a:buNone/>
            </a:pPr>
            <a:r>
              <a:rPr lang="ru-RU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диссоциации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4268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текст лекции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3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315416"/>
            <a:ext cx="9144000" cy="644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Анализ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динамике (особенно в сопоставлении с клинической динамикой) более информативен с точки зрения как диагностики, так и прогноза течения заболевания, помогает избежать ошибочного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трактования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Диагностическое и прогностическое значение имеют индивидуальные показатели нормы у данного пациента (с учетом возраста и наличия сопутствующих хронических заболеваний, действия вредных факторов, медикаментозной терапии).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Первоочередное значение при оценке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соотношение показателей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их абсолютные значения.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 оценке показателей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учитывать возможность их колебаний, в связи с принятием пищи, физическими нагрузками, ощущением страха, временем суток.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Несоответствие сдвигов показателей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клинической картины заболевания (синдром диссоциации) свидетельствует о неблагоприятном развитии процесса.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Чем выше </a:t>
            </a:r>
            <a:r>
              <a:rPr lang="ru-RU" sz="28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антигенность</a:t>
            </a:r>
            <a:r>
              <a:rPr lang="ru-RU" sz="28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чужеродного фактора и больше зона его проникновения, тем ярче будет воспалительный процесс.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508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более выраженными должны быть и сдвиги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будет свидетельствовать в пользу адекватности реакции иммунной системы. Отсутствие указанных изменений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неблагоприятный симптом, который свидетельствует о неадекватности роботы иммунной системы.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признаков такого несоответствия является главной задачей клинициста-иммунолога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перейти к анализу структуры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следует остановиться на нескольких принципиальных моментах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иммунологические данные необходимо интерпретировать в сопоставлении с данными общего анализа крови, клинической картины заболевания и стадией иммунного ответа.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нейтрофильной фазы иммунного ответа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бактериальных инфекциях сопровождается постепенным регрессом симптомов воспаления в клинической картине.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нет этой закономерности, выяснению причины дисбаланса помогают данные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 нарастающего лимфоцитоза в общем анализе крови может свидетельствовать о недостаточной функциональной активности иммунокомпетентных клеток,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объясняет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сохранение симптомов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29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ммунограмма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продемонстрировать источник формирования лимфоцитоза в общем анализе крови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при высоком содержании так называемых нулевых лимфоцитов (недостаточно зрелых или дефектных иммунокомпетентных клеток) даже высокий лимфоцитоз не сопровождается надлежащим выполнением функций лимфоцитов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данные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оценивать путём сравнения абсолютных и относительных (процентных) значений иммунологических показателей.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содержание той или иной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 еще не свидетельствует о достаточном абсолютном количестве соответствующих иммунокомпетентных клеток.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32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02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распределяют на определенные группы, в зависимости от того, какое звено иммунитета они характеризуют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Систему </a:t>
            </a:r>
            <a:r>
              <a:rPr lang="ru-RU" sz="24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врожденного иммунитета 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характеризуют: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нейтрофилов и моноцитов крови,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оценки фагоцитоза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спонтанного и индуцированного НСТ-теста,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естественных киллеров и больших гранулярных лимфоцитов, сывороточный титр комплемента,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компонентов комплемента в сыворотке крови, концентрация лизоцима в секретах.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оказатели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фагоцитоза позволяют оценить преимущественно поглотительную активность фагоцитов, </a:t>
            </a:r>
            <a:endParaRPr lang="ru-RU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НСТ-тест (тест с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нитросиним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тетразолием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интенсивность «кислородного взрыва», который происходит внутри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фагоцитирующих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клеток.</a:t>
            </a:r>
            <a:b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-284964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1589</Words>
  <Application>Microsoft Office PowerPoint</Application>
  <PresentationFormat>Экран (4:3)</PresentationFormat>
  <Paragraphs>229</Paragraphs>
  <Slides>44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Calibri</vt:lpstr>
      <vt:lpstr>Times New Roman</vt:lpstr>
      <vt:lpstr>Verdana</vt:lpstr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 Ф. Войно- Ясенецкого" Министерства здравоохранения Российской Федерации Фармацевтический колледж</vt:lpstr>
      <vt:lpstr>План лекции</vt:lpstr>
      <vt:lpstr>Презентация PowerPoint</vt:lpstr>
      <vt:lpstr>Фундаментальные принципы интерпретации иммунограммы: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оценки фагоцитарной активности нейтрофилов: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характеристика основных субпопуляций лимфоцитов по CD-маркерам</vt:lpstr>
      <vt:lpstr>Презентация PowerPoint</vt:lpstr>
      <vt:lpstr>Презентация PowerPoint</vt:lpstr>
      <vt:lpstr>Функциональные показатели иммунограммы.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Иммунорегуляторный индекс </vt:lpstr>
      <vt:lpstr>Индекс нагрузки</vt:lpstr>
      <vt:lpstr>Оценка апоптоза.</vt:lpstr>
      <vt:lpstr>Оценка склонности к аутоиммунным реакциям</vt:lpstr>
      <vt:lpstr>Компенсация иммунного дефекта</vt:lpstr>
      <vt:lpstr>Презентация PowerPoint</vt:lpstr>
      <vt:lpstr>Презентация PowerPoint</vt:lpstr>
      <vt:lpstr>синдром диссоциации</vt:lpstr>
      <vt:lpstr>Презентация PowerPoint</vt:lpstr>
      <vt:lpstr>Вопросы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Иммунологические маркёры в диагностики гемобластозов. Изменения в  иммунограмме</dc:title>
  <dc:creator>voronova</dc:creator>
  <cp:lastModifiedBy>Воронова Марина Федоровна</cp:lastModifiedBy>
  <cp:revision>21</cp:revision>
  <dcterms:created xsi:type="dcterms:W3CDTF">2016-02-12T02:11:24Z</dcterms:created>
  <dcterms:modified xsi:type="dcterms:W3CDTF">2019-11-13T03:06:17Z</dcterms:modified>
</cp:coreProperties>
</file>