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3" r:id="rId4"/>
    <p:sldId id="261" r:id="rId5"/>
    <p:sldId id="258" r:id="rId6"/>
    <p:sldId id="259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22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ЛОГОТИП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Лечебного факультета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zenkampfaa\Documents\ДЕКАНАТ\Деканат_новая_эра\Разное\ЛОГОТИП\Пивсаев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6" y="489915"/>
            <a:ext cx="2445015" cy="18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zenkampfaa\Documents\ДЕКАНАТ\Деканат_новая_эра\Разное\ЛОГОТИП\Шедеро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6"/>
            <a:ext cx="2292301" cy="22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zenkampfaa\Documents\ДЕКАНАТ\Деканат_новая_эра\Разное\ЛОГОТИП\Рипсиме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816"/>
            <a:ext cx="2624238" cy="256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zenkampfaa\Documents\ДЕКАНАТ\Деканат_новая_эра\Разное\ЛОГОТИП\Екатерина Энци\логотип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53" y="3084786"/>
            <a:ext cx="3584742" cy="29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azenkampfaa\Documents\ДЕКАНАТ\Деканат_новая_эра\Разное\ЛОГОТИП\Михайлусев\Логотип_Лечебный_Факультет_МихайлусевИВ_419леч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38" y="3164903"/>
            <a:ext cx="3005138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azenkampfaa\Documents\ДЕКАНАТ\Деканат_новая_эра\Разное\ЛОГОТИП\Нов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8928992" cy="54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8144" y="2232"/>
            <a:ext cx="4680520" cy="813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gazenkampfaa\Documents\ДЕКАНАТ\Деканат_новая_эра\Разное\ЛОГОТИП\Нов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6904" cy="493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gazenkampfaa\Documents\ДЕКАНАТ\Деканат_новая_эра\Разное\ЛОГОТИП\Нов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8" y="1149384"/>
            <a:ext cx="8803383" cy="44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gazenkampfaa\Documents\ДЕКАНАТ\Деканат_новая_эра\Разное\ЛОГОТИП\Новый рисунок (7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74223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gazenkampfaa\Documents\ДЕКАНАТ\Деканат_новая_эра\Разное\ЛОГОТИП\Новый рисунок (5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23033"/>
            <a:ext cx="7797862" cy="43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azenkampfaa\Documents\ДЕКАНАТ\Деканат_новая_эра\Разное\ЛОГОТИП\Новый рисунок (6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2948"/>
            <a:ext cx="23968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gazenkampfaa\Documents\ДЕКАНАТ\Деканат_новая_эра\Разное\ЛОГОТИП\Новый рисунок (4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68">
            <a:off x="4192552" y="-208389"/>
            <a:ext cx="2718954" cy="31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ЛОГОТИП Лечебного факультета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Газенкампф Андрей Александрович</dc:creator>
  <cp:lastModifiedBy>Газенкампф Андрей Александрович</cp:lastModifiedBy>
  <cp:revision>3</cp:revision>
  <dcterms:created xsi:type="dcterms:W3CDTF">2018-02-20T05:01:34Z</dcterms:created>
  <dcterms:modified xsi:type="dcterms:W3CDTF">2018-03-14T04:14:18Z</dcterms:modified>
</cp:coreProperties>
</file>