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16BC2-0E92-47D2-AAFB-F7C167A35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55C92-F5BD-4AE7-B6BD-D5F7CFF0F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D94661-9EA0-4F6B-9B17-28827438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BDA4F-D9E1-4232-8E53-36B4EC34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B19420-2BE0-4E0B-9CF5-137BECEE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73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61D39-94DE-49F8-9E40-7F646C152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233935-ABCC-46B8-BF02-5BC2F8B39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6C7666-4E83-4345-B059-01F28AF8E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1C7D16-652B-473C-BFA3-302C0FB8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A0BC22-731E-43D0-9D13-1E815D089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96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550D53-F890-41DF-9B83-42DA780F8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8E88C-EF70-4C55-A7A2-5FDF4F1AC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78874-A2C0-41F6-8E0D-8BAF7E6C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05BB11-6901-4240-9981-0A40A11A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5DD3F0-94D5-445D-BDBC-AC0852AE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39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09AD1-0BD5-414C-9D02-5EEFF2CC5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C1F8E3-E24C-4FF9-8429-23EC6E250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9FD284-9BB4-4322-890F-3A0742AC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411D1-EF8A-4127-A1C3-3B9E2F4C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C600A2-4CFE-41F3-A2B5-190518D0A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1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330C9-9E30-4502-BDF7-89DB027D8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4C75D1-291A-4F4D-AB70-5D34B3524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1F8CC2-B676-4E96-A2B4-631D0C55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28EFCA-EFB9-4A43-92CF-BF092798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2A02F0-495C-4814-846F-63B3F1E6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26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717CAB-2B71-4313-96FF-727E7D0F1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644752-7C1A-479F-9EFD-C47A1A5D7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228DE2-A2BE-4BC3-A0A4-F3E5DC8F0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14F2C0-F6D7-43AA-88BC-434832D09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CF60F6-B7A6-4A31-B971-526D2A4C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645A89-1E80-400D-AC71-D15FBAE46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98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7E221-FEAD-4C50-B8D6-EE8C1340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FF9FA8-BB60-4F57-8383-FB3EE2D6D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3740F4-CB2F-4A00-A85A-A7CFD079E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6FF471-8840-4E67-A131-114580AFF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FAF5B2-6C10-403E-986A-0C54A9EDE6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390B66-2D26-4845-8877-B0C7150A3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CFE037-8EA3-4963-A560-E8FD128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306F69-60CB-4382-87B7-822A8D92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4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27E5D-1120-459F-93D1-A09441FBE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320509-2001-4E0F-8BF0-A2E130CE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024194-AD41-40C4-98BE-9AD38052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32F14C-E3D6-44FB-998F-7FD01742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23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0E40C7-82F5-4A52-8FC2-E2A8B4F9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3A8B50-0FEA-471A-AABC-91D44B29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CE2ECB-B0DB-46CA-8ECE-FBE8004E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7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25655-6F59-49B0-8A15-61B003A5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3496A-90B2-4BF7-ABF4-401CEF609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C600A7-3DD2-4B66-B2C4-44D656189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C91ABA-8D0E-45C0-942F-86C18900A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8C39D9-71E2-4EE1-8410-0429AEBB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4B3455-882A-46B5-84C0-E15F4EBD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48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BED55-ACC9-449A-ACD5-7C71A978D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D8A6C1-FF29-4A83-B49B-61A89E70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5746A5-777D-49AD-9B03-88141D241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A1E16B-E5A0-432C-B0CE-0AF9C60C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1BC8F7-6629-41BB-B01F-3F5EE366E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4E6282-FC4A-45E6-BA59-19510425F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2FE19-6B13-4E0E-9544-DD0863D3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B48F69-33D6-4B5A-90C8-CE8736358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F4FF19-3A17-4810-86FC-921EFF8FA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DA543-FB2F-45FC-BB36-62C5D9498EC0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38501A-69A8-42EB-94C0-5499A8762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01875B-14A0-4CA7-96AC-89D41CBE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5059A-08C4-4A09-9F20-80FBF41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15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B911D-A6B6-47B2-A9D0-D4E4D085E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997" y="1607809"/>
            <a:ext cx="9236026" cy="2876680"/>
          </a:xfrm>
        </p:spPr>
        <p:txBody>
          <a:bodyPr anchor="b">
            <a:normAutofit fontScale="90000"/>
          </a:bodyPr>
          <a:lstStyle/>
          <a:p>
            <a:pPr algn="l"/>
            <a:r>
              <a:rPr lang="ru-RU" sz="6600" dirty="0">
                <a:solidFill>
                  <a:srgbClr val="FFFFFF"/>
                </a:solidFill>
              </a:rPr>
              <a:t>Экспертиза качества помощи по медицинской реабилитации на примере ОНМК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07724B-E8B8-42CE-890A-BD675D4FC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499" y="4810308"/>
            <a:ext cx="9003022" cy="1076551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Цикл ПП 504 ч Физическая и реабилитационная медицина </a:t>
            </a:r>
            <a:r>
              <a:rPr lang="ru-RU"/>
              <a:t>для преподавателей</a:t>
            </a:r>
          </a:p>
        </p:txBody>
      </p:sp>
    </p:spTree>
    <p:extLst>
      <p:ext uri="{BB962C8B-B14F-4D97-AF65-F5344CB8AC3E}">
        <p14:creationId xmlns:p14="http://schemas.microsoft.com/office/powerpoint/2010/main" val="1654449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F934E-C456-4359-9AAD-CCEAFDF3D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6EB9FC-A5BD-41D5-963F-4782D0648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F0BE22-8BA4-484C-88E9-336427455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8" t="18148" r="14782" b="8192"/>
          <a:stretch/>
        </p:blipFill>
        <p:spPr>
          <a:xfrm>
            <a:off x="295375" y="197971"/>
            <a:ext cx="11058425" cy="64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6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E0A1F-19AF-4A00-8F65-21BEDD3A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E54FD8-92A6-4A65-B0EF-794C22773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8228FF-5292-4B58-A74F-21B52356A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6" t="18342" r="15217" b="9911"/>
          <a:stretch/>
        </p:blipFill>
        <p:spPr>
          <a:xfrm>
            <a:off x="838200" y="516835"/>
            <a:ext cx="10792327" cy="61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6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6F427-6EB8-4067-B58B-B01B845D9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EC195E-5AC7-415B-AD7C-6A4023A1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1E6881-87C3-437E-B7EC-0B63B69D7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3" t="14137" r="14961" b="39277"/>
          <a:stretch/>
        </p:blipFill>
        <p:spPr>
          <a:xfrm>
            <a:off x="620458" y="354258"/>
            <a:ext cx="10733342" cy="398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45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477CB-DA6A-4BA9-A664-7586EE3A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982D90-8F8A-4B13-BBDF-172A9047D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8DC38F-9D2B-4A02-A66E-9B14E736E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5" t="9911" r="15435" b="20178"/>
          <a:stretch/>
        </p:blipFill>
        <p:spPr>
          <a:xfrm>
            <a:off x="750326" y="-27494"/>
            <a:ext cx="10792317" cy="62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4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C62E4-E0E4-46A6-A613-531BF6D7B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39492C-9C02-4BCC-8786-5F2D9D90B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816BB5-03FF-4C74-9234-85F7F66B8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9" t="14090" r="15001" b="17278"/>
          <a:stretch/>
        </p:blipFill>
        <p:spPr>
          <a:xfrm>
            <a:off x="1828800" y="967409"/>
            <a:ext cx="8534400" cy="47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97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CD8DD-BF7F-413E-8D78-17C9EDAC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CF08D0-4561-454D-9ADD-CD1B08805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556448-1E0C-4BAD-97F8-2EC0AD0BD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9" t="13702" r="14565" b="14572"/>
          <a:stretch/>
        </p:blipFill>
        <p:spPr>
          <a:xfrm>
            <a:off x="675861" y="106018"/>
            <a:ext cx="11196337" cy="64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42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7010-E8C8-4F20-A880-2E33FA8D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9C3E5D-2DFC-4FBB-B5E1-FB229DD35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78B199-3DFA-4CEB-8B76-6C4E4A61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6" t="9911" r="13750" b="18245"/>
          <a:stretch/>
        </p:blipFill>
        <p:spPr>
          <a:xfrm>
            <a:off x="283648" y="158864"/>
            <a:ext cx="11624703" cy="65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93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6764D-36A5-4C1B-A022-DE98626D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51F0A-2202-468C-9597-7BDC442E3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9922FA-4159-4C74-883F-15D4A34D5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5" t="9911" r="14674" b="17472"/>
          <a:stretch/>
        </p:blipFill>
        <p:spPr>
          <a:xfrm>
            <a:off x="251048" y="155991"/>
            <a:ext cx="11397613" cy="65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60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B1470-BED1-46F6-A8DC-3A1260C3D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98A484-B0BE-4BCE-AE09-829E46BC0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17679C-EE6B-410D-B676-B08177AD3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83" t="19889" r="14565" b="8192"/>
          <a:stretch/>
        </p:blipFill>
        <p:spPr>
          <a:xfrm>
            <a:off x="371061" y="365125"/>
            <a:ext cx="11165862" cy="63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82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E5CCA-7352-42B0-A915-DF97FDB7C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0C1829-ED64-4569-A193-946ED8C6B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46D6B6-194F-4533-A243-65B78B761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7" t="11768" r="13750" b="15733"/>
          <a:stretch/>
        </p:blipFill>
        <p:spPr>
          <a:xfrm>
            <a:off x="144573" y="265043"/>
            <a:ext cx="11339621" cy="636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4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77F3A-9BE0-454F-BABB-3F5347C3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B4E8A-2ED0-424B-A726-E7AC093D7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FE97E4-C91B-423A-920A-4DFE49210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6" t="8095" r="2935" b="5303"/>
          <a:stretch/>
        </p:blipFill>
        <p:spPr>
          <a:xfrm>
            <a:off x="344556" y="365126"/>
            <a:ext cx="11860213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51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C3B54-AB43-4FAB-BE7A-2906EC44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C8EEDC-08AE-4A42-AAEA-B4204FEEC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77C441-7175-46F1-847C-833AD8CDE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2" t="13315" r="15326" b="16119"/>
          <a:stretch/>
        </p:blipFill>
        <p:spPr>
          <a:xfrm>
            <a:off x="397565" y="365125"/>
            <a:ext cx="1142034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9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69769-3C62-4D90-99DC-74556511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195023-557B-471F-97D1-FD4ED5515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F55932-243C-4505-81C7-4547A4C75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8" t="12542" r="13750" b="14959"/>
          <a:stretch/>
        </p:blipFill>
        <p:spPr>
          <a:xfrm>
            <a:off x="346679" y="128915"/>
            <a:ext cx="11461007" cy="649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59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B4579-ECE8-42FA-AB33-C8F563A1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C1B10-E6E3-4B23-8DEE-E3BE83510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C03C0-9504-4F72-8D01-A6CB5023D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8" t="17375" r="14564" b="11672"/>
          <a:stretch/>
        </p:blipFill>
        <p:spPr>
          <a:xfrm>
            <a:off x="397565" y="238540"/>
            <a:ext cx="11716368" cy="65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8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9E640-BE45-4621-B799-AA37161FD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A40904-7899-4202-9DE2-6F7298D8A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6317CA-740B-49D4-9420-3F3E3FBD0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6" t="8289" r="13750" b="18632"/>
          <a:stretch/>
        </p:blipFill>
        <p:spPr>
          <a:xfrm>
            <a:off x="626322" y="227034"/>
            <a:ext cx="10939356" cy="626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66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7661A-E350-41F6-8763-FBD078A8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226D63-0DF2-4100-BC1F-D00DA1EB4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14729-EBD7-45FF-999E-187729681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6" t="9911" r="13750" b="18438"/>
          <a:stretch/>
        </p:blipFill>
        <p:spPr>
          <a:xfrm>
            <a:off x="128734" y="172279"/>
            <a:ext cx="12041572" cy="668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9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0D745-E8F2-4AF2-90A8-BCE76BAD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162382-35D8-4E34-92B3-5C3C22D06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603936-AD30-4E09-B520-3558A7C06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2" t="9911" r="13750" b="17858"/>
          <a:stretch/>
        </p:blipFill>
        <p:spPr>
          <a:xfrm>
            <a:off x="-11099" y="81238"/>
            <a:ext cx="11593499" cy="651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0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97881-800C-4687-B545-9366AF8C9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DE69E3-D738-403D-B1ED-11746DD81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C34A12-5565-4FFE-A922-59B4A57F5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9" t="11382" r="15001" b="17472"/>
          <a:stretch/>
        </p:blipFill>
        <p:spPr>
          <a:xfrm>
            <a:off x="368955" y="85191"/>
            <a:ext cx="11213445" cy="64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15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8A458-15A0-464E-8E6A-7B1FF73E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81B30-60E5-40D2-8FCE-F5FAEE7B5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AB86C9-3039-47F5-A48A-2B06D03BA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5" t="17376" r="13751" b="9911"/>
          <a:stretch/>
        </p:blipFill>
        <p:spPr>
          <a:xfrm>
            <a:off x="331304" y="251792"/>
            <a:ext cx="11854168" cy="66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03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1FC62-B3F9-44FD-B54D-8921CD582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7BF180-A30A-41F4-8F82-CE8C51772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8BF43-1515-4C59-A6D6-0101774E8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5" t="9911" r="14731" b="23063"/>
          <a:stretch/>
        </p:blipFill>
        <p:spPr>
          <a:xfrm>
            <a:off x="164430" y="166567"/>
            <a:ext cx="11189370" cy="60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15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D3866-902C-4640-85D9-C2BA2E03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F0CBD7-68C5-4187-8CEC-712197F5B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88548E-DCD7-4447-AE6B-EC82FBF49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1" t="18922" r="14891" b="8386"/>
          <a:stretch/>
        </p:blipFill>
        <p:spPr>
          <a:xfrm>
            <a:off x="159025" y="170261"/>
            <a:ext cx="11490106" cy="66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4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12B1E-5309-4FC8-A18D-B908CE152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3BF27D-BE90-4B78-9AC5-0A7CCB011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D23970-9110-4AE9-BBA3-648A5C935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1" t="20082" r="14674" b="7806"/>
          <a:stretch/>
        </p:blipFill>
        <p:spPr>
          <a:xfrm>
            <a:off x="195470" y="217536"/>
            <a:ext cx="11158330" cy="64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66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01303-9231-4BDD-AE5E-EE3B7286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1FFC8-71CD-4EB2-BCBF-B31DBC1B1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1C1A5E-0224-4969-9C48-37120112B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1768" r="14565" b="17085"/>
          <a:stretch/>
        </p:blipFill>
        <p:spPr>
          <a:xfrm>
            <a:off x="31980" y="168681"/>
            <a:ext cx="11510663" cy="653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13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CD83E-6919-4D00-945D-ABEF12ED8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20AD46-A155-45C9-8CCE-A76B54DD9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6DC82-3665-4642-AB56-6845FD8C3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9" t="15248" r="13750" b="11672"/>
          <a:stretch/>
        </p:blipFill>
        <p:spPr>
          <a:xfrm>
            <a:off x="490330" y="365126"/>
            <a:ext cx="11220218" cy="64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6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7DC03-C5B8-41A7-ADBF-E12521BD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BCD7F1-F7D0-47AB-879D-D473E6D96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15EDD-C120-40ED-96A5-8E20238DA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2156" r="14565" b="16118"/>
          <a:stretch/>
        </p:blipFill>
        <p:spPr>
          <a:xfrm>
            <a:off x="162242" y="121684"/>
            <a:ext cx="11499671" cy="65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6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DE0D-A2C7-41AB-B8F7-E7DBF8D41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12C59E-E355-47F1-B902-9D253B13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5A9787-1D13-4525-9BB4-6B70B765A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6" t="9911" r="13750" b="18051"/>
          <a:stretch/>
        </p:blipFill>
        <p:spPr>
          <a:xfrm>
            <a:off x="353037" y="189209"/>
            <a:ext cx="11485926" cy="64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16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3FF41-E43D-4B4A-9FE6-974F32F6D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D07266-9344-4314-8EB1-238795B6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08B3E2-8A68-4CF6-B5F3-8810A16C6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1" t="14477" r="15000" b="16118"/>
          <a:stretch/>
        </p:blipFill>
        <p:spPr>
          <a:xfrm>
            <a:off x="315542" y="442555"/>
            <a:ext cx="11038258" cy="61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49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7996A-AB29-4B52-A1E0-706C1B9B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32DE0E-CB1E-4567-9AE9-229FD1CEF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406D63-C8D5-4490-A462-1681E297A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8" t="16022" r="13750" b="14186"/>
          <a:stretch/>
        </p:blipFill>
        <p:spPr>
          <a:xfrm>
            <a:off x="291548" y="212035"/>
            <a:ext cx="11851038" cy="64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45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030F1-C389-4856-B75A-E8CFA3C4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B319A-8A41-4A2D-9755-7D585F353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BE0A72-EE0D-47FE-BE27-69FF292F7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4" t="11768" r="14782" b="15733"/>
          <a:stretch/>
        </p:blipFill>
        <p:spPr>
          <a:xfrm>
            <a:off x="332046" y="141639"/>
            <a:ext cx="11197345" cy="65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06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9EE61-A68B-4AFD-91C7-21CA6703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72E600-4AAC-4D46-B505-D5A590550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D27AE3-261D-41C7-9F09-B4908425D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4" t="12929" r="14674" b="15926"/>
          <a:stretch/>
        </p:blipFill>
        <p:spPr>
          <a:xfrm>
            <a:off x="502857" y="167631"/>
            <a:ext cx="11172308" cy="63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96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856F0-6AD9-4AFD-8416-3908F3689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4142A4-F8CB-4DA8-8FE8-5A3516C36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A719E-04F2-4EBD-B5EF-89A021015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83" t="12349" r="14565" b="17472"/>
          <a:stretch/>
        </p:blipFill>
        <p:spPr>
          <a:xfrm>
            <a:off x="177280" y="0"/>
            <a:ext cx="12240006" cy="68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33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9EFE0-53DD-4F57-8CC4-AD0D759C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AAD2D6-1146-4201-A193-58453071B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807DAB-0409-4ADA-A8EF-11B1B7A7D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1" t="9911" r="15543" b="19212"/>
          <a:stretch/>
        </p:blipFill>
        <p:spPr>
          <a:xfrm>
            <a:off x="838200" y="365125"/>
            <a:ext cx="10145881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AC92C-FE72-495F-A625-2F556A1FC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A4CBA4-E04F-4814-A119-572CF0CD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B8897A-7264-499C-825D-339F85F60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48" t="8095" r="15435" b="48019"/>
          <a:stretch/>
        </p:blipFill>
        <p:spPr>
          <a:xfrm>
            <a:off x="1175122" y="365125"/>
            <a:ext cx="1017867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2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1D5FF-5F55-4872-A11D-FE05ADE7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973FD-77FD-46D6-A0E5-B03B6AEDC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DA97E-CEEB-471F-8131-AC9B396BF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9" t="11962" r="14674" b="15152"/>
          <a:stretch/>
        </p:blipFill>
        <p:spPr>
          <a:xfrm>
            <a:off x="241736" y="218135"/>
            <a:ext cx="11208141" cy="64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94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69123-CB03-49DA-8E68-4F60B31F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7F6B5C-E687-4CF2-B7E9-BE20B1032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5B85ED-5290-4157-88F5-9BDC593EF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4" t="9911" r="13750" b="17665"/>
          <a:stretch/>
        </p:blipFill>
        <p:spPr>
          <a:xfrm>
            <a:off x="299370" y="204199"/>
            <a:ext cx="11054430" cy="62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07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D4A29-FCFF-4FBC-A745-74B3BE05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503AB4-C403-43B9-9269-B1FC69B50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961C44-4B33-4029-B555-6A36CF89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5" t="9911" r="15001" b="20759"/>
          <a:stretch/>
        </p:blipFill>
        <p:spPr>
          <a:xfrm>
            <a:off x="406486" y="245984"/>
            <a:ext cx="11379028" cy="63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82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AE77F-C9F0-449B-9F91-12288EC5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F6FC4D-08B2-4F4E-B019-F445BA468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18A460-4C03-4346-A530-858456AC9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1" t="13507" r="15000" b="14573"/>
          <a:stretch/>
        </p:blipFill>
        <p:spPr>
          <a:xfrm>
            <a:off x="322007" y="201556"/>
            <a:ext cx="11300150" cy="65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68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0AE99-D10D-4338-801B-89B1374B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91144D-5784-4316-B6D8-ABB06DCA1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C93B49-2F0A-4FF7-9FE4-D96856CFC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83" t="9911" r="14565" b="20759"/>
          <a:stretch/>
        </p:blipFill>
        <p:spPr>
          <a:xfrm>
            <a:off x="305397" y="234285"/>
            <a:ext cx="11581206" cy="63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8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B2734-D97F-40C3-AC05-BECF16510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7F528-A6E8-4204-8FCE-B53ACD226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7A8F9E-7AA6-4019-84E1-BB2D56111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7" t="12349" r="13750" b="15539"/>
          <a:stretch/>
        </p:blipFill>
        <p:spPr>
          <a:xfrm>
            <a:off x="1855304" y="848139"/>
            <a:ext cx="8660296" cy="494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73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96E75-3A77-4145-9639-511E3031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746CD-3E6E-43B4-AFB8-9FA1D222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BCDF79-2F6E-43AE-A2F9-9BF50AB6C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4" t="15442" r="13750" b="12832"/>
          <a:stretch/>
        </p:blipFill>
        <p:spPr>
          <a:xfrm>
            <a:off x="401260" y="365125"/>
            <a:ext cx="11348004" cy="63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5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387FE-3384-45B2-8DD8-DC1192E5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291E0B-F3A7-423A-AEBD-8387D9D10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578364-E831-46F6-AF2A-F49CE41A3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4" t="23175" r="14674" b="5303"/>
          <a:stretch/>
        </p:blipFill>
        <p:spPr>
          <a:xfrm>
            <a:off x="208145" y="161164"/>
            <a:ext cx="11766368" cy="669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6ACDE-A45A-438C-BF2C-5CA3F325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4DA2A8-8A74-424A-8F93-4FCBD819C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B1CA60-D4C9-4801-AF37-F3C1317EE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6" t="12542" r="14348" b="15539"/>
          <a:stretch/>
        </p:blipFill>
        <p:spPr>
          <a:xfrm>
            <a:off x="105839" y="236699"/>
            <a:ext cx="11436803" cy="64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95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58E3C-10C3-4761-8FFE-D1B8720F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2351CF-23AF-4684-BC9B-578D4E6A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C38214-3C9C-446B-BAFD-07D12234F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6" t="12542" r="14130" b="15346"/>
          <a:stretch/>
        </p:blipFill>
        <p:spPr>
          <a:xfrm>
            <a:off x="549956" y="169213"/>
            <a:ext cx="11138462" cy="63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1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C1625-A8B2-4133-843E-328356C7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6D2D5D-EE29-4C9A-9D12-40883050E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000E4-482B-46B1-AFCA-51A65AD76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4" t="13702" r="14565" b="14572"/>
          <a:stretch/>
        </p:blipFill>
        <p:spPr>
          <a:xfrm>
            <a:off x="417070" y="225287"/>
            <a:ext cx="11254844" cy="64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5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7A17C-1403-44D2-8D55-9F30C89B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FCD165-07DA-439A-940A-DD12BE5E5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B1B6C2-253E-4C84-9665-7CDC3E4A9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6" t="8482" r="13750" b="18052"/>
          <a:stretch/>
        </p:blipFill>
        <p:spPr>
          <a:xfrm>
            <a:off x="402029" y="153135"/>
            <a:ext cx="11387942" cy="65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4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FFDD8-7E03-4CEE-91FA-132EBB8E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81CBD3-4A40-40AE-842B-C5FF47FB8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1B34FD-55A2-4654-AF9C-6651DC4F4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" t="9911" r="2718" b="7612"/>
          <a:stretch/>
        </p:blipFill>
        <p:spPr>
          <a:xfrm>
            <a:off x="62898" y="365125"/>
            <a:ext cx="12439086" cy="61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323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Широкоэкранный</PresentationFormat>
  <Paragraphs>2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Тема Office</vt:lpstr>
      <vt:lpstr>Экспертиза качества помощи по медицинской реабилитации на примере ОНМК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Экспертиза качества помощи по медицинской реабилитации на примере ОНМК</dc:title>
  <dc:creator>Можейко Елена</dc:creator>
  <cp:lastModifiedBy>Можейко Елена</cp:lastModifiedBy>
  <cp:revision>1</cp:revision>
  <dcterms:created xsi:type="dcterms:W3CDTF">2020-11-08T10:27:48Z</dcterms:created>
  <dcterms:modified xsi:type="dcterms:W3CDTF">2020-11-08T10:28:41Z</dcterms:modified>
</cp:coreProperties>
</file>