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/>
              <a:t>Типы служебных документов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71053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2235"/>
          </a:xfrm>
        </p:spPr>
        <p:txBody>
          <a:bodyPr>
            <a:normAutofit fontScale="90000"/>
          </a:bodyPr>
          <a:lstStyle/>
          <a:p>
            <a:r>
              <a:rPr lang="ru-RU" dirty="0"/>
              <a:t>Виды документов по фактору адресации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608083"/>
            <a:ext cx="8915400" cy="430313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200" b="1" dirty="0"/>
              <a:t>Внутренняя (служебная) деловая переписка </a:t>
            </a:r>
            <a:r>
              <a:rPr lang="ru-RU" sz="3200" dirty="0"/>
              <a:t>– между должностными лицами, подразделениями одной </a:t>
            </a:r>
            <a:r>
              <a:rPr lang="ru-RU" sz="3200" dirty="0" smtClean="0"/>
              <a:t>организации.</a:t>
            </a:r>
            <a:endParaRPr lang="ru-RU" sz="3200" dirty="0"/>
          </a:p>
          <a:p>
            <a:pPr algn="just"/>
            <a:r>
              <a:rPr lang="ru-RU" sz="3200" b="1" dirty="0"/>
              <a:t>Внешняя деловая переписка (официальные письма) </a:t>
            </a:r>
            <a:r>
              <a:rPr lang="ru-RU" sz="3200" dirty="0"/>
              <a:t>– между разными организациями, должностными и частными лицами, не состоящими в прямом подчинении.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0704"/>
          </a:xfrm>
        </p:spPr>
        <p:txBody>
          <a:bodyPr/>
          <a:lstStyle/>
          <a:p>
            <a:r>
              <a:rPr lang="ru-RU" dirty="0"/>
              <a:t>Основные типы документов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12276" y="1366345"/>
            <a:ext cx="9192336" cy="454487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200" b="1" dirty="0"/>
              <a:t>По содержанию и назначению:</a:t>
            </a:r>
            <a:r>
              <a:rPr lang="ru-RU" sz="3200" dirty="0"/>
              <a:t> распорядительные, отчетные, справочные, плановые.</a:t>
            </a:r>
          </a:p>
          <a:p>
            <a:pPr algn="just"/>
            <a:r>
              <a:rPr lang="ru-RU" sz="3200" b="1" dirty="0"/>
              <a:t>По фактору доступности информации:</a:t>
            </a:r>
            <a:r>
              <a:rPr lang="ru-RU" sz="3200" dirty="0"/>
              <a:t> открытого пользования, ограниченного доступа, конфиденциального характера.</a:t>
            </a:r>
          </a:p>
          <a:p>
            <a:pPr algn="just"/>
            <a:r>
              <a:rPr lang="ru-RU" sz="3200" b="1" dirty="0"/>
              <a:t>По срокам исполнения:</a:t>
            </a:r>
            <a:r>
              <a:rPr lang="ru-RU" sz="3200" dirty="0"/>
              <a:t> срочные, второстепенные, итоговые, периодические.</a:t>
            </a:r>
          </a:p>
          <a:p>
            <a:pPr algn="just"/>
            <a:r>
              <a:rPr lang="ru-RU" sz="3200" b="1" dirty="0"/>
              <a:t>По критерию первичности: </a:t>
            </a:r>
            <a:r>
              <a:rPr lang="ru-RU" sz="3200" dirty="0"/>
              <a:t>оригинал, копия.</a:t>
            </a:r>
          </a:p>
          <a:p>
            <a:pPr marL="0" indent="0"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и содержание служебных документов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0777" y="1802921"/>
            <a:ext cx="9813835" cy="5055079"/>
          </a:xfrm>
        </p:spPr>
        <p:txBody>
          <a:bodyPr>
            <a:normAutofit/>
          </a:bodyPr>
          <a:lstStyle/>
          <a:p>
            <a:pPr lvl="1"/>
            <a:r>
              <a:rPr lang="ru-RU" sz="2800" b="1" dirty="0"/>
              <a:t>Распорядительные документы:</a:t>
            </a:r>
          </a:p>
          <a:p>
            <a:pPr lvl="1" algn="just"/>
            <a:r>
              <a:rPr lang="ru-RU" sz="2800" b="1" i="1" dirty="0"/>
              <a:t>Справка</a:t>
            </a:r>
            <a:r>
              <a:rPr lang="ru-RU" sz="2800" dirty="0"/>
              <a:t> – документ, содержащий запрошенную информацию или подтверждение тех или иных фактов, событий. Содержанием справки подтверждается определенная информация о предъявителе. </a:t>
            </a:r>
          </a:p>
          <a:p>
            <a:pPr lvl="1" algn="just"/>
            <a:r>
              <a:rPr lang="ru-RU" sz="2800" dirty="0"/>
              <a:t>Содержит основные реквизиты: штамп организации, наименование документа, текст, сведения об организации, сведения о сроке годности, подпись.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9173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Структура и содержание служебных документов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07172" y="1678502"/>
            <a:ext cx="9297440" cy="496383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b="1" i="1" dirty="0"/>
              <a:t>Служебная записка </a:t>
            </a:r>
            <a:r>
              <a:rPr lang="ru-RU" sz="2400" dirty="0"/>
              <a:t>– документ, адресованный руководству и излагающий какой-либо вопрос с выводами и предложениями составителя.</a:t>
            </a:r>
            <a:endParaRPr lang="ru-RU" dirty="0"/>
          </a:p>
          <a:p>
            <a:pPr algn="just"/>
            <a:r>
              <a:rPr lang="ru-RU" sz="2400" b="1" i="1" dirty="0"/>
              <a:t>Докладная записка </a:t>
            </a:r>
            <a:r>
              <a:rPr lang="ru-RU" sz="2400" dirty="0"/>
              <a:t>– краткое освещение служебного вопроса, раскрытие их действительного состояния; факты дополняются кратким анализом их содержания.</a:t>
            </a:r>
          </a:p>
          <a:p>
            <a:pPr algn="just"/>
            <a:r>
              <a:rPr lang="ru-RU" sz="2400" b="1" i="1" dirty="0"/>
              <a:t>Заявление</a:t>
            </a:r>
            <a:r>
              <a:rPr lang="ru-RU" sz="2400" dirty="0"/>
              <a:t> – содержит всегда конкретный повод и посвящено одному вопросу. Пишется на имя того лица, в компетенции которого находится поднимаемый вопрос.</a:t>
            </a:r>
          </a:p>
          <a:p>
            <a:pPr algn="just"/>
            <a:r>
              <a:rPr lang="ru-RU" sz="2400" b="1" i="1" dirty="0"/>
              <a:t>Объяснительная записка </a:t>
            </a:r>
            <a:r>
              <a:rPr lang="ru-RU" sz="2400" dirty="0"/>
              <a:t>– изложение сути вопроса с указанием основных мотивов написания и важнейших обстоятельств дела.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47642"/>
          </a:xfrm>
        </p:spPr>
        <p:txBody>
          <a:bodyPr>
            <a:normAutofit/>
          </a:bodyPr>
          <a:lstStyle/>
          <a:p>
            <a:r>
              <a:rPr lang="ru-RU" dirty="0"/>
              <a:t>Виды деловых писем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63306" y="1742536"/>
            <a:ext cx="9641306" cy="5115464"/>
          </a:xfrm>
        </p:spPr>
        <p:txBody>
          <a:bodyPr>
            <a:normAutofit/>
          </a:bodyPr>
          <a:lstStyle/>
          <a:p>
            <a:pPr algn="just"/>
            <a:r>
              <a:rPr lang="ru-RU" sz="2800" b="1" i="1" dirty="0"/>
              <a:t>По функциональному признаку </a:t>
            </a:r>
            <a:r>
              <a:rPr lang="ru-RU" sz="2800" dirty="0"/>
              <a:t>различают:</a:t>
            </a:r>
          </a:p>
          <a:p>
            <a:pPr algn="just"/>
            <a:r>
              <a:rPr lang="ru-RU" sz="2800" b="1" dirty="0"/>
              <a:t>Письма, требующие ответа</a:t>
            </a:r>
            <a:r>
              <a:rPr lang="ru-RU" sz="2800" dirty="0"/>
              <a:t>: письмо-запрос, письмо-предложение, письмо-рекламация, письмо-обращение.</a:t>
            </a:r>
          </a:p>
          <a:p>
            <a:pPr algn="just"/>
            <a:r>
              <a:rPr lang="ru-RU" sz="2800" b="1" dirty="0"/>
              <a:t>Письма, не требующие ответа</a:t>
            </a:r>
            <a:r>
              <a:rPr lang="ru-RU" sz="2800" dirty="0"/>
              <a:t>: сопроводительные письма, письма-подтверждения, письма-заявления, письма-предупреждения, письма-извещения, письма-напоминания.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192336" cy="668662"/>
          </a:xfrm>
        </p:spPr>
        <p:txBody>
          <a:bodyPr>
            <a:normAutofit fontScale="90000"/>
          </a:bodyPr>
          <a:lstStyle/>
          <a:p>
            <a:r>
              <a:rPr lang="ru-RU" dirty="0"/>
              <a:t>Общие правила оформления документов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12276" y="1250731"/>
            <a:ext cx="9192336" cy="5423338"/>
          </a:xfrm>
        </p:spPr>
        <p:txBody>
          <a:bodyPr>
            <a:noAutofit/>
          </a:bodyPr>
          <a:lstStyle/>
          <a:p>
            <a:pPr algn="just"/>
            <a:r>
              <a:rPr lang="ru-RU" sz="2800" dirty="0"/>
              <a:t>При подготовке:</a:t>
            </a:r>
          </a:p>
          <a:p>
            <a:pPr algn="just"/>
            <a:r>
              <a:rPr lang="ru-RU" sz="2800" dirty="0"/>
              <a:t>достоверность и объективность содержания;</a:t>
            </a:r>
          </a:p>
          <a:p>
            <a:pPr algn="just"/>
            <a:r>
              <a:rPr lang="ru-RU" sz="2800" dirty="0"/>
              <a:t>логические, а не эмоционально-экспрессивные средства оценки ситуации и фактов;</a:t>
            </a:r>
          </a:p>
          <a:p>
            <a:pPr algn="just"/>
            <a:r>
              <a:rPr lang="ru-RU" sz="2800" dirty="0"/>
              <a:t>полнота информации;</a:t>
            </a:r>
          </a:p>
          <a:p>
            <a:pPr algn="just"/>
            <a:r>
              <a:rPr lang="ru-RU" sz="2800" dirty="0"/>
              <a:t>нейтральный (корректный) тон изложения;</a:t>
            </a:r>
          </a:p>
          <a:p>
            <a:pPr algn="just"/>
            <a:r>
              <a:rPr lang="ru-RU" sz="2800" dirty="0"/>
              <a:t>деление документа на смысловые части (абзацы);</a:t>
            </a:r>
          </a:p>
          <a:p>
            <a:pPr algn="just"/>
            <a:r>
              <a:rPr lang="ru-RU" sz="2800" dirty="0"/>
              <a:t>соблюдений требований к содержанию и форме документов.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9F81B5-4325-43ED-95C0-851EF2ABC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435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328467"/>
            <a:ext cx="8915400" cy="5382883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Документы оформляются на бланках.</a:t>
            </a:r>
          </a:p>
          <a:p>
            <a:pPr algn="just"/>
            <a:r>
              <a:rPr lang="ru-RU" sz="2800" b="1" dirty="0"/>
              <a:t>Бланк документа </a:t>
            </a:r>
            <a:r>
              <a:rPr lang="ru-RU" sz="2800" dirty="0"/>
              <a:t>– это лист бумаги формата А-4 или А-5 с воспроизведенными на нем реквизитами, содержащими постоянную информацию.</a:t>
            </a:r>
          </a:p>
          <a:p>
            <a:pPr algn="just"/>
            <a:endParaRPr lang="ru-RU" sz="2800" dirty="0"/>
          </a:p>
          <a:p>
            <a:pPr algn="just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D388CF-C61C-48FD-A151-2FEDA53ED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1392"/>
          </a:xfrm>
        </p:spPr>
        <p:txBody>
          <a:bodyPr/>
          <a:lstStyle/>
          <a:p>
            <a:r>
              <a:rPr lang="ru-RU" dirty="0"/>
              <a:t>Виды документов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684DA5-8F06-41C9-BE1F-FE9146A16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28468"/>
            <a:ext cx="8915400" cy="552953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b="1" dirty="0"/>
              <a:t>Служебные:</a:t>
            </a:r>
            <a:endParaRPr lang="ru-RU" sz="2800" dirty="0"/>
          </a:p>
          <a:p>
            <a:pPr lvl="1" algn="just"/>
            <a:r>
              <a:rPr lang="ru-RU" sz="2600" dirty="0"/>
              <a:t>Служебная документация</a:t>
            </a:r>
          </a:p>
          <a:p>
            <a:pPr lvl="1" algn="just"/>
            <a:r>
              <a:rPr lang="ru-RU" sz="2600" dirty="0"/>
              <a:t>Деловая переписка</a:t>
            </a:r>
          </a:p>
          <a:p>
            <a:pPr algn="just"/>
            <a:r>
              <a:rPr lang="ru-RU" sz="2800" b="1" dirty="0"/>
              <a:t>Личные:</a:t>
            </a:r>
          </a:p>
          <a:p>
            <a:pPr lvl="1" algn="just"/>
            <a:r>
              <a:rPr lang="ru-RU" sz="2600" dirty="0"/>
              <a:t>Заявление</a:t>
            </a:r>
          </a:p>
          <a:p>
            <a:pPr lvl="1" algn="just"/>
            <a:r>
              <a:rPr lang="ru-RU" sz="2600" dirty="0"/>
              <a:t>Объяснительная записка</a:t>
            </a:r>
          </a:p>
          <a:p>
            <a:pPr lvl="1" algn="just"/>
            <a:r>
              <a:rPr lang="ru-RU" sz="2600" dirty="0"/>
              <a:t>Доверенность</a:t>
            </a:r>
          </a:p>
          <a:p>
            <a:pPr lvl="1" algn="just"/>
            <a:r>
              <a:rPr lang="ru-RU" sz="2600" dirty="0"/>
              <a:t>Расписка</a:t>
            </a:r>
          </a:p>
          <a:p>
            <a:pPr lvl="1" algn="just"/>
            <a:r>
              <a:rPr lang="ru-RU" sz="2600" dirty="0"/>
              <a:t>Автобиография</a:t>
            </a:r>
          </a:p>
          <a:p>
            <a:pPr lvl="1" algn="just"/>
            <a:r>
              <a:rPr lang="ru-RU" sz="2600" dirty="0"/>
              <a:t>Характеристика</a:t>
            </a:r>
          </a:p>
          <a:p>
            <a:pPr lvl="1" algn="just"/>
            <a:r>
              <a:rPr lang="ru-RU" sz="2600" dirty="0"/>
              <a:t>Резюме </a:t>
            </a:r>
          </a:p>
        </p:txBody>
      </p:sp>
    </p:spTree>
    <p:extLst>
      <p:ext uri="{BB962C8B-B14F-4D97-AF65-F5344CB8AC3E}">
        <p14:creationId xmlns:p14="http://schemas.microsoft.com/office/powerpoint/2010/main" val="293859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492</TotalTime>
  <Words>365</Words>
  <Application>Microsoft Office PowerPoint</Application>
  <PresentationFormat>Широкоэкранный</PresentationFormat>
  <Paragraphs>44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Легкий дым</vt:lpstr>
      <vt:lpstr>Типы служебных документов</vt:lpstr>
      <vt:lpstr>Виды документов по фактору адресации</vt:lpstr>
      <vt:lpstr>Основные типы документов</vt:lpstr>
      <vt:lpstr>Структура и содержание служебных документов</vt:lpstr>
      <vt:lpstr>Структура и содержание служебных документов</vt:lpstr>
      <vt:lpstr>Виды деловых писем</vt:lpstr>
      <vt:lpstr>Общие правила оформления документов</vt:lpstr>
      <vt:lpstr>Презентация PowerPoint</vt:lpstr>
      <vt:lpstr>Виды документов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Нормы русского литературного языка</dc:title>
  <dc:creator>Белозор Анастасия Сергеевна</dc:creator>
  <cp:lastModifiedBy>Белозор Анастасия Сергеевна</cp:lastModifiedBy>
  <cp:revision>35</cp:revision>
  <dcterms:created xsi:type="dcterms:W3CDTF">2020-02-11T07:42:53Z</dcterms:created>
  <dcterms:modified xsi:type="dcterms:W3CDTF">2021-11-20T08:00:14Z</dcterms:modified>
</cp:coreProperties>
</file>