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6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2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1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6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1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1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B0C7-1562-40EC-A8B6-63F05188A4D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FF24-C390-4E41-B4E4-2E42630D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496944" cy="20162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КТ и DWI  на диагностическую ценность при МРТ исследовании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38889" r="29219" b="34722"/>
          <a:stretch/>
        </p:blipFill>
        <p:spPr bwMode="auto">
          <a:xfrm>
            <a:off x="395536" y="4365104"/>
            <a:ext cx="533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2538" y="5085184"/>
            <a:ext cx="3009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2 года: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Тынкевич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В.</a:t>
            </a:r>
          </a:p>
        </p:txBody>
      </p:sp>
    </p:spTree>
    <p:extLst>
      <p:ext uri="{BB962C8B-B14F-4D97-AF65-F5344CB8AC3E}">
        <p14:creationId xmlns:p14="http://schemas.microsoft.com/office/powerpoint/2010/main" val="112016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Гистологическое исследование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4402832" cy="390575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пролиферация атипичных клеток с нерегулярной цитоплазмой и гетерогенными ядрами, некротическими изменениями и пролиферацией микрососудов (гематоксилин и эозин, ×100)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небольшое количество p53-позитивных клеток.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4" t="22500" r="40157" b="62222"/>
          <a:stretch/>
        </p:blipFill>
        <p:spPr bwMode="auto">
          <a:xfrm>
            <a:off x="4913932" y="1611473"/>
            <a:ext cx="3546500" cy="25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7" t="38776" r="53521" b="46122"/>
          <a:stretch/>
        </p:blipFill>
        <p:spPr bwMode="auto">
          <a:xfrm>
            <a:off x="4913932" y="4130979"/>
            <a:ext cx="3546500" cy="2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45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Гистологическое 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420888"/>
            <a:ext cx="3672408" cy="309634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иммуноокрашивание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глиального фибриллярного кислого белка является положительным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(j) положительный результат Ki-67 наблюдается в 30% всех клеток.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4" t="43611" r="53281" b="24583"/>
          <a:stretch/>
        </p:blipFill>
        <p:spPr bwMode="auto">
          <a:xfrm>
            <a:off x="620282" y="1628800"/>
            <a:ext cx="3240360" cy="488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94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ранней стадии от неопухолевых поражений с помощью рутинной МРТ непросто.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сочетание с КТ и DWI, очень специфично для диагностики.</a:t>
            </a: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DWI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с КТ без контрастного усиления более точны, чем только рутинная МРТ, для диагностики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ранней стадии.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21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 является наиболее распространенным первичным внутричерепным новообразованием у взрослых, на долю которого приходится от 15% до 20% всех внутричерепных опухолей.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– наиболее чувствительный метод исследования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ранней стадии.</a:t>
            </a:r>
          </a:p>
        </p:txBody>
      </p:sp>
    </p:spTree>
    <p:extLst>
      <p:ext uri="{BB962C8B-B14F-4D97-AF65-F5344CB8AC3E}">
        <p14:creationId xmlns:p14="http://schemas.microsoft.com/office/powerpoint/2010/main" val="28599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484984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повысит ли DWI с компьютерной томографией (КТ) головного мозга диагностическую ценность результатов  магнитно-резонансной томографии (МРТ) при исследовании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ранней стадии.</a:t>
            </a:r>
          </a:p>
        </p:txBody>
      </p:sp>
    </p:spTree>
    <p:extLst>
      <p:ext uri="{BB962C8B-B14F-4D97-AF65-F5344CB8AC3E}">
        <p14:creationId xmlns:p14="http://schemas.microsoft.com/office/powerpoint/2010/main" val="337629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Глиобластома. МРТ головного мозга, аксиальные T1-ВИ (a) и T2-ВИ (b), FLAIR (c),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(d), карта –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(e) и T1-ВИ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2500" r="33750" b="12361"/>
          <a:stretch/>
        </p:blipFill>
        <p:spPr bwMode="auto">
          <a:xfrm>
            <a:off x="1259632" y="1772816"/>
            <a:ext cx="6696744" cy="478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46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Глиобластома. МРТ и КТ головного мозга, аксиальные T1-ВИ (a) и T2-ВИ (b), FLAIR (c),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DWI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(d), карта –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(e)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отграниченное поражение в правой височной и затылочной долях. 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гипоинтенсивность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изоинтенсивностью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Т1-ВИ и неоднородную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Т2-ВИ и изображениях FLAIR с диффузным отеком вокруг очага поражения.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изображении видно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изоинтенсивное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областью (указатель стрелки).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контрастирования нет усиления сигнала.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КТ головы – область повышенной плотности (стрелка).</a:t>
            </a:r>
          </a:p>
        </p:txBody>
      </p:sp>
    </p:spTree>
    <p:extLst>
      <p:ext uri="{BB962C8B-B14F-4D97-AF65-F5344CB8AC3E}">
        <p14:creationId xmlns:p14="http://schemas.microsoft.com/office/powerpoint/2010/main" val="116593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и КТ головного мозга, аксиальные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FLAIR (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T1-ВИ (b), T2-ВИ (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карта –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(d), T1-ВИ с контрастом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8" t="18889" r="33750" b="9028"/>
          <a:stretch/>
        </p:blipFill>
        <p:spPr bwMode="auto">
          <a:xfrm>
            <a:off x="755576" y="1628800"/>
            <a:ext cx="7560840" cy="513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Глиобластома. МРТ и КТ головного мозга, аксиальные FLAIR (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T1-ВИ (b), T2-ВИ (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карта –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(d), T1-ВИ с контрастом (f)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отграниченное поражение, затрагивающее височную долю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гиппокамп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имеет однородную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изоинтенсивность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Т1-ВИ и однородную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Т2-ВИ и изображениях FLAIR без отека вокруг очага или объемного отека.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изоинтенсивное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областью.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КТ головы – область с повышенным затуханием (стрелка).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Через 7 недель наблюдения Т1-ВИ с контрастным усилением показывает заметно большее кольцо и неоднородно увеличенную массу.</a:t>
            </a:r>
          </a:p>
        </p:txBody>
      </p:sp>
    </p:spTree>
    <p:extLst>
      <p:ext uri="{BB962C8B-B14F-4D97-AF65-F5344CB8AC3E}">
        <p14:creationId xmlns:p14="http://schemas.microsoft.com/office/powerpoint/2010/main" val="415023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Глиобластома. МРТ, аксиальные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Т1-ВИ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Т2-ВИ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DWI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26806" r="33749" b="44443"/>
          <a:stretch/>
        </p:blipFill>
        <p:spPr bwMode="auto">
          <a:xfrm>
            <a:off x="755576" y="1700808"/>
            <a:ext cx="7632848" cy="241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50912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отграниченное поражение в правой височной доле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гиппокампе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гипоинтенсивность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Т1-ВИ и гомогенную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Т2-ВИ по сравнению с мозгом без отека вокруг очага или объемного отека.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изоинтенсивное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поражение с кольцеобразной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перитуморальной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93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Глиобластома. КТ и МРТ, аксиальные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Т1-ВИ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88840"/>
            <a:ext cx="3672408" cy="370100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гипоаттенуированное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поражение в правой височной доле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(f) Через 4 недели, Т1-ВИ с контрастом – заметно неоднородное усиленное объемное образование с прилегающим  усилением.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32222" r="53203" b="39306"/>
          <a:stretch/>
        </p:blipFill>
        <p:spPr bwMode="auto">
          <a:xfrm>
            <a:off x="35496" y="2060848"/>
            <a:ext cx="518457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38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606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Кафедра лучевой диагностики ИПО </vt:lpstr>
      <vt:lpstr>Введение</vt:lpstr>
      <vt:lpstr>Цель</vt:lpstr>
      <vt:lpstr>Глиобластома. МРТ головного мозга, аксиальные T1-ВИ (a) и T2-ВИ (b), FLAIR (c), DWI (d), карта – ADS (e) и T1-ВИ (f) плоскости</vt:lpstr>
      <vt:lpstr>Глиобластома. МРТ и КТ головного мозга, аксиальные T1-ВИ (a) и T2-ВИ (b), FLAIR (c), DWI (d), карта – ADS (e) плоскости</vt:lpstr>
      <vt:lpstr>Глиобластома. МРТ и КТ головного мозга, аксиальные FLAIR (a), T1-ВИ (b), T2-ВИ (c), карта – ADS (d), T1-ВИ с контрастом (f)</vt:lpstr>
      <vt:lpstr>Глиобластома. МРТ и КТ головного мозга, аксиальные FLAIR (a), T1-ВИ (b), T2-ВИ (c), карта – ADS (d), T1-ВИ с контрастом (f)</vt:lpstr>
      <vt:lpstr>Глиобластома. МРТ, аксиальные Т1-ВИ (a), Т2-ВИ (b), DWI (c) и ADS (d)   плоскости </vt:lpstr>
      <vt:lpstr>Глиобластома. КТ и МРТ, аксиальные (e), Т1-ВИ (f) плоскости </vt:lpstr>
      <vt:lpstr>Гистологическое исследование</vt:lpstr>
      <vt:lpstr>Гистологическое исследование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Болсуновская Анна Евгеньевна</cp:lastModifiedBy>
  <cp:revision>13</cp:revision>
  <dcterms:created xsi:type="dcterms:W3CDTF">2022-05-29T21:11:54Z</dcterms:created>
  <dcterms:modified xsi:type="dcterms:W3CDTF">2022-05-30T13:42:57Z</dcterms:modified>
</cp:coreProperties>
</file>