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63" r:id="rId11"/>
    <p:sldId id="265" r:id="rId12"/>
    <p:sldId id="266" r:id="rId13"/>
    <p:sldId id="267" r:id="rId14"/>
    <p:sldId id="274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энцефалопатия. Диагностика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Красноярск, 2013г.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Ведущими проявлениями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служат нарушения когнитивных (познавательных) функций, аффективные расстройства, полиморфные двигательные нарушения, включающие пирамидные, экстрапирамидные, псевдобульбарные, мозжечковые расстройства, вестибулярную и вегетативную недостаточность.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 нервно-психического дефекта при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энцефалопатии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аффективный;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паранойяльный;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псевдодементный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(депрессивный).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Тип клинического течения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энцефалопатии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медленно-прогредиентное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(классическое);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быстропрогредиентное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(галопирующее);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ремиттирующее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(шубообразное).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Выделяют три варианта темпа прогрессирования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энцефалопатии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• быстрый темп – смена стадий быстрее чем за 2 года;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средний темп – смена стадий в течение 2–5 лет;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медленный темп – смена стадий более чем за 5 лет.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Нейровизуализационные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изменения при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энцефалопатии (О.С. Левин, 2006)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I стадия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лейкоареоз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перивентрикулярный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и/или пунктирный субкортикальный, ширина менее 10 мм; 2) лакуны – число 2-5; 3) территориальные инфаркты – число 0-1, площадь не более 1/8 полушарий, диаметр до 10 мм; 4) атрофия головного мозга - +/-;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стадия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лейкоареоз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тип пятнистый, частично сливающийся субкортикальный, ширина более 10 мм; 2) лакуны – число 3-5; 3) территориальные инфаркты – число 2-3, площадь не более 1/4 полушарий, диаметр до 25 мм; 4) атрофия головного мозга - +/++;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стадия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лейкоареоз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тип сливающийся субкортикальный, ширина более 20 мм; 2) лакуны – число более 5; 3) территориальные инфаркты – более 3, площадь не менее 1/4 полушарий, диаметр более 25 мм; 4) атрофия головного мозга - ++/+++.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Постановка диагноза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энцефалопатия» помимо клинических признаков требует проведения инструментального обследования (в том числе и методов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нейровизуализации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Диагностика II и III стадий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энцефалопатии, как правило, не вызывает сомнений ввиду выраженного нарушения мозговых функций.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Основным критерием разделения I и II стадий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является отсутствие или наличие объективных клинических признаков поражения нервной системы в виде оформленных неврологических или нейропсихологических синдромов при условии сохранения пациентом самообслуживания.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Основным критерием разделения II и III стадий – является нарушение самообслуживания с грубым нарушением социальной адаптации на фоне выраженного нейропсихологического и неврологического дефицита.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качестве дополнительных критериев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определния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садии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возможно использование данные КТ и МРТ головного мозга, разработанных О.С. Левиным в 2006 году.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Левин О.С. Диагностика и лечение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энцефалопатии. Мет пособие. – М., 2010</a:t>
            </a:r>
            <a:r>
              <a:rPr lang="ru-RU" sz="35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 ДЭ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Клиника ДЭ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Цереброваскулярные заболевания – наиболее распространенные патологические состояния в неврологической практике. Хроническая ишемия мозга – наиболее частая форма цереброваскулярных заболеваний. Важность раннего диагностирования у пациентов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определяется тем, что хроническая недостаточность мозгового кровообращения является предиктором развития инсульта.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Безусловно, решение данной проблемы возможно лишь при проведении первичной и вторичной профилактики развития инсульта, совершенствовании системы квалифицированной медицинской помощи больным с цереброваскулярной недостаточностью.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 хронического прогрессирующего поражения головного мозга сосудистой этиологии, который развивается в результате хронической недостаточности кровоснабжения головного мозга и/или повторных острых нарушений мозгового кровообращения (при этом острые нарушения мозгового кровообращения могут протекать с клиникой инсультов или без таковой, так называемые «немые» инфаркты, выявляемые с помощью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нейровизуализации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компьютерной рентгеновской или магнитно-резонансной томографии головного мозга) и проявляющийся клинически неврологическими, нейропсихологическими и/или психическими нарушениями.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Критерии диагноза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энцефалопатии (Н.Н.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Яхно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, И.В.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Дамулин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соавт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 2003)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наличие признаков (клинических, анамнестических, инструментальных) поражения головного мозга;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наличие признаков острой или хронической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(клинических, анамнестических, инструментальных);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наличие причинно-следственной связи между 1 и 2-м пунктом – связь нарушений гемодинамики с развитием клинической, нейропсихологической, психиатрической симптоматики;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клинические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параклинические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признаки прогрессирования сосудистой мозговой недостаточности.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энцефалопатия: современные подходы к диагностике и лечению» (2007)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д.м.н. О.С. Левин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1) объективно выявляемые нейропсихологические и неврологические симптомы;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признаки цереброваскулярного заболевания, включающие факторы риска (артериальная гипертензия,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гиперлипидемия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сахарный диабет, нарушения сердечного ритма и др.), и/или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анамнестичские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признаки, и/или инструментально подтвержденные признаки поражения мозговых сосудов или вещества мозга;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свидетельства причинно-следственной связи между (1) и (2):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соответствие динамики нейропсихологического и неврологического дефицита особенностям течения цереброваскулярного заболевания (тенденция к прогрессированию с чередованием периодов резкого ухудшения, частичного регресса и относительной стабилизации);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соответствие выявляемых при КТ/МРТ изменений вещества мозга сосудистого генеза ведущим клиническим проявлениям;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исключены другие заболевания, способные объяснить клиническую картину.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Согласно рекомендациям НИИ неврологии РАМН выделяют три стадии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энцефалоапатии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СТАДИЯ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Преобладают субъективные симптомы (головная боль, головокружение, шум в голове, повышенная утомляемость, снижение внимания, неустойчивость при ходьбе, нарушение сна). При осмотре можно отметить лишь легкие псевдобульбарные проявления, оживление сухожильных рефлексов,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анизорефлексию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снижение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постуральной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устойчивости, уменьшение длины шага, замедление ходьбы. При нейропсихологическом исследовании выявляются умеренные когнитивные нарушения лобно-подкоркового характера (нарушения памяти, внимания, познавательной активности)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неврозоподобные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расстройства, главным образом астенического типа, которые, однако, могут быть компенсированы больным и существенным образом не ограничивают его социальную адаптацию.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Стадии ДЭ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СТАДИЯ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Характерно формирование четких клинических синдромов, существенно снижающих функциональные возможности больного: клинически явных когнитивных нарушений, связанных с дисфункцией лобных долей и выражающихся в снижении памяти, замедлении психических процессов, нарушении внимания, мышления, способности планировать и контролировать свои действия, выраженных вестибуломозжечковых расстройств, псевдобульбарного синдрома,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постуральной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неустойчивости и нарушения ходьбы, реже паркинсонизма, апатия, эмоциональная лабильность, депрессия, повышенная раздражительность и расторможенность. Возможны легкие тазовые расстройства, в начале в виде учащенного мочеиспускания в ночное время. На этой стадии страдает профессиональная и социальная адаптация больного, значительно снижается его работоспособность, но он сохраняет способность обслуживать себя. Данная стадия соответствует II – III группе инвалидности.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Стадии ДЭ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СТАДИЯ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Характерны те же синдромы, что и при II стадии, но 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инвалидизирующее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влияние существенно возрастает. Когнитивные нарушения достигают степени умеренной или тяжелой деменции и сопровождаются грубыми аффективными и поведенческими нарушениями (грубым снижением критики, апатико-абулическим синдромом, расторможенностью,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эксплозивностью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Развиваются грубые нарушения ходьбы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постурального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равновесия с частыми падениями, выраженные мозжечковые расстройства, тяжелый паркинсонизм, недержание мочи. Как правило, отмечается сочетание нескольких основных синдромов. Нарушается социальная адаптация, больные постепенно утрачивают способность обслуживать себя и нуждаются в постороннем уходе. Данная стадия соответствует I – II группе инвалидности.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354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Кафедра нервных болезней с курсом медицинской реабилитации ПО    Тема: Дисциркуляторная энцефалопатия. Диагностика   лекция № 15 для студентов III курса, обучающихся по специальности  030401.65 – КЛИНИЧЕСКАЯ ПСИХОЛОГИЯ    Ассистент кафедры Швецова И.Н.   Красноярск, 2013г. </vt:lpstr>
      <vt:lpstr>План лекции: </vt:lpstr>
      <vt:lpstr>Актуальность </vt:lpstr>
      <vt:lpstr>Дисциркуляторная энцефалопатия</vt:lpstr>
      <vt:lpstr>Критерии диагноза дисциркуляторной энцефалопатии (Н.Н. Яхно, И.В. Дамулин и соавт. 2003): </vt:lpstr>
      <vt:lpstr>«Дисциркуляторная энцефалопатия: современные подходы к диагностике и лечению» (2007) д.м.н. О.С. Левин</vt:lpstr>
      <vt:lpstr>Согласно рекомендациям НИИ неврологии РАМН выделяют три стадии дисциркуляторной энцефалоапатии: </vt:lpstr>
      <vt:lpstr>Стадии ДЭ</vt:lpstr>
      <vt:lpstr>Стадии ДЭ</vt:lpstr>
      <vt:lpstr>Клиника</vt:lpstr>
      <vt:lpstr>Тип нервно-психического дефекта при дисциркуляторной энцефалопатии </vt:lpstr>
      <vt:lpstr>Тип клинического течения дисциркуляторной энцефалопатии</vt:lpstr>
      <vt:lpstr>Выделяют три варианта темпа прогрессирования дисциркуляторной энцефалопатии</vt:lpstr>
      <vt:lpstr>Нейровизуализационные изменения при дисциркуляторной энцефалопатии (О.С. Левин, 2006)</vt:lpstr>
      <vt:lpstr>Выводы</vt:lpstr>
      <vt:lpstr>Литература: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   Тема: Дисциркуляторная энцефалопатия. Диагностика, лечение, реабилитация    лекция № 4 для студентов III курса, обучающихся по специальности  030401.65 – КЛИНИЧЕСКАЯ ПСИХОЛОГИЯ    Ассистент кафедры Швецова И.Н.   Красноярск, 2013г. </dc:title>
  <dc:creator>Book</dc:creator>
  <cp:lastModifiedBy>Book</cp:lastModifiedBy>
  <cp:revision>13</cp:revision>
  <dcterms:created xsi:type="dcterms:W3CDTF">2013-12-01T04:07:12Z</dcterms:created>
  <dcterms:modified xsi:type="dcterms:W3CDTF">2014-11-30T14:46:56Z</dcterms:modified>
</cp:coreProperties>
</file>