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89" r:id="rId9"/>
    <p:sldId id="288" r:id="rId10"/>
    <p:sldId id="290" r:id="rId11"/>
    <p:sldId id="291" r:id="rId12"/>
    <p:sldId id="292" r:id="rId13"/>
    <p:sldId id="293" r:id="rId14"/>
    <p:sldId id="295" r:id="rId15"/>
    <p:sldId id="294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4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1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998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358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893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276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477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80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271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99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24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25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53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89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85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7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9FB9D-0032-4F12-9D61-053C9431DB5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089E84E-F004-42FB-B406-557D3C3CD1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7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AFDE985-30B1-4932-8EBC-16526805F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135" y="348589"/>
            <a:ext cx="9085729" cy="1597429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В.Ф.Войно-Ясенецкого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65B8A9AA-83FA-44E1-8486-7E10F468F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7325" y="2480508"/>
            <a:ext cx="10363201" cy="1151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Развитые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страны в мировой экономике и политике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CF5643F-CBA5-4718-A35F-9F0D985E3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85257" y="3631531"/>
            <a:ext cx="8392886" cy="23009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Читает: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Герасимов Семен Александрович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1405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план доклада про особенности экономики страны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3971" y="1785257"/>
            <a:ext cx="9525000" cy="5072743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сведения о стране: территориальные особенности, государственный язык, обеспеченность ресурсами (в целом и самые важные), население (количество, национально-расовый и религиозный состав (только пару наиболее распространенных), форма правления, лидер.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сведения об экономике: ВВП, ВВП по ППС, динамика ВВП, валюта, стабильность и конвертируемость валюты, основные сектора экономики (производство, с/х, услуги), наиболее важные сферы экономики, наиболее знаменитые товары, бренды, импорт, экспорт, туризм, отношения с РФ (экспорт, импорт).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сфера: уровень жизни, качество жизни, качество и доступность образования, качество и доступность медицины, интересные особенности, демография миграция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38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86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424543"/>
            <a:ext cx="8911687" cy="101237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США (Соединенные штаты Америки)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5310" y="2212183"/>
            <a:ext cx="5268912" cy="351041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75714" y="1208313"/>
            <a:ext cx="4996543" cy="5236029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 Вашингтон;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города: Нью-Йорк и Лос-Анжелес;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– 9,5 мил км2;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-325 мил человек: англосаксы – 47%,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латиносы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15%, афроамериканцы -  12%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Религии: большинство протестанты, много католиков.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английский;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Президентская республика;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обеспеченность природными ресурсами (нефть, алюминий,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елезные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руды)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70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394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США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8029" y="1208313"/>
            <a:ext cx="9906000" cy="5551715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ВВП – 1 место в мире, 21,4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трилл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душу населения 57500;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ВВП 2-3% в год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Валюта – американский доллар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конвертируемая, стабильная;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– 24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трилл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Инфляция – 1-2% в год;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Безработица обычно низкая 2-4% (сейчас 8,6);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экономики: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 услуг – 77% от ВВП;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 – 22% от ВВП;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– 1% от ВВП (1 место по объему, по импорту (фрукты,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литные продукты), импорту (куриные окорочка, соя, пшеница, кукуруза);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78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257" y="283029"/>
            <a:ext cx="9719355" cy="10776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США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диверсифицированная экономика в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3743" y="1284514"/>
            <a:ext cx="10548257" cy="557348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Финансы: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крупнейшие биржи 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NYSE, NASDAQ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банки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JP Morgan Chase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(2,6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трилл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Bank of America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(2,2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трилл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Citigroup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трилл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латежные системы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Visa, MasterCard, American Express,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Paypal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Нефтеперерабатывающая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ExxonMobil, Chevron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Электроника и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Развлечения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10" y="3336471"/>
            <a:ext cx="1015841" cy="772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74" y="3336471"/>
            <a:ext cx="711454" cy="7728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240" y="3336471"/>
            <a:ext cx="542376" cy="772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803" y="3378313"/>
            <a:ext cx="1225246" cy="6892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983" y="3332728"/>
            <a:ext cx="1360714" cy="1360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3717" y="3455397"/>
            <a:ext cx="2450496" cy="13784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9837" y="2438399"/>
            <a:ext cx="2393269" cy="10931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5878" y="4231821"/>
            <a:ext cx="1251857" cy="12518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0339" y="4278084"/>
            <a:ext cx="1854928" cy="11593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6459" y="4026692"/>
            <a:ext cx="1473542" cy="13362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1853" y="4340882"/>
            <a:ext cx="1436237" cy="10541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48173" y="5806096"/>
            <a:ext cx="1678668" cy="10072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260" y="4910000"/>
            <a:ext cx="1644953" cy="9252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29543" y="5835286"/>
            <a:ext cx="1534597" cy="1022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59294" y="5835286"/>
            <a:ext cx="1378680" cy="88235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7974" y="5694248"/>
            <a:ext cx="1121229" cy="11212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9208" y="5710782"/>
            <a:ext cx="1087872" cy="10878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2536" y="1290551"/>
            <a:ext cx="1538633" cy="8889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70308" y="1398746"/>
            <a:ext cx="1421529" cy="82132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87507" y="1398746"/>
            <a:ext cx="1126048" cy="7511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63130" y="1297781"/>
            <a:ext cx="1132259" cy="7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3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103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0829" y="1317171"/>
            <a:ext cx="10384971" cy="506185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Уровень жизни – 42 000;</a:t>
            </a:r>
          </a:p>
          <a:p>
            <a:r>
              <a:rPr lang="ru-RU" dirty="0" smtClean="0"/>
              <a:t>Уровень бедности – 23 000;</a:t>
            </a:r>
          </a:p>
          <a:p>
            <a:r>
              <a:rPr lang="ru-RU" dirty="0" smtClean="0"/>
              <a:t>Качество жизни – 4 место в мире;</a:t>
            </a:r>
          </a:p>
          <a:p>
            <a:r>
              <a:rPr lang="ru-RU" dirty="0" smtClean="0"/>
              <a:t>Налоги высокие 30 – 60 %;</a:t>
            </a:r>
          </a:p>
          <a:p>
            <a:r>
              <a:rPr lang="ru-RU" dirty="0" smtClean="0"/>
              <a:t>Экология в целом неплохая, есть проблемные города </a:t>
            </a:r>
            <a:r>
              <a:rPr lang="ru-RU" dirty="0" err="1" smtClean="0"/>
              <a:t>ирегионы</a:t>
            </a:r>
            <a:r>
              <a:rPr lang="ru-RU" dirty="0" smtClean="0"/>
              <a:t>;</a:t>
            </a:r>
          </a:p>
          <a:p>
            <a:r>
              <a:rPr lang="ru-RU" dirty="0" smtClean="0"/>
              <a:t>Образование: смешанная система: хорошие частные школы и «не очень» государственные. </a:t>
            </a:r>
            <a:r>
              <a:rPr lang="ru-RU" dirty="0" err="1" smtClean="0"/>
              <a:t>Послешкольное</a:t>
            </a:r>
            <a:r>
              <a:rPr lang="ru-RU" dirty="0" smtClean="0"/>
              <a:t> образование платное (есть много скидок и грантов). Доступность образования невысокая.</a:t>
            </a:r>
          </a:p>
          <a:p>
            <a:r>
              <a:rPr lang="ru-RU" dirty="0" smtClean="0"/>
              <a:t>Медицина – самая дорогая в мире. Почти не обеспечивается государством, большинство страховок платные. Все лекарства по рецептам. Доступность низкая.</a:t>
            </a:r>
          </a:p>
          <a:p>
            <a:r>
              <a:rPr lang="ru-RU" dirty="0" smtClean="0"/>
              <a:t>Очень много бомжей и сумасшедших.</a:t>
            </a:r>
          </a:p>
          <a:p>
            <a:r>
              <a:rPr lang="ru-RU" dirty="0" smtClean="0"/>
              <a:t>Дорогая недвижимость, высокая активность населения, много специфических трат и бытовых привычек.</a:t>
            </a:r>
          </a:p>
          <a:p>
            <a:r>
              <a:rPr lang="ru-RU" dirty="0" smtClean="0"/>
              <a:t>Страна мигрантов. Со всего мира, больше всего </a:t>
            </a:r>
            <a:r>
              <a:rPr lang="ru-RU" dirty="0" err="1" smtClean="0"/>
              <a:t>латиносов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25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4DCC69-487F-4277-9091-34A97B917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1" y="624109"/>
            <a:ext cx="9898742" cy="1465947"/>
          </a:xfrm>
        </p:spPr>
        <p:txBody>
          <a:bodyPr>
            <a:normAutofit/>
          </a:bodyPr>
          <a:lstStyle/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C19C09-F474-4F2F-8B40-D03B01D7C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571" y="4136571"/>
            <a:ext cx="488269" cy="26516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459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Развитые страны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Развитые страны</a:t>
            </a: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— группа стран, занимающих господствующее положение в мировой экономике.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64896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3" y="283030"/>
            <a:ext cx="12017827" cy="67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168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экономики развитых стран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486" y="1240971"/>
            <a:ext cx="10036628" cy="530134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Глубокая переработка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сырья</a:t>
            </a:r>
          </a:p>
          <a:p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Перенос 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вредных и трудоемких производств заграницу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85" y="2471056"/>
            <a:ext cx="7053029" cy="4386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704" y="2471056"/>
            <a:ext cx="6258296" cy="43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9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168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экономики развитых стран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486" y="1240971"/>
            <a:ext cx="10036628" cy="530134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Наукоемкость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производства</a:t>
            </a:r>
          </a:p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Развитая наука</a:t>
            </a:r>
          </a:p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Тесная связь производства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НТР</a:t>
            </a:r>
          </a:p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Маркетинг и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брендирование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936" y="2808514"/>
            <a:ext cx="5164063" cy="4049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93" y="3493105"/>
            <a:ext cx="5987143" cy="33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168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экономики развитых стран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486" y="1240971"/>
            <a:ext cx="10036628" cy="530134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Высокий уровень развития передовых отраслей производства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343" y="1676625"/>
            <a:ext cx="2330560" cy="2330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48" y="5018314"/>
            <a:ext cx="2859616" cy="1839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915" y="4007185"/>
            <a:ext cx="3527988" cy="28508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722" y="4240663"/>
            <a:ext cx="4401911" cy="26547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004" y="2144486"/>
            <a:ext cx="3061608" cy="24492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667" y="2144486"/>
            <a:ext cx="4199035" cy="2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1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168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экономики развитых стран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486" y="1240971"/>
            <a:ext cx="10036628" cy="530134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Высоко развитая сфера услуг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</a:rPr>
              <a:t>Сфера услуг – от 65%;</a:t>
            </a:r>
          </a:p>
          <a:p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</a:rPr>
              <a:t>Промышленность – 15-30%;</a:t>
            </a:r>
          </a:p>
          <a:p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</a:rPr>
              <a:t>Сельское хозяйство – 1-5%.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826" y="2536371"/>
            <a:ext cx="5762174" cy="4321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3418114"/>
            <a:ext cx="5159829" cy="34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168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экономики развитых стран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486" y="1240971"/>
            <a:ext cx="10036628" cy="530134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Развитые финансовые рынки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банковская система,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инвестиционный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рынок,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фондовый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рынок,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кредитование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57" y="3958767"/>
            <a:ext cx="4348849" cy="2899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441" y="1725041"/>
            <a:ext cx="3854537" cy="513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6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168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экономики развитых стран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486" y="1240971"/>
            <a:ext cx="10036628" cy="53013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Высокий уровень и качество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жизни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жизни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уровень материального благополучия, характеризующийся объёмом реальных доходов на душу населения и соответствующим объёмом потребления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жизни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понятие включающее такие объективные и субъективные факторы, как состояние здоровья, ожидаемая продолжительность жизни, условия окружающей среды, питание, бытовой комфорт, социальное окружение, удовлетворение культурных и духовных потребностей, психологический комфорт и т. п.</a:t>
            </a:r>
          </a:p>
        </p:txBody>
      </p:sp>
    </p:spTree>
    <p:extLst>
      <p:ext uri="{BB962C8B-B14F-4D97-AF65-F5344CB8AC3E}">
        <p14:creationId xmlns:p14="http://schemas.microsoft.com/office/powerpoint/2010/main" val="4176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233</TotalTime>
  <Words>670</Words>
  <Application>Microsoft Office PowerPoint</Application>
  <PresentationFormat>Широкоэкранный</PresentationFormat>
  <Paragraphs>83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Times New Roman</vt:lpstr>
      <vt:lpstr>Wingdings 3</vt:lpstr>
      <vt:lpstr>Легкий дым</vt:lpstr>
      <vt:lpstr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В.Ф.Войно-Ясенецкого"  Министерства здравоохранения Российской Федерации Фармацевтический колледж</vt:lpstr>
      <vt:lpstr>Развитые страны</vt:lpstr>
      <vt:lpstr>Презентация PowerPoint</vt:lpstr>
      <vt:lpstr>Особенности экономики развитых стран</vt:lpstr>
      <vt:lpstr>Особенности экономики развитых стран</vt:lpstr>
      <vt:lpstr>Особенности экономики развитых стран</vt:lpstr>
      <vt:lpstr>Особенности экономики развитых стран</vt:lpstr>
      <vt:lpstr>Особенности экономики развитых стран</vt:lpstr>
      <vt:lpstr>Особенности экономики развитых стран</vt:lpstr>
      <vt:lpstr>Примерный план доклада про особенности экономики страны</vt:lpstr>
      <vt:lpstr>Презентация PowerPoint</vt:lpstr>
      <vt:lpstr>США (Соединенные штаты Америки)</vt:lpstr>
      <vt:lpstr>Экономика США</vt:lpstr>
      <vt:lpstr>Экономика США самая диверсифицированная экономика в мире </vt:lpstr>
      <vt:lpstr>Социальная сфера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В.Ф.Войно-Ясенецкого"  Министерства здравоохранения Российской Федерации Фармацевтический колледж</dc:title>
  <dc:creator>Хозяин</dc:creator>
  <cp:lastModifiedBy>Герасимов Семен Александрович</cp:lastModifiedBy>
  <cp:revision>35</cp:revision>
  <dcterms:created xsi:type="dcterms:W3CDTF">2018-02-05T16:27:20Z</dcterms:created>
  <dcterms:modified xsi:type="dcterms:W3CDTF">2020-09-09T14:37:52Z</dcterms:modified>
</cp:coreProperties>
</file>