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7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0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9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7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6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4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F334-B34E-4D39-A5FD-283560C61A9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B6E8-7BDA-4ACF-BEA0-83B30E21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158281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7360"/>
            <a:ext cx="9144000" cy="1750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23691"/>
            <a:ext cx="9144000" cy="45892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теме «Приёмка товара в аптечных организациях»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тудентки 203 группы специальности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«Фармация»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Варламова София Андреевна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Тельных Маргарита Алексеевна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2022</a:t>
            </a:r>
          </a:p>
        </p:txBody>
      </p:sp>
    </p:spTree>
    <p:extLst>
      <p:ext uri="{BB962C8B-B14F-4D97-AF65-F5344CB8AC3E}">
        <p14:creationId xmlns:p14="http://schemas.microsoft.com/office/powerpoint/2010/main" val="16039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здравоохранения РФ от 31 августа 2016 г. N 647н "Об утверждении Правил надлежащей аптечной практики лекарственных препаратов для медицинского применения"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7366" y="439947"/>
            <a:ext cx="5312434" cy="57370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Приёмка товаров в аптечных организациях осуществляется в соответствии с Приказом МЗ РФ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2016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647н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надлежащей аптечной практики лекарственных препаратов для медицинского применения"</a:t>
            </a:r>
          </a:p>
          <a:p>
            <a:endParaRPr lang="ru-RU" dirty="0"/>
          </a:p>
        </p:txBody>
      </p:sp>
      <p:sp>
        <p:nvSpPr>
          <p:cNvPr id="4" name="AutoShape 2" descr="http://kadt.tuva.ru/images/o_tehnikume/Normdoks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15048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837" y="1132786"/>
            <a:ext cx="5115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2257" y="500332"/>
            <a:ext cx="5217543" cy="56766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приемки товаров аптечного ассортимента, в том числе требующих специальных условий хранения и мер безопасности, осуществляется оценка соответствия принимаемых товаров товаросопроводительной документации по ассортименту, количеству и качеству, соблюдению специальных условий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(при наличии такого требования),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проверка наличия повреждений транспортной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konspekta.net/poisk-ruru/baza4/2302918695899.files/image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76" y="1447874"/>
            <a:ext cx="5685007" cy="37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1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0498" y="422694"/>
            <a:ext cx="5269302" cy="57542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аптечного ассортимента осуществляется материально ответственным лицом. Если товары аптечного ассортимента находятся в транспортной таре без повреждений, то приемка может проводиться по количеству мест или по количеству товарных единиц и маркировке на таре. Если проверка фактического наличия товаров аптечного ассортимента в таре не проводится, то необходимо сделать отметку об этом в сопроводительном документе.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3573" y="1358289"/>
            <a:ext cx="5181600" cy="38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500332"/>
            <a:ext cx="10542917" cy="56766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количество и качество товаров аптечного ассортимента соответствует указанному в сопроводительных документах, то на сопроводительных документах (накладной, счет-фактуре, товарно-транспортной накладной, реестре документов по качеству и других документах, удостоверяющих количество или качество поступивших товаров) проставляется штамп приемки, подтверждающий факт соответствия принятых товаров аптечного ассортимента данным, указанным в сопроводительных документах.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159739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iki.standart-n.ru/images/e/e7/%D0%9E%D1%82%D1%87%D0%B5%D1%82%D1%8B_%D0%B0%D0%BF%D1%82%D0%B5%D0%BA%D0%B0_%D0%B2%D0%BE%D0%B7%D0%B2%D1%80%D0%B0%D1%82_%D0%BF%D0%BE%D0%BA%D1%83%D0%BF%D0%B0%D1%82%D0%B5%D0%BB%D1%8F_%D1%82%D0%BE%D1%80%D0%B3-12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61" y="275955"/>
            <a:ext cx="8540569" cy="60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4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2642" y="500332"/>
            <a:ext cx="5157158" cy="56766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несоответствия поставленных субъекту розничной торговли товаров аптечного ассортимента условиям договора, данным сопроводительных документов комиссией субъекта розничной торговли в соответствии с утвержденной стандартной операционной процедурой составляется акт, который является основанием для предъявления претензий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aksal.ru/images/priemochny-control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80" y="831654"/>
            <a:ext cx="4555563" cy="50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7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268" y="345057"/>
            <a:ext cx="5148532" cy="583190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независимо от источника их поступления подвергаются приемочному контролю с целью предупреждения поступления в продажу фальсифицированных, недоброкачественных, контрафактных лекарственных препаратов.</a:t>
            </a:r>
          </a:p>
          <a:p>
            <a:endParaRPr lang="ru-RU" dirty="0"/>
          </a:p>
        </p:txBody>
      </p:sp>
      <p:pic>
        <p:nvPicPr>
          <p:cNvPr id="5122" name="Picture 2" descr="https://glavk.net/foto/news_images/147000/147698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34" y="452722"/>
            <a:ext cx="4210811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158" y="353683"/>
            <a:ext cx="5053642" cy="582328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 заключается в проверке поступающих лекарственных препаратов путем оценки: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вида, цвета, запаха;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упаковки;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маркировки лекарственных препаратов требованиям, установленным законодательством об обращении лекарственных средств;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оформления сопроводительных документов;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реестра деклараций, подтверждающих качество лекарственных средств в соответствии с действующими нормативными документами.</a:t>
            </a:r>
          </a:p>
          <a:p>
            <a:endParaRPr lang="ru-RU" dirty="0"/>
          </a:p>
        </p:txBody>
      </p:sp>
      <p:pic>
        <p:nvPicPr>
          <p:cNvPr id="6146" name="Picture 2" descr="https://ugra-news.ru/upload/iblock/d30/far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49164"/>
            <a:ext cx="5211762" cy="34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81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359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ФГБОУ ВО КрасГМУ им. проф. В.Ф.Войно-Ясенецкого Минздрава России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КрасГМУ им. проф. В.Ф.Войно-Ясенецкого Минздрава России Фармацевтический колледж</dc:title>
  <dc:creator>Наталья Варламова</dc:creator>
  <cp:lastModifiedBy>Наталья Варламова</cp:lastModifiedBy>
  <cp:revision>4</cp:revision>
  <dcterms:created xsi:type="dcterms:W3CDTF">2022-05-25T16:01:00Z</dcterms:created>
  <dcterms:modified xsi:type="dcterms:W3CDTF">2022-05-25T16:27:11Z</dcterms:modified>
</cp:coreProperties>
</file>