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57" r:id="rId3"/>
    <p:sldId id="258" r:id="rId4"/>
    <p:sldId id="277" r:id="rId5"/>
    <p:sldId id="259" r:id="rId6"/>
    <p:sldId id="263" r:id="rId7"/>
    <p:sldId id="273" r:id="rId8"/>
    <p:sldId id="265" r:id="rId9"/>
    <p:sldId id="278" r:id="rId10"/>
    <p:sldId id="269" r:id="rId11"/>
    <p:sldId id="275" r:id="rId12"/>
    <p:sldId id="279" r:id="rId13"/>
    <p:sldId id="281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4" autoAdjust="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E239-1111-41FC-8E0F-A5D9680BB39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3D2A-1C00-434E-8265-E4BBD0CDF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26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46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9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4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7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6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9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9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2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3D2A-1C00-434E-8265-E4BBD0CDF1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7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47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9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7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14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6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0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0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8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7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8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0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5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4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7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031083-434F-49F3-BA85-CFE02020F0BB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960465-9343-4AA0-90D0-F8F64B32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52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094" y="893761"/>
            <a:ext cx="10541792" cy="26966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анархизм: вчера сегодня завтра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4286" y="3628372"/>
            <a:ext cx="5962231" cy="2059174"/>
          </a:xfrm>
          <a:noFill/>
        </p:spPr>
        <p:txBody>
          <a:bodyPr>
            <a:no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Работу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выполнил: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Соломенников Владислав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 225 группы лечебного факультета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Андренко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Олег Валерьевич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95835" y="99173"/>
            <a:ext cx="10032907" cy="9306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alt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В.Ф.Войно-Ясенецкого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Министерства здравоохранения Российской Федерации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669560" y="6188916"/>
            <a:ext cx="234945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 - 2019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Дарья Стрельцова\Desktop\6-university-krasgmu-logo-neagent.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87" y="0"/>
            <a:ext cx="166211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3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497" y="17471"/>
            <a:ext cx="10131425" cy="1456267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591" y="1345722"/>
            <a:ext cx="3435407" cy="515272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государственной власти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Свобода от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принуждения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ассоциаций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Взаимопомощь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Разнообразие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Равенство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Братство</a:t>
            </a:r>
          </a:p>
          <a:p>
            <a:endParaRPr lang="ru-RU" sz="2400" dirty="0"/>
          </a:p>
        </p:txBody>
      </p:sp>
      <p:pic>
        <p:nvPicPr>
          <p:cNvPr id="2050" name="Picture 2" descr="ÐÐ°ÑÑÐ¸Ð½ÐºÐ¸ Ð¿Ð¾ Ð·Ð°Ð¿ÑÐ¾ÑÑ Ð¸Ð½ÑÐµÑÐ½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35" y="1473738"/>
            <a:ext cx="7939562" cy="44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68" y="-279462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49013" y="3507725"/>
            <a:ext cx="4995334" cy="364913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государственной власти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Свобода от принуждения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Свобода ассоциаций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Взаимопомощь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4845" y="3406417"/>
            <a:ext cx="4995332" cy="3649133"/>
          </a:xfrm>
        </p:spPr>
        <p:txBody>
          <a:bodyPr/>
          <a:lstStyle/>
          <a:p>
            <a:pPr marL="342900" indent="-342900">
              <a:buFont typeface="+mj-lt"/>
              <a:buAutoNum type="arabicPeriod" startAt="5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Разнообразие 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Равенство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Братство</a:t>
            </a:r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´ÐµÐ½ÑÐ³Ð¸ Ð¸ Ð·Ð¾Ð»Ð¾ÑÐ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2" r="5594"/>
          <a:stretch/>
        </p:blipFill>
        <p:spPr bwMode="auto">
          <a:xfrm>
            <a:off x="317713" y="1176805"/>
            <a:ext cx="5432037" cy="276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´ÐµÐ½ÑÐ³Ð¸ Ð¸ÑÑÐ¾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53" y="811198"/>
            <a:ext cx="4582922" cy="343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361" y="-231070"/>
            <a:ext cx="10131425" cy="1456267"/>
          </a:xfrm>
        </p:spPr>
        <p:txBody>
          <a:bodyPr/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тРАнснациональные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компании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8583" y="1528602"/>
            <a:ext cx="3435407" cy="515272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государственной власти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Свобода от принуждения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ассоциаций 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Взаимопомощь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Разнообразие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Равенство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Братство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4" name="Picture 2" descr="ÐÐ°ÑÑÐ¸Ð½ÐºÐ¸ Ð¿Ð¾ Ð·Ð°Ð¿ÑÐ¾ÑÑ Ð¢ÐÐ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7" y="1528602"/>
            <a:ext cx="7620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241" y="176664"/>
            <a:ext cx="10131425" cy="1456267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471" y="1528602"/>
            <a:ext cx="3435407" cy="515272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государственной власти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Свобода от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принуждения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ассоциаций 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Взаимопомощь 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Разнообразие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Равенство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Братство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3074" name="Picture 2" descr="ÐÐ°ÑÑÐ¸Ð½ÐºÐ¸ Ð¿Ð¾ Ð·Ð°Ð¿ÑÐ¾ÑÑ Ð½Ð°ÑÑÐ½ÑÐµ ÑÐ¾Ð¾Ð±ÑÐµÑÑ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45" y="1528602"/>
            <a:ext cx="7713091" cy="43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6992"/>
            <a:ext cx="10131425" cy="1456267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развития культуры формы социальной организации людей становятся разнообразнее.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Зачастую новые формы носят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внегосударственный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характер.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Часто новые формы основываются на самоорганизации и отвечают принципам анархизма.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социальных организаций людей на принципах анархизма можно рассматривать как начальный этап развития любой формы социальных институтов, включая и государственную.</a:t>
            </a:r>
          </a:p>
        </p:txBody>
      </p:sp>
    </p:spTree>
    <p:extLst>
      <p:ext uri="{BB962C8B-B14F-4D97-AF65-F5344CB8AC3E}">
        <p14:creationId xmlns:p14="http://schemas.microsoft.com/office/powerpoint/2010/main" val="40441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06" y="672353"/>
            <a:ext cx="10131425" cy="1456267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6" y="2128620"/>
            <a:ext cx="9923836" cy="2543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Анархизм — общее наименование ряда систем взглядов, основывающихся на человеческой свободе и отрицающих необходимость управления обществом с помощью государства. 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°Ð½Ð°ÑÑÐ¸Ð·Ð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6" y="3942293"/>
            <a:ext cx="2185987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°Ð½Ð°ÑÑÐ¸Ð·Ð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56" y="3942293"/>
            <a:ext cx="3444875" cy="21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0828" y="433518"/>
            <a:ext cx="10512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Объект: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анархизм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социальное явление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философское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течение.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828" y="1238657"/>
            <a:ext cx="9930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оценить возможность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общества по принципам анархизма.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27" y="2025908"/>
            <a:ext cx="105128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Гипотеза: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 человечество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огромное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форм организации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позволило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определенным система организации общества существовать вне государства. Общество развивается и поэтому формы его организации выходят за рамки государства Возникает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вопрос: возможна ли реализация не государственных форм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социума и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ли это являться их этапом становления?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1711" y="1208962"/>
            <a:ext cx="1120880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принципы анархизма.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основе выявленных данных произвести анализ исторических фактов явления анархизма (от истоков до наших дней).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Осуществить поиск современных форм организации общества по принципам анархизма.</a:t>
            </a:r>
          </a:p>
          <a:p>
            <a:pPr marL="0" indent="0">
              <a:buFont typeface="Arial"/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принципы анархизма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765550"/>
            <a:ext cx="10131425" cy="364913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государственной власти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Свобода от принуждения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Свобода ассоциаций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Взаимопомощь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Равенство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Братство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4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ИСТОКИ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513" y="5033626"/>
            <a:ext cx="5508303" cy="431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Первобытное общество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46" y="1456267"/>
            <a:ext cx="4670638" cy="26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Ð°ÑÑÐ¸Ð½ÐºÐ¸ Ð¿Ð¾ Ð·Ð°Ð¿ÑÐ¾ÑÑ Ð´Ð¸Ð¾Ð³ÐµÐ½ ÑÐ¸Ð½Ð¾Ð¿ÑÐºÐ¸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9" y="1297703"/>
            <a:ext cx="3398450" cy="43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¶Ð°Ð½ Ð¶Ð°Ðº ÑÑÑÑ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68" y="1297703"/>
            <a:ext cx="3135591" cy="43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679277"/>
            <a:ext cx="3953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Диоген </a:t>
            </a:r>
            <a:r>
              <a:rPr lang="ru-RU" sz="3600" dirty="0" err="1"/>
              <a:t>Синопский</a:t>
            </a:r>
            <a:r>
              <a:rPr lang="ru-RU" sz="36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03281" y="5838586"/>
            <a:ext cx="311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Жан Жак Руссо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453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8224" y="-322729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ИСТОКИ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Bakunin Nad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852852"/>
            <a:ext cx="3549147" cy="47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849" y="5657671"/>
            <a:ext cx="5084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Михаил Александрович Бакунин</a:t>
            </a:r>
            <a:endParaRPr lang="ru-RU" sz="3600" dirty="0"/>
          </a:p>
        </p:txBody>
      </p:sp>
      <p:pic>
        <p:nvPicPr>
          <p:cNvPr id="7" name="Picture 2" descr="Kropotk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62" y="852852"/>
            <a:ext cx="3934444" cy="48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01289" y="5657671"/>
            <a:ext cx="5084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Петр Алексеевич Кропоткин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01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166" y="1913467"/>
            <a:ext cx="6010834" cy="3223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°Ð½Ð°ÑÑÐ¸ÑÑÑ ÑÑÑÑ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0" y="1771789"/>
            <a:ext cx="5964519" cy="33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Ð½Ð°ÑÐ¾Ð´Ð½Ð°Ñ ÑÐ°Ð¼Ð¾Ð¾Ð±Ð¾ÑÐ¾Ð½Ð° Ð²Ð¸ÐºÐ¸Ð¿ÐµÐ´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2" y="1456267"/>
            <a:ext cx="3615500" cy="39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Внегосударственные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формы организации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Транснациональные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омпании (ТНК)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771</TotalTime>
  <Words>297</Words>
  <Application>Microsoft Office PowerPoint</Application>
  <PresentationFormat>Широкоэкранный</PresentationFormat>
  <Paragraphs>87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Небеса</vt:lpstr>
      <vt:lpstr> анархизм: вчера сегодня завтра</vt:lpstr>
      <vt:lpstr>АКТУАЛЬНОСТЬ</vt:lpstr>
      <vt:lpstr>Презентация PowerPoint</vt:lpstr>
      <vt:lpstr>Презентация PowerPoint</vt:lpstr>
      <vt:lpstr>Базовые принципы анархизма</vt:lpstr>
      <vt:lpstr>ИСТОКИ</vt:lpstr>
      <vt:lpstr>Презентация PowerPoint</vt:lpstr>
      <vt:lpstr>Современность </vt:lpstr>
      <vt:lpstr>Внегосударственные формы организации общества</vt:lpstr>
      <vt:lpstr>Социальные сети</vt:lpstr>
      <vt:lpstr>Экономика</vt:lpstr>
      <vt:lpstr>тРАнснациональные компании</vt:lpstr>
      <vt:lpstr>Наука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ФОРМУЛИРОВКА ТЕМЫ?</dc:title>
  <dc:creator>Пользователь Windows</dc:creator>
  <cp:lastModifiedBy>Пользователь Windows</cp:lastModifiedBy>
  <cp:revision>52</cp:revision>
  <dcterms:created xsi:type="dcterms:W3CDTF">2019-02-23T15:08:04Z</dcterms:created>
  <dcterms:modified xsi:type="dcterms:W3CDTF">2019-05-13T06:28:37Z</dcterms:modified>
</cp:coreProperties>
</file>