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661" r:id="rId1"/>
  </p:sldMasterIdLst>
  <p:notesMasterIdLst>
    <p:notesMasterId r:id="rId23"/>
  </p:notesMasterIdLst>
  <p:sldIdLst>
    <p:sldId id="290" r:id="rId2"/>
    <p:sldId id="399" r:id="rId3"/>
    <p:sldId id="400" r:id="rId4"/>
    <p:sldId id="402" r:id="rId5"/>
    <p:sldId id="403" r:id="rId6"/>
    <p:sldId id="405" r:id="rId7"/>
    <p:sldId id="404" r:id="rId8"/>
    <p:sldId id="438" r:id="rId9"/>
    <p:sldId id="439" r:id="rId10"/>
    <p:sldId id="407" r:id="rId11"/>
    <p:sldId id="406" r:id="rId12"/>
    <p:sldId id="409" r:id="rId13"/>
    <p:sldId id="410" r:id="rId14"/>
    <p:sldId id="412" r:id="rId15"/>
    <p:sldId id="413" r:id="rId16"/>
    <p:sldId id="414" r:id="rId17"/>
    <p:sldId id="411" r:id="rId18"/>
    <p:sldId id="415" r:id="rId19"/>
    <p:sldId id="416" r:id="rId20"/>
    <p:sldId id="417" r:id="rId21"/>
    <p:sldId id="444" r:id="rId22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89802" autoAdjust="0"/>
  </p:normalViewPr>
  <p:slideViewPr>
    <p:cSldViewPr>
      <p:cViewPr>
        <p:scale>
          <a:sx n="73" d="100"/>
          <a:sy n="73" d="100"/>
        </p:scale>
        <p:origin x="-57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DEC8D-C4D3-4268-B1F8-709BBD8437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AD0D7-198E-40B0-B68A-AAA8E66102C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длина короткой оси </a:t>
          </a:r>
          <a:r>
            <a:rPr lang="en-US" b="1" dirty="0">
              <a:solidFill>
                <a:schemeClr val="tx1"/>
              </a:solidFill>
            </a:rPr>
            <a:t>&gt; 1</a:t>
          </a:r>
          <a:r>
            <a:rPr lang="ru-RU" b="1" dirty="0">
              <a:solidFill>
                <a:schemeClr val="tx1"/>
              </a:solidFill>
            </a:rPr>
            <a:t>см</a:t>
          </a:r>
        </a:p>
      </dgm:t>
    </dgm:pt>
    <dgm:pt modelId="{0B0C4539-D88C-4FDF-A573-AB2939D4665A}" type="parTrans" cxnId="{A773C0AC-BC79-4E6F-8580-20E4779D2410}">
      <dgm:prSet/>
      <dgm:spPr/>
      <dgm:t>
        <a:bodyPr/>
        <a:lstStyle/>
        <a:p>
          <a:endParaRPr lang="ru-RU"/>
        </a:p>
      </dgm:t>
    </dgm:pt>
    <dgm:pt modelId="{CCDA2D23-62DD-4CF5-A55F-4FF0BF3D1816}" type="sibTrans" cxnId="{A773C0AC-BC79-4E6F-8580-20E4779D2410}">
      <dgm:prSet/>
      <dgm:spPr/>
      <dgm:t>
        <a:bodyPr/>
        <a:lstStyle/>
        <a:p>
          <a:endParaRPr lang="ru-RU"/>
        </a:p>
      </dgm:t>
    </dgm:pt>
    <dgm:pt modelId="{7A5FCF96-EBA4-4C87-821D-BCA322DC2CE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округлая форма</a:t>
          </a:r>
        </a:p>
      </dgm:t>
    </dgm:pt>
    <dgm:pt modelId="{8216F8B6-6C58-49FA-8D58-6D77F6391EC7}" type="parTrans" cxnId="{43D6011A-D7F8-4719-87BB-731598191DE7}">
      <dgm:prSet/>
      <dgm:spPr/>
      <dgm:t>
        <a:bodyPr/>
        <a:lstStyle/>
        <a:p>
          <a:endParaRPr lang="ru-RU"/>
        </a:p>
      </dgm:t>
    </dgm:pt>
    <dgm:pt modelId="{532F57B7-DAF4-449B-8027-FA9EC93558A5}" type="sibTrans" cxnId="{43D6011A-D7F8-4719-87BB-731598191DE7}">
      <dgm:prSet/>
      <dgm:spPr/>
      <dgm:t>
        <a:bodyPr/>
        <a:lstStyle/>
        <a:p>
          <a:endParaRPr lang="ru-RU"/>
        </a:p>
      </dgm:t>
    </dgm:pt>
    <dgm:pt modelId="{1DD24186-6250-4854-BCE1-9BC59D69DFAA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неоднородность</a:t>
          </a:r>
        </a:p>
      </dgm:t>
    </dgm:pt>
    <dgm:pt modelId="{53D7ADDB-8066-4E63-9AED-E39E4F4ED830}" type="parTrans" cxnId="{83E2FBE7-B788-4746-B57A-232D0A003DC8}">
      <dgm:prSet/>
      <dgm:spPr/>
      <dgm:t>
        <a:bodyPr/>
        <a:lstStyle/>
        <a:p>
          <a:endParaRPr lang="ru-RU"/>
        </a:p>
      </dgm:t>
    </dgm:pt>
    <dgm:pt modelId="{6616CA30-2EA9-45F3-A3E6-4B944553D1F8}" type="sibTrans" cxnId="{83E2FBE7-B788-4746-B57A-232D0A003DC8}">
      <dgm:prSet/>
      <dgm:spPr/>
      <dgm:t>
        <a:bodyPr/>
        <a:lstStyle/>
        <a:p>
          <a:endParaRPr lang="ru-RU"/>
        </a:p>
      </dgm:t>
    </dgm:pt>
    <dgm:pt modelId="{8BB9B615-0289-402C-82BC-5ABE8BF0C37A}" type="pres">
      <dgm:prSet presAssocID="{10FDEC8D-C4D3-4268-B1F8-709BBD8437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64FBD-0793-4282-B836-B8702B7E29BA}" type="pres">
      <dgm:prSet presAssocID="{5A2AD0D7-198E-40B0-B68A-AAA8E66102C4}" presName="parentLin" presStyleCnt="0"/>
      <dgm:spPr/>
    </dgm:pt>
    <dgm:pt modelId="{7D0F1755-4A6A-49B1-BAB0-5AE82E7E6B9E}" type="pres">
      <dgm:prSet presAssocID="{5A2AD0D7-198E-40B0-B68A-AAA8E66102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A330C1D-1470-4523-B8B7-D80C7378A055}" type="pres">
      <dgm:prSet presAssocID="{5A2AD0D7-198E-40B0-B68A-AAA8E66102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7426-784D-457F-914C-FC3126CD8980}" type="pres">
      <dgm:prSet presAssocID="{5A2AD0D7-198E-40B0-B68A-AAA8E66102C4}" presName="negativeSpace" presStyleCnt="0"/>
      <dgm:spPr/>
    </dgm:pt>
    <dgm:pt modelId="{D6BA040A-2292-4A26-BB1D-9B17C22D2338}" type="pres">
      <dgm:prSet presAssocID="{5A2AD0D7-198E-40B0-B68A-AAA8E66102C4}" presName="childText" presStyleLbl="conFgAcc1" presStyleIdx="0" presStyleCnt="3">
        <dgm:presLayoutVars>
          <dgm:bulletEnabled val="1"/>
        </dgm:presLayoutVars>
      </dgm:prSet>
      <dgm:spPr/>
    </dgm:pt>
    <dgm:pt modelId="{BCFF5C30-250B-4C40-9DDD-CEBDA342A517}" type="pres">
      <dgm:prSet presAssocID="{CCDA2D23-62DD-4CF5-A55F-4FF0BF3D1816}" presName="spaceBetweenRectangles" presStyleCnt="0"/>
      <dgm:spPr/>
    </dgm:pt>
    <dgm:pt modelId="{5403E0E6-9F20-45DB-A170-CA2F20493209}" type="pres">
      <dgm:prSet presAssocID="{7A5FCF96-EBA4-4C87-821D-BCA322DC2CE7}" presName="parentLin" presStyleCnt="0"/>
      <dgm:spPr/>
    </dgm:pt>
    <dgm:pt modelId="{A19A9262-7466-40AE-8223-F1E37C24D8E4}" type="pres">
      <dgm:prSet presAssocID="{7A5FCF96-EBA4-4C87-821D-BCA322DC2C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4DBF23-DD8B-437C-A30D-42A417037F1D}" type="pres">
      <dgm:prSet presAssocID="{7A5FCF96-EBA4-4C87-821D-BCA322DC2CE7}" presName="parentText" presStyleLbl="node1" presStyleIdx="1" presStyleCnt="3" custLinFactNeighborX="-9091" custLinFactNeighborY="-463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4F180-7F9C-40C2-9BD4-9873230061CA}" type="pres">
      <dgm:prSet presAssocID="{7A5FCF96-EBA4-4C87-821D-BCA322DC2CE7}" presName="negativeSpace" presStyleCnt="0"/>
      <dgm:spPr/>
    </dgm:pt>
    <dgm:pt modelId="{BFB9CE2F-8AFD-4303-871C-D414BB7661BC}" type="pres">
      <dgm:prSet presAssocID="{7A5FCF96-EBA4-4C87-821D-BCA322DC2CE7}" presName="childText" presStyleLbl="conFgAcc1" presStyleIdx="1" presStyleCnt="3" custLinFactY="-56530" custLinFactNeighborY="-100000">
        <dgm:presLayoutVars>
          <dgm:bulletEnabled val="1"/>
        </dgm:presLayoutVars>
      </dgm:prSet>
      <dgm:spPr/>
    </dgm:pt>
    <dgm:pt modelId="{E8078527-403E-45CE-81CC-379AD1D6886C}" type="pres">
      <dgm:prSet presAssocID="{532F57B7-DAF4-449B-8027-FA9EC93558A5}" presName="spaceBetweenRectangles" presStyleCnt="0"/>
      <dgm:spPr/>
    </dgm:pt>
    <dgm:pt modelId="{A8AF8333-F686-4BEB-BFD8-2A32A1CAB1A4}" type="pres">
      <dgm:prSet presAssocID="{1DD24186-6250-4854-BCE1-9BC59D69DFAA}" presName="parentLin" presStyleCnt="0"/>
      <dgm:spPr/>
    </dgm:pt>
    <dgm:pt modelId="{9E52E1A1-0129-4061-A077-DB39636A080A}" type="pres">
      <dgm:prSet presAssocID="{1DD24186-6250-4854-BCE1-9BC59D69DF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1F781FB-D240-40FE-9E7C-E1CDFD2D0693}" type="pres">
      <dgm:prSet presAssocID="{1DD24186-6250-4854-BCE1-9BC59D69DFAA}" presName="parentText" presStyleLbl="node1" presStyleIdx="2" presStyleCnt="3" custLinFactNeighborX="-9091" custLinFactNeighborY="-90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15146-8A77-4E97-B719-0A8606A749D3}" type="pres">
      <dgm:prSet presAssocID="{1DD24186-6250-4854-BCE1-9BC59D69DFAA}" presName="negativeSpace" presStyleCnt="0"/>
      <dgm:spPr/>
    </dgm:pt>
    <dgm:pt modelId="{F510E74A-F39C-42A8-9E8A-9EB8DA7822C8}" type="pres">
      <dgm:prSet presAssocID="{1DD24186-6250-4854-BCE1-9BC59D69DFAA}" presName="childText" presStyleLbl="conFgAcc1" presStyleIdx="2" presStyleCnt="3" custLinFactY="-6509" custLinFactNeighborY="-100000">
        <dgm:presLayoutVars>
          <dgm:bulletEnabled val="1"/>
        </dgm:presLayoutVars>
      </dgm:prSet>
      <dgm:spPr/>
    </dgm:pt>
  </dgm:ptLst>
  <dgm:cxnLst>
    <dgm:cxn modelId="{43D6011A-D7F8-4719-87BB-731598191DE7}" srcId="{10FDEC8D-C4D3-4268-B1F8-709BBD8437E0}" destId="{7A5FCF96-EBA4-4C87-821D-BCA322DC2CE7}" srcOrd="1" destOrd="0" parTransId="{8216F8B6-6C58-49FA-8D58-6D77F6391EC7}" sibTransId="{532F57B7-DAF4-449B-8027-FA9EC93558A5}"/>
    <dgm:cxn modelId="{89C1F1A3-9323-42FB-A2D6-5605CEFCD0BE}" type="presOf" srcId="{5A2AD0D7-198E-40B0-B68A-AAA8E66102C4}" destId="{8A330C1D-1470-4523-B8B7-D80C7378A055}" srcOrd="1" destOrd="0" presId="urn:microsoft.com/office/officeart/2005/8/layout/list1"/>
    <dgm:cxn modelId="{10CBEC0A-65BA-475C-AFF1-1AD705A861E9}" type="presOf" srcId="{1DD24186-6250-4854-BCE1-9BC59D69DFAA}" destId="{91F781FB-D240-40FE-9E7C-E1CDFD2D0693}" srcOrd="1" destOrd="0" presId="urn:microsoft.com/office/officeart/2005/8/layout/list1"/>
    <dgm:cxn modelId="{83E2FBE7-B788-4746-B57A-232D0A003DC8}" srcId="{10FDEC8D-C4D3-4268-B1F8-709BBD8437E0}" destId="{1DD24186-6250-4854-BCE1-9BC59D69DFAA}" srcOrd="2" destOrd="0" parTransId="{53D7ADDB-8066-4E63-9AED-E39E4F4ED830}" sibTransId="{6616CA30-2EA9-45F3-A3E6-4B944553D1F8}"/>
    <dgm:cxn modelId="{5F3BDB4E-15C5-4206-82C6-DED8D14B17CB}" type="presOf" srcId="{5A2AD0D7-198E-40B0-B68A-AAA8E66102C4}" destId="{7D0F1755-4A6A-49B1-BAB0-5AE82E7E6B9E}" srcOrd="0" destOrd="0" presId="urn:microsoft.com/office/officeart/2005/8/layout/list1"/>
    <dgm:cxn modelId="{D80F4AFC-DAC9-4AED-9D38-947A20B924FC}" type="presOf" srcId="{7A5FCF96-EBA4-4C87-821D-BCA322DC2CE7}" destId="{A19A9262-7466-40AE-8223-F1E37C24D8E4}" srcOrd="0" destOrd="0" presId="urn:microsoft.com/office/officeart/2005/8/layout/list1"/>
    <dgm:cxn modelId="{6BF10613-95AB-4757-A838-5AD65C661F87}" type="presOf" srcId="{7A5FCF96-EBA4-4C87-821D-BCA322DC2CE7}" destId="{9C4DBF23-DD8B-437C-A30D-42A417037F1D}" srcOrd="1" destOrd="0" presId="urn:microsoft.com/office/officeart/2005/8/layout/list1"/>
    <dgm:cxn modelId="{A773C0AC-BC79-4E6F-8580-20E4779D2410}" srcId="{10FDEC8D-C4D3-4268-B1F8-709BBD8437E0}" destId="{5A2AD0D7-198E-40B0-B68A-AAA8E66102C4}" srcOrd="0" destOrd="0" parTransId="{0B0C4539-D88C-4FDF-A573-AB2939D4665A}" sibTransId="{CCDA2D23-62DD-4CF5-A55F-4FF0BF3D1816}"/>
    <dgm:cxn modelId="{E76CB6B2-C435-47B5-93B7-B9C3100ABA4E}" type="presOf" srcId="{10FDEC8D-C4D3-4268-B1F8-709BBD8437E0}" destId="{8BB9B615-0289-402C-82BC-5ABE8BF0C37A}" srcOrd="0" destOrd="0" presId="urn:microsoft.com/office/officeart/2005/8/layout/list1"/>
    <dgm:cxn modelId="{C87F502B-92A2-4B9A-9AED-176365DCE1CB}" type="presOf" srcId="{1DD24186-6250-4854-BCE1-9BC59D69DFAA}" destId="{9E52E1A1-0129-4061-A077-DB39636A080A}" srcOrd="0" destOrd="0" presId="urn:microsoft.com/office/officeart/2005/8/layout/list1"/>
    <dgm:cxn modelId="{1FBBFA79-6DBE-4605-AAE9-6F09FF50F1D2}" type="presParOf" srcId="{8BB9B615-0289-402C-82BC-5ABE8BF0C37A}" destId="{9AE64FBD-0793-4282-B836-B8702B7E29BA}" srcOrd="0" destOrd="0" presId="urn:microsoft.com/office/officeart/2005/8/layout/list1"/>
    <dgm:cxn modelId="{4349BC5C-E3EC-4E41-9169-5B070A188C6B}" type="presParOf" srcId="{9AE64FBD-0793-4282-B836-B8702B7E29BA}" destId="{7D0F1755-4A6A-49B1-BAB0-5AE82E7E6B9E}" srcOrd="0" destOrd="0" presId="urn:microsoft.com/office/officeart/2005/8/layout/list1"/>
    <dgm:cxn modelId="{8082ABEB-18C2-4CE8-8BF4-8FC53B8417FA}" type="presParOf" srcId="{9AE64FBD-0793-4282-B836-B8702B7E29BA}" destId="{8A330C1D-1470-4523-B8B7-D80C7378A055}" srcOrd="1" destOrd="0" presId="urn:microsoft.com/office/officeart/2005/8/layout/list1"/>
    <dgm:cxn modelId="{43B2F79F-F10E-4EFA-9328-E0A7983A98A2}" type="presParOf" srcId="{8BB9B615-0289-402C-82BC-5ABE8BF0C37A}" destId="{08F17426-784D-457F-914C-FC3126CD8980}" srcOrd="1" destOrd="0" presId="urn:microsoft.com/office/officeart/2005/8/layout/list1"/>
    <dgm:cxn modelId="{09262888-AA15-48B1-8246-4C7F5C9813EE}" type="presParOf" srcId="{8BB9B615-0289-402C-82BC-5ABE8BF0C37A}" destId="{D6BA040A-2292-4A26-BB1D-9B17C22D2338}" srcOrd="2" destOrd="0" presId="urn:microsoft.com/office/officeart/2005/8/layout/list1"/>
    <dgm:cxn modelId="{22ABCF36-AFF1-496F-BB71-2446A6FC6C03}" type="presParOf" srcId="{8BB9B615-0289-402C-82BC-5ABE8BF0C37A}" destId="{BCFF5C30-250B-4C40-9DDD-CEBDA342A517}" srcOrd="3" destOrd="0" presId="urn:microsoft.com/office/officeart/2005/8/layout/list1"/>
    <dgm:cxn modelId="{DCFD1E93-1BDD-448B-8017-549502907083}" type="presParOf" srcId="{8BB9B615-0289-402C-82BC-5ABE8BF0C37A}" destId="{5403E0E6-9F20-45DB-A170-CA2F20493209}" srcOrd="4" destOrd="0" presId="urn:microsoft.com/office/officeart/2005/8/layout/list1"/>
    <dgm:cxn modelId="{59AD8519-F6B9-40CE-BB9B-538217F5ABA2}" type="presParOf" srcId="{5403E0E6-9F20-45DB-A170-CA2F20493209}" destId="{A19A9262-7466-40AE-8223-F1E37C24D8E4}" srcOrd="0" destOrd="0" presId="urn:microsoft.com/office/officeart/2005/8/layout/list1"/>
    <dgm:cxn modelId="{F350DF53-3B4A-4E15-9350-542BA704C41F}" type="presParOf" srcId="{5403E0E6-9F20-45DB-A170-CA2F20493209}" destId="{9C4DBF23-DD8B-437C-A30D-42A417037F1D}" srcOrd="1" destOrd="0" presId="urn:microsoft.com/office/officeart/2005/8/layout/list1"/>
    <dgm:cxn modelId="{0E19F4B9-0BA1-4944-914A-AA60D44F7AC0}" type="presParOf" srcId="{8BB9B615-0289-402C-82BC-5ABE8BF0C37A}" destId="{08B4F180-7F9C-40C2-9BD4-9873230061CA}" srcOrd="5" destOrd="0" presId="urn:microsoft.com/office/officeart/2005/8/layout/list1"/>
    <dgm:cxn modelId="{BB5853B4-02B9-45AA-9ECD-D90D6BBD6A1B}" type="presParOf" srcId="{8BB9B615-0289-402C-82BC-5ABE8BF0C37A}" destId="{BFB9CE2F-8AFD-4303-871C-D414BB7661BC}" srcOrd="6" destOrd="0" presId="urn:microsoft.com/office/officeart/2005/8/layout/list1"/>
    <dgm:cxn modelId="{A0025C65-ABD7-4AFA-B258-6D05D9ED80E6}" type="presParOf" srcId="{8BB9B615-0289-402C-82BC-5ABE8BF0C37A}" destId="{E8078527-403E-45CE-81CC-379AD1D6886C}" srcOrd="7" destOrd="0" presId="urn:microsoft.com/office/officeart/2005/8/layout/list1"/>
    <dgm:cxn modelId="{B71F4640-62C3-48DB-985A-F62DE2D63611}" type="presParOf" srcId="{8BB9B615-0289-402C-82BC-5ABE8BF0C37A}" destId="{A8AF8333-F686-4BEB-BFD8-2A32A1CAB1A4}" srcOrd="8" destOrd="0" presId="urn:microsoft.com/office/officeart/2005/8/layout/list1"/>
    <dgm:cxn modelId="{0F79F073-231E-44B6-B763-E7D018D3F4F3}" type="presParOf" srcId="{A8AF8333-F686-4BEB-BFD8-2A32A1CAB1A4}" destId="{9E52E1A1-0129-4061-A077-DB39636A080A}" srcOrd="0" destOrd="0" presId="urn:microsoft.com/office/officeart/2005/8/layout/list1"/>
    <dgm:cxn modelId="{D68591BE-7E39-405A-9793-BDA54FB5BA8B}" type="presParOf" srcId="{A8AF8333-F686-4BEB-BFD8-2A32A1CAB1A4}" destId="{91F781FB-D240-40FE-9E7C-E1CDFD2D0693}" srcOrd="1" destOrd="0" presId="urn:microsoft.com/office/officeart/2005/8/layout/list1"/>
    <dgm:cxn modelId="{9F8D939C-64BB-4943-8333-34F6DFF97086}" type="presParOf" srcId="{8BB9B615-0289-402C-82BC-5ABE8BF0C37A}" destId="{C1E15146-8A77-4E97-B719-0A8606A749D3}" srcOrd="9" destOrd="0" presId="urn:microsoft.com/office/officeart/2005/8/layout/list1"/>
    <dgm:cxn modelId="{88945500-685A-4FF2-9908-5CE5E1581110}" type="presParOf" srcId="{8BB9B615-0289-402C-82BC-5ABE8BF0C37A}" destId="{F510E74A-F39C-42A8-9E8A-9EB8DA7822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42413-8A5C-43F7-99DB-A908515303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E5270-7F0D-40EC-8079-A20F5888FA86}">
      <dgm:prSet phldrT="[Текст]"/>
      <dgm:spPr/>
      <dgm:t>
        <a:bodyPr/>
        <a:lstStyle/>
        <a:p>
          <a:pPr algn="ctr"/>
          <a:r>
            <a:rPr lang="ru-RU" b="1" i="0" u="sng" dirty="0">
              <a:solidFill>
                <a:schemeClr val="tx1"/>
              </a:solidFill>
            </a:rPr>
            <a:t>печень</a:t>
          </a:r>
        </a:p>
      </dgm:t>
    </dgm:pt>
    <dgm:pt modelId="{AA0F1B3E-CC0A-4873-B3CD-6E6AD01EA5D4}" type="parTrans" cxnId="{00533439-6BBD-4D12-9DB4-51C240E27AD9}">
      <dgm:prSet/>
      <dgm:spPr/>
      <dgm:t>
        <a:bodyPr/>
        <a:lstStyle/>
        <a:p>
          <a:endParaRPr lang="ru-RU"/>
        </a:p>
      </dgm:t>
    </dgm:pt>
    <dgm:pt modelId="{C96B450D-CCEA-49B7-823E-FBDA37137654}" type="sibTrans" cxnId="{00533439-6BBD-4D12-9DB4-51C240E27AD9}">
      <dgm:prSet/>
      <dgm:spPr/>
      <dgm:t>
        <a:bodyPr/>
        <a:lstStyle/>
        <a:p>
          <a:endParaRPr lang="ru-RU"/>
        </a:p>
      </dgm:t>
    </dgm:pt>
    <dgm:pt modelId="{BED171A1-B7BC-4880-8DF6-A64BD964F06C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брюшина</a:t>
          </a:r>
        </a:p>
      </dgm:t>
    </dgm:pt>
    <dgm:pt modelId="{C8C9AAA7-5D1C-4EF0-9149-590C80AE51C8}" type="parTrans" cxnId="{42802674-22AE-43D9-A4F5-4912606373B2}">
      <dgm:prSet/>
      <dgm:spPr/>
      <dgm:t>
        <a:bodyPr/>
        <a:lstStyle/>
        <a:p>
          <a:endParaRPr lang="ru-RU"/>
        </a:p>
      </dgm:t>
    </dgm:pt>
    <dgm:pt modelId="{02F28D6C-5D76-49A3-808F-157444CEBAB1}" type="sibTrans" cxnId="{42802674-22AE-43D9-A4F5-4912606373B2}">
      <dgm:prSet/>
      <dgm:spPr/>
      <dgm:t>
        <a:bodyPr/>
        <a:lstStyle/>
        <a:p>
          <a:endParaRPr lang="ru-RU"/>
        </a:p>
      </dgm:t>
    </dgm:pt>
    <dgm:pt modelId="{44794CE1-8BCE-472F-86A3-7079A42D4756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легкие</a:t>
          </a:r>
        </a:p>
      </dgm:t>
    </dgm:pt>
    <dgm:pt modelId="{AF35F9E9-30F8-4525-B180-D245F0DD9671}" type="parTrans" cxnId="{7C582529-B72F-4FE1-A398-9343BA4FB004}">
      <dgm:prSet/>
      <dgm:spPr/>
      <dgm:t>
        <a:bodyPr/>
        <a:lstStyle/>
        <a:p>
          <a:endParaRPr lang="ru-RU"/>
        </a:p>
      </dgm:t>
    </dgm:pt>
    <dgm:pt modelId="{D5C4DD96-6087-4604-815E-0A7B1F938411}" type="sibTrans" cxnId="{7C582529-B72F-4FE1-A398-9343BA4FB004}">
      <dgm:prSet/>
      <dgm:spPr/>
      <dgm:t>
        <a:bodyPr/>
        <a:lstStyle/>
        <a:p>
          <a:endParaRPr lang="ru-RU"/>
        </a:p>
      </dgm:t>
    </dgm:pt>
    <dgm:pt modelId="{F7D6DA35-7D74-48F0-9233-76158E6745FA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кости</a:t>
          </a:r>
        </a:p>
      </dgm:t>
    </dgm:pt>
    <dgm:pt modelId="{290D2C1B-F174-4741-B0CC-13957CFC6338}" type="parTrans" cxnId="{6D659CC0-6E31-486C-AB66-859F18CC9428}">
      <dgm:prSet/>
      <dgm:spPr/>
      <dgm:t>
        <a:bodyPr/>
        <a:lstStyle/>
        <a:p>
          <a:endParaRPr lang="ru-RU"/>
        </a:p>
      </dgm:t>
    </dgm:pt>
    <dgm:pt modelId="{F7A09B4E-49F1-439D-B375-9B050CE808FB}" type="sibTrans" cxnId="{6D659CC0-6E31-486C-AB66-859F18CC9428}">
      <dgm:prSet/>
      <dgm:spPr/>
      <dgm:t>
        <a:bodyPr/>
        <a:lstStyle/>
        <a:p>
          <a:endParaRPr lang="ru-RU"/>
        </a:p>
      </dgm:t>
    </dgm:pt>
    <dgm:pt modelId="{196207D8-3A53-41C7-B1EF-6EB244C03D4A}" type="pres">
      <dgm:prSet presAssocID="{66C42413-8A5C-43F7-99DB-A908515303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70822-567D-4106-8BC0-377591C9C121}" type="pres">
      <dgm:prSet presAssocID="{D38E5270-7F0D-40EC-8079-A20F5888FA86}" presName="parentLin" presStyleCnt="0"/>
      <dgm:spPr/>
    </dgm:pt>
    <dgm:pt modelId="{AB28A6C6-2E4C-4E2F-AEFF-2D5620DA6600}" type="pres">
      <dgm:prSet presAssocID="{D38E5270-7F0D-40EC-8079-A20F5888FA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C78224-E827-4AD0-8AD3-39359F703EA1}" type="pres">
      <dgm:prSet presAssocID="{D38E5270-7F0D-40EC-8079-A20F5888FA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4C31-3F86-44BD-ADEE-7407A977EDAA}" type="pres">
      <dgm:prSet presAssocID="{D38E5270-7F0D-40EC-8079-A20F5888FA86}" presName="negativeSpace" presStyleCnt="0"/>
      <dgm:spPr/>
    </dgm:pt>
    <dgm:pt modelId="{A3CC3B37-E0FA-484F-BB58-6505908567F0}" type="pres">
      <dgm:prSet presAssocID="{D38E5270-7F0D-40EC-8079-A20F5888FA86}" presName="childText" presStyleLbl="conFgAcc1" presStyleIdx="0" presStyleCnt="4">
        <dgm:presLayoutVars>
          <dgm:bulletEnabled val="1"/>
        </dgm:presLayoutVars>
      </dgm:prSet>
      <dgm:spPr/>
    </dgm:pt>
    <dgm:pt modelId="{A0BEF88C-E898-45AC-BE3A-E29352B9DA02}" type="pres">
      <dgm:prSet presAssocID="{C96B450D-CCEA-49B7-823E-FBDA37137654}" presName="spaceBetweenRectangles" presStyleCnt="0"/>
      <dgm:spPr/>
    </dgm:pt>
    <dgm:pt modelId="{CD88C5B9-DB25-41A0-A69C-3F34C7E51B70}" type="pres">
      <dgm:prSet presAssocID="{BED171A1-B7BC-4880-8DF6-A64BD964F06C}" presName="parentLin" presStyleCnt="0"/>
      <dgm:spPr/>
    </dgm:pt>
    <dgm:pt modelId="{2FA044B2-EC82-4AF3-BEEE-C8792C5D71FB}" type="pres">
      <dgm:prSet presAssocID="{BED171A1-B7BC-4880-8DF6-A64BD964F06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B39EEA-CBB3-43CF-962F-47121CE6D761}" type="pres">
      <dgm:prSet presAssocID="{BED171A1-B7BC-4880-8DF6-A64BD964F0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586F5-12A5-4F76-A65F-3BE2643DE342}" type="pres">
      <dgm:prSet presAssocID="{BED171A1-B7BC-4880-8DF6-A64BD964F06C}" presName="negativeSpace" presStyleCnt="0"/>
      <dgm:spPr/>
    </dgm:pt>
    <dgm:pt modelId="{7236BBFF-0795-4489-A226-578C4416F6CD}" type="pres">
      <dgm:prSet presAssocID="{BED171A1-B7BC-4880-8DF6-A64BD964F06C}" presName="childText" presStyleLbl="conFgAcc1" presStyleIdx="1" presStyleCnt="4">
        <dgm:presLayoutVars>
          <dgm:bulletEnabled val="1"/>
        </dgm:presLayoutVars>
      </dgm:prSet>
      <dgm:spPr/>
    </dgm:pt>
    <dgm:pt modelId="{5EB756F3-E3F4-4561-8446-22422DD0E4BA}" type="pres">
      <dgm:prSet presAssocID="{02F28D6C-5D76-49A3-808F-157444CEBAB1}" presName="spaceBetweenRectangles" presStyleCnt="0"/>
      <dgm:spPr/>
    </dgm:pt>
    <dgm:pt modelId="{E7020B30-0E6A-4A9D-B5E7-34E669F9B5BB}" type="pres">
      <dgm:prSet presAssocID="{44794CE1-8BCE-472F-86A3-7079A42D4756}" presName="parentLin" presStyleCnt="0"/>
      <dgm:spPr/>
    </dgm:pt>
    <dgm:pt modelId="{C32F15C1-59EB-4ABB-AFE5-D3002D1F618A}" type="pres">
      <dgm:prSet presAssocID="{44794CE1-8BCE-472F-86A3-7079A42D475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CC326D5-D941-4FF5-9F36-02EBA79513DF}" type="pres">
      <dgm:prSet presAssocID="{44794CE1-8BCE-472F-86A3-7079A42D47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17437-7488-451E-BC41-C761C7AD98DE}" type="pres">
      <dgm:prSet presAssocID="{44794CE1-8BCE-472F-86A3-7079A42D4756}" presName="negativeSpace" presStyleCnt="0"/>
      <dgm:spPr/>
    </dgm:pt>
    <dgm:pt modelId="{0B844AA2-4402-4819-883B-198A2BE4E1F2}" type="pres">
      <dgm:prSet presAssocID="{44794CE1-8BCE-472F-86A3-7079A42D4756}" presName="childText" presStyleLbl="conFgAcc1" presStyleIdx="2" presStyleCnt="4">
        <dgm:presLayoutVars>
          <dgm:bulletEnabled val="1"/>
        </dgm:presLayoutVars>
      </dgm:prSet>
      <dgm:spPr/>
    </dgm:pt>
    <dgm:pt modelId="{2948D9ED-1C9D-451D-90FD-64E0164168DC}" type="pres">
      <dgm:prSet presAssocID="{D5C4DD96-6087-4604-815E-0A7B1F938411}" presName="spaceBetweenRectangles" presStyleCnt="0"/>
      <dgm:spPr/>
    </dgm:pt>
    <dgm:pt modelId="{D76F0E4E-28B7-40BF-AEA3-EA77919FF9F6}" type="pres">
      <dgm:prSet presAssocID="{F7D6DA35-7D74-48F0-9233-76158E6745FA}" presName="parentLin" presStyleCnt="0"/>
      <dgm:spPr/>
    </dgm:pt>
    <dgm:pt modelId="{A7D01DD5-1912-408A-898F-326D1272C7AE}" type="pres">
      <dgm:prSet presAssocID="{F7D6DA35-7D74-48F0-9233-76158E6745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4095501-1A73-412B-A564-6E5AB5E1197C}" type="pres">
      <dgm:prSet presAssocID="{F7D6DA35-7D74-48F0-9233-76158E6745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B7380-B5DA-4E50-90AA-F1E2A649B8E4}" type="pres">
      <dgm:prSet presAssocID="{F7D6DA35-7D74-48F0-9233-76158E6745FA}" presName="negativeSpace" presStyleCnt="0"/>
      <dgm:spPr/>
    </dgm:pt>
    <dgm:pt modelId="{BA8619DC-114E-4DE4-A555-830AA77E854F}" type="pres">
      <dgm:prSet presAssocID="{F7D6DA35-7D74-48F0-9233-76158E6745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7B4C51-F7F7-411B-B869-9F413ACBE29B}" type="presOf" srcId="{BED171A1-B7BC-4880-8DF6-A64BD964F06C}" destId="{2FA044B2-EC82-4AF3-BEEE-C8792C5D71FB}" srcOrd="0" destOrd="0" presId="urn:microsoft.com/office/officeart/2005/8/layout/list1"/>
    <dgm:cxn modelId="{6D659CC0-6E31-486C-AB66-859F18CC9428}" srcId="{66C42413-8A5C-43F7-99DB-A90851530314}" destId="{F7D6DA35-7D74-48F0-9233-76158E6745FA}" srcOrd="3" destOrd="0" parTransId="{290D2C1B-F174-4741-B0CC-13957CFC6338}" sibTransId="{F7A09B4E-49F1-439D-B375-9B050CE808FB}"/>
    <dgm:cxn modelId="{7C582529-B72F-4FE1-A398-9343BA4FB004}" srcId="{66C42413-8A5C-43F7-99DB-A90851530314}" destId="{44794CE1-8BCE-472F-86A3-7079A42D4756}" srcOrd="2" destOrd="0" parTransId="{AF35F9E9-30F8-4525-B180-D245F0DD9671}" sibTransId="{D5C4DD96-6087-4604-815E-0A7B1F938411}"/>
    <dgm:cxn modelId="{6E49E4CA-4771-4483-9EB6-03693BCD1613}" type="presOf" srcId="{66C42413-8A5C-43F7-99DB-A90851530314}" destId="{196207D8-3A53-41C7-B1EF-6EB244C03D4A}" srcOrd="0" destOrd="0" presId="urn:microsoft.com/office/officeart/2005/8/layout/list1"/>
    <dgm:cxn modelId="{42802674-22AE-43D9-A4F5-4912606373B2}" srcId="{66C42413-8A5C-43F7-99DB-A90851530314}" destId="{BED171A1-B7BC-4880-8DF6-A64BD964F06C}" srcOrd="1" destOrd="0" parTransId="{C8C9AAA7-5D1C-4EF0-9149-590C80AE51C8}" sibTransId="{02F28D6C-5D76-49A3-808F-157444CEBAB1}"/>
    <dgm:cxn modelId="{00533439-6BBD-4D12-9DB4-51C240E27AD9}" srcId="{66C42413-8A5C-43F7-99DB-A90851530314}" destId="{D38E5270-7F0D-40EC-8079-A20F5888FA86}" srcOrd="0" destOrd="0" parTransId="{AA0F1B3E-CC0A-4873-B3CD-6E6AD01EA5D4}" sibTransId="{C96B450D-CCEA-49B7-823E-FBDA37137654}"/>
    <dgm:cxn modelId="{BBBDFC1A-44B2-4687-B824-C2D54C46E276}" type="presOf" srcId="{D38E5270-7F0D-40EC-8079-A20F5888FA86}" destId="{AB28A6C6-2E4C-4E2F-AEFF-2D5620DA6600}" srcOrd="0" destOrd="0" presId="urn:microsoft.com/office/officeart/2005/8/layout/list1"/>
    <dgm:cxn modelId="{1BAED845-84AD-4573-A41A-CCDA3C5970D7}" type="presOf" srcId="{BED171A1-B7BC-4880-8DF6-A64BD964F06C}" destId="{FBB39EEA-CBB3-43CF-962F-47121CE6D761}" srcOrd="1" destOrd="0" presId="urn:microsoft.com/office/officeart/2005/8/layout/list1"/>
    <dgm:cxn modelId="{18214FD2-F70D-4792-892A-C66B7FB5BEFB}" type="presOf" srcId="{D38E5270-7F0D-40EC-8079-A20F5888FA86}" destId="{3EC78224-E827-4AD0-8AD3-39359F703EA1}" srcOrd="1" destOrd="0" presId="urn:microsoft.com/office/officeart/2005/8/layout/list1"/>
    <dgm:cxn modelId="{415A0F8C-F2BF-441E-A7CB-C75A409CD2C0}" type="presOf" srcId="{F7D6DA35-7D74-48F0-9233-76158E6745FA}" destId="{44095501-1A73-412B-A564-6E5AB5E1197C}" srcOrd="1" destOrd="0" presId="urn:microsoft.com/office/officeart/2005/8/layout/list1"/>
    <dgm:cxn modelId="{F070B4EF-0A8F-4EAF-8532-C1A6C470D459}" type="presOf" srcId="{F7D6DA35-7D74-48F0-9233-76158E6745FA}" destId="{A7D01DD5-1912-408A-898F-326D1272C7AE}" srcOrd="0" destOrd="0" presId="urn:microsoft.com/office/officeart/2005/8/layout/list1"/>
    <dgm:cxn modelId="{AF061554-A56D-4DE6-823B-71206FD6CB74}" type="presOf" srcId="{44794CE1-8BCE-472F-86A3-7079A42D4756}" destId="{7CC326D5-D941-4FF5-9F36-02EBA79513DF}" srcOrd="1" destOrd="0" presId="urn:microsoft.com/office/officeart/2005/8/layout/list1"/>
    <dgm:cxn modelId="{B6CAB239-9DF1-4ECE-B2D7-D7A7F6DE1277}" type="presOf" srcId="{44794CE1-8BCE-472F-86A3-7079A42D4756}" destId="{C32F15C1-59EB-4ABB-AFE5-D3002D1F618A}" srcOrd="0" destOrd="0" presId="urn:microsoft.com/office/officeart/2005/8/layout/list1"/>
    <dgm:cxn modelId="{F9564AD5-D5BC-4971-A7EA-35725CC01598}" type="presParOf" srcId="{196207D8-3A53-41C7-B1EF-6EB244C03D4A}" destId="{5EB70822-567D-4106-8BC0-377591C9C121}" srcOrd="0" destOrd="0" presId="urn:microsoft.com/office/officeart/2005/8/layout/list1"/>
    <dgm:cxn modelId="{5C4D9BA0-363D-4B37-89A3-3113982EBFB9}" type="presParOf" srcId="{5EB70822-567D-4106-8BC0-377591C9C121}" destId="{AB28A6C6-2E4C-4E2F-AEFF-2D5620DA6600}" srcOrd="0" destOrd="0" presId="urn:microsoft.com/office/officeart/2005/8/layout/list1"/>
    <dgm:cxn modelId="{14C22A32-62CA-4871-B9E0-2D12B913B006}" type="presParOf" srcId="{5EB70822-567D-4106-8BC0-377591C9C121}" destId="{3EC78224-E827-4AD0-8AD3-39359F703EA1}" srcOrd="1" destOrd="0" presId="urn:microsoft.com/office/officeart/2005/8/layout/list1"/>
    <dgm:cxn modelId="{79785118-5B71-4B3D-A6C6-725EA7DA8632}" type="presParOf" srcId="{196207D8-3A53-41C7-B1EF-6EB244C03D4A}" destId="{FE424C31-3F86-44BD-ADEE-7407A977EDAA}" srcOrd="1" destOrd="0" presId="urn:microsoft.com/office/officeart/2005/8/layout/list1"/>
    <dgm:cxn modelId="{F2D6FF6A-F2E1-4CFB-9CF2-0850E6D3DB38}" type="presParOf" srcId="{196207D8-3A53-41C7-B1EF-6EB244C03D4A}" destId="{A3CC3B37-E0FA-484F-BB58-6505908567F0}" srcOrd="2" destOrd="0" presId="urn:microsoft.com/office/officeart/2005/8/layout/list1"/>
    <dgm:cxn modelId="{EDDA268D-6C94-4FD7-BEE1-B7281926E8E3}" type="presParOf" srcId="{196207D8-3A53-41C7-B1EF-6EB244C03D4A}" destId="{A0BEF88C-E898-45AC-BE3A-E29352B9DA02}" srcOrd="3" destOrd="0" presId="urn:microsoft.com/office/officeart/2005/8/layout/list1"/>
    <dgm:cxn modelId="{7A392DCF-39C2-4931-9855-793DC68E4C16}" type="presParOf" srcId="{196207D8-3A53-41C7-B1EF-6EB244C03D4A}" destId="{CD88C5B9-DB25-41A0-A69C-3F34C7E51B70}" srcOrd="4" destOrd="0" presId="urn:microsoft.com/office/officeart/2005/8/layout/list1"/>
    <dgm:cxn modelId="{FF1CDC81-D2F5-432F-9F17-AA1A85C34890}" type="presParOf" srcId="{CD88C5B9-DB25-41A0-A69C-3F34C7E51B70}" destId="{2FA044B2-EC82-4AF3-BEEE-C8792C5D71FB}" srcOrd="0" destOrd="0" presId="urn:microsoft.com/office/officeart/2005/8/layout/list1"/>
    <dgm:cxn modelId="{685BD0B7-8FDA-4E78-B0ED-E56A2A62005C}" type="presParOf" srcId="{CD88C5B9-DB25-41A0-A69C-3F34C7E51B70}" destId="{FBB39EEA-CBB3-43CF-962F-47121CE6D761}" srcOrd="1" destOrd="0" presId="urn:microsoft.com/office/officeart/2005/8/layout/list1"/>
    <dgm:cxn modelId="{D5E18487-188D-4ACC-9D5A-38A971C69650}" type="presParOf" srcId="{196207D8-3A53-41C7-B1EF-6EB244C03D4A}" destId="{F79586F5-12A5-4F76-A65F-3BE2643DE342}" srcOrd="5" destOrd="0" presId="urn:microsoft.com/office/officeart/2005/8/layout/list1"/>
    <dgm:cxn modelId="{6B67802E-3BA4-4F1C-B151-045CBCCA2DEE}" type="presParOf" srcId="{196207D8-3A53-41C7-B1EF-6EB244C03D4A}" destId="{7236BBFF-0795-4489-A226-578C4416F6CD}" srcOrd="6" destOrd="0" presId="urn:microsoft.com/office/officeart/2005/8/layout/list1"/>
    <dgm:cxn modelId="{E7A4EC6F-AB32-4A94-B14A-CFFAF38BC3C0}" type="presParOf" srcId="{196207D8-3A53-41C7-B1EF-6EB244C03D4A}" destId="{5EB756F3-E3F4-4561-8446-22422DD0E4BA}" srcOrd="7" destOrd="0" presId="urn:microsoft.com/office/officeart/2005/8/layout/list1"/>
    <dgm:cxn modelId="{21E33495-A989-4960-873A-E9A4B916B8FF}" type="presParOf" srcId="{196207D8-3A53-41C7-B1EF-6EB244C03D4A}" destId="{E7020B30-0E6A-4A9D-B5E7-34E669F9B5BB}" srcOrd="8" destOrd="0" presId="urn:microsoft.com/office/officeart/2005/8/layout/list1"/>
    <dgm:cxn modelId="{0148C0E5-CE72-4F40-A989-DDB2ADB92638}" type="presParOf" srcId="{E7020B30-0E6A-4A9D-B5E7-34E669F9B5BB}" destId="{C32F15C1-59EB-4ABB-AFE5-D3002D1F618A}" srcOrd="0" destOrd="0" presId="urn:microsoft.com/office/officeart/2005/8/layout/list1"/>
    <dgm:cxn modelId="{FF7A0590-2C30-451D-B10D-D34C53B90763}" type="presParOf" srcId="{E7020B30-0E6A-4A9D-B5E7-34E669F9B5BB}" destId="{7CC326D5-D941-4FF5-9F36-02EBA79513DF}" srcOrd="1" destOrd="0" presId="urn:microsoft.com/office/officeart/2005/8/layout/list1"/>
    <dgm:cxn modelId="{9B576DDB-E251-4DD9-B9B7-58B8B74C26CE}" type="presParOf" srcId="{196207D8-3A53-41C7-B1EF-6EB244C03D4A}" destId="{32F17437-7488-451E-BC41-C761C7AD98DE}" srcOrd="9" destOrd="0" presId="urn:microsoft.com/office/officeart/2005/8/layout/list1"/>
    <dgm:cxn modelId="{B6774DA6-ECDA-47E3-BBBF-633FD8B2F1EB}" type="presParOf" srcId="{196207D8-3A53-41C7-B1EF-6EB244C03D4A}" destId="{0B844AA2-4402-4819-883B-198A2BE4E1F2}" srcOrd="10" destOrd="0" presId="urn:microsoft.com/office/officeart/2005/8/layout/list1"/>
    <dgm:cxn modelId="{63DF4BD3-5D8A-47DB-83B9-5530B41CFD8B}" type="presParOf" srcId="{196207D8-3A53-41C7-B1EF-6EB244C03D4A}" destId="{2948D9ED-1C9D-451D-90FD-64E0164168DC}" srcOrd="11" destOrd="0" presId="urn:microsoft.com/office/officeart/2005/8/layout/list1"/>
    <dgm:cxn modelId="{F16E1B88-AC54-4900-97FA-06D6B29CBFDC}" type="presParOf" srcId="{196207D8-3A53-41C7-B1EF-6EB244C03D4A}" destId="{D76F0E4E-28B7-40BF-AEA3-EA77919FF9F6}" srcOrd="12" destOrd="0" presId="urn:microsoft.com/office/officeart/2005/8/layout/list1"/>
    <dgm:cxn modelId="{EA2CB078-0FBB-4A79-B371-E27E02DE9CCB}" type="presParOf" srcId="{D76F0E4E-28B7-40BF-AEA3-EA77919FF9F6}" destId="{A7D01DD5-1912-408A-898F-326D1272C7AE}" srcOrd="0" destOrd="0" presId="urn:microsoft.com/office/officeart/2005/8/layout/list1"/>
    <dgm:cxn modelId="{FB657725-B0AD-4BF3-8DEA-C06FD3313547}" type="presParOf" srcId="{D76F0E4E-28B7-40BF-AEA3-EA77919FF9F6}" destId="{44095501-1A73-412B-A564-6E5AB5E1197C}" srcOrd="1" destOrd="0" presId="urn:microsoft.com/office/officeart/2005/8/layout/list1"/>
    <dgm:cxn modelId="{57811ACA-A3C3-4A46-8FEE-D38E56B19CE1}" type="presParOf" srcId="{196207D8-3A53-41C7-B1EF-6EB244C03D4A}" destId="{6E4B7380-B5DA-4E50-90AA-F1E2A649B8E4}" srcOrd="13" destOrd="0" presId="urn:microsoft.com/office/officeart/2005/8/layout/list1"/>
    <dgm:cxn modelId="{F39150A1-8C56-4474-98C4-009D63DFF1C8}" type="presParOf" srcId="{196207D8-3A53-41C7-B1EF-6EB244C03D4A}" destId="{BA8619DC-114E-4DE4-A555-830AA77E85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9A4E7-C4DD-4B66-B3F5-6456687816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58175-23D9-410A-B786-CD313E45F1A7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погранично </a:t>
          </a:r>
          <a:r>
            <a:rPr lang="ru-RU" sz="2400" b="1" dirty="0" err="1">
              <a:solidFill>
                <a:schemeClr val="tx1"/>
              </a:solidFill>
            </a:rPr>
            <a:t>резектабельный</a:t>
          </a:r>
          <a:r>
            <a:rPr lang="ru-RU" sz="2400" b="1" dirty="0">
              <a:solidFill>
                <a:schemeClr val="tx1"/>
              </a:solidFill>
            </a:rPr>
            <a:t> рак</a:t>
          </a:r>
        </a:p>
      </dgm:t>
    </dgm:pt>
    <dgm:pt modelId="{3DBF5518-8A59-4B4C-90C2-FE18D9DFE21D}" type="parTrans" cxnId="{7EEEB5F2-77E6-41A2-9A37-6D777535003B}">
      <dgm:prSet/>
      <dgm:spPr/>
      <dgm:t>
        <a:bodyPr/>
        <a:lstStyle/>
        <a:p>
          <a:endParaRPr lang="ru-RU"/>
        </a:p>
      </dgm:t>
    </dgm:pt>
    <dgm:pt modelId="{A3BFDD7A-3684-4D39-A446-5AFC071607B0}" type="sibTrans" cxnId="{7EEEB5F2-77E6-41A2-9A37-6D777535003B}">
      <dgm:prSet/>
      <dgm:spPr/>
      <dgm:t>
        <a:bodyPr/>
        <a:lstStyle/>
        <a:p>
          <a:endParaRPr lang="ru-RU"/>
        </a:p>
      </dgm:t>
    </dgm:pt>
    <dgm:pt modelId="{97E6D3CE-8FB3-4E03-9CDA-5908A39450E5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заметное повышение СА 19-9</a:t>
          </a:r>
        </a:p>
      </dgm:t>
    </dgm:pt>
    <dgm:pt modelId="{379D3A1F-8E8D-436E-B55F-3E7435650752}" type="parTrans" cxnId="{34A569FF-F3ED-4B38-AD78-53ACA250D4F9}">
      <dgm:prSet/>
      <dgm:spPr/>
      <dgm:t>
        <a:bodyPr/>
        <a:lstStyle/>
        <a:p>
          <a:endParaRPr lang="ru-RU"/>
        </a:p>
      </dgm:t>
    </dgm:pt>
    <dgm:pt modelId="{2896BBEE-1F99-42D8-BA0B-C9547ADDFB4E}" type="sibTrans" cxnId="{34A569FF-F3ED-4B38-AD78-53ACA250D4F9}">
      <dgm:prSet/>
      <dgm:spPr/>
      <dgm:t>
        <a:bodyPr/>
        <a:lstStyle/>
        <a:p>
          <a:endParaRPr lang="ru-RU"/>
        </a:p>
      </dgm:t>
    </dgm:pt>
    <dgm:pt modelId="{B3A83F3A-8549-4DB0-A8E6-C35788D19BD0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опухоли большого </a:t>
          </a:r>
          <a:r>
            <a:rPr lang="ru-RU" sz="2400" b="1" dirty="0" smtClean="0">
              <a:solidFill>
                <a:schemeClr val="tx1"/>
              </a:solidFill>
            </a:rPr>
            <a:t>размера</a:t>
          </a:r>
          <a:endParaRPr lang="ru-RU" sz="2400" b="1" dirty="0">
            <a:solidFill>
              <a:schemeClr val="tx1"/>
            </a:solidFill>
          </a:endParaRPr>
        </a:p>
      </dgm:t>
    </dgm:pt>
    <dgm:pt modelId="{353DF9AA-A6EB-4DB1-83AC-2AABE2782802}" type="parTrans" cxnId="{7AB6A4E4-F43B-4896-A8C1-EEE5D864EA14}">
      <dgm:prSet/>
      <dgm:spPr/>
      <dgm:t>
        <a:bodyPr/>
        <a:lstStyle/>
        <a:p>
          <a:endParaRPr lang="ru-RU"/>
        </a:p>
      </dgm:t>
    </dgm:pt>
    <dgm:pt modelId="{51F5E8A8-F810-4EDB-A141-AF29DC02A7BB}" type="sibTrans" cxnId="{7AB6A4E4-F43B-4896-A8C1-EEE5D864EA14}">
      <dgm:prSet/>
      <dgm:spPr/>
      <dgm:t>
        <a:bodyPr/>
        <a:lstStyle/>
        <a:p>
          <a:endParaRPr lang="ru-RU"/>
        </a:p>
      </dgm:t>
    </dgm:pt>
    <dgm:pt modelId="{1AA777FA-D246-487F-88A7-BBE527CA4998}">
      <dgm:prSet phldrT="[Текст]" custT="1"/>
      <dgm:spPr/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</a:rPr>
            <a:t>лимфоаденопатия</a:t>
          </a:r>
          <a:endParaRPr lang="ru-RU" sz="2400" b="1" dirty="0">
            <a:solidFill>
              <a:schemeClr val="tx1"/>
            </a:solidFill>
          </a:endParaRPr>
        </a:p>
      </dgm:t>
    </dgm:pt>
    <dgm:pt modelId="{89530E7A-731C-462F-8688-161DACB47E7A}" type="parTrans" cxnId="{C7EEAD66-F9AF-456A-97E5-B6EC3D5A99CE}">
      <dgm:prSet/>
      <dgm:spPr/>
      <dgm:t>
        <a:bodyPr/>
        <a:lstStyle/>
        <a:p>
          <a:endParaRPr lang="ru-RU"/>
        </a:p>
      </dgm:t>
    </dgm:pt>
    <dgm:pt modelId="{DC6BE18F-B4C2-4286-80AE-066C6D1B9092}" type="sibTrans" cxnId="{C7EEAD66-F9AF-456A-97E5-B6EC3D5A99CE}">
      <dgm:prSet/>
      <dgm:spPr/>
      <dgm:t>
        <a:bodyPr/>
        <a:lstStyle/>
        <a:p>
          <a:endParaRPr lang="ru-RU"/>
        </a:p>
      </dgm:t>
    </dgm:pt>
    <dgm:pt modelId="{DD6514BF-E014-4736-9A65-E38229003BC7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наличие сопутствующих заболеваний</a:t>
          </a:r>
        </a:p>
      </dgm:t>
    </dgm:pt>
    <dgm:pt modelId="{DB35C189-C3A1-4ED4-A5A7-B551297CF6DC}" type="parTrans" cxnId="{E6A51DBB-39BE-462C-8AE2-6EC87B5C9F3F}">
      <dgm:prSet/>
      <dgm:spPr/>
      <dgm:t>
        <a:bodyPr/>
        <a:lstStyle/>
        <a:p>
          <a:endParaRPr lang="ru-RU"/>
        </a:p>
      </dgm:t>
    </dgm:pt>
    <dgm:pt modelId="{5163D4D1-66E5-43C5-9E8E-F76AF5FD780F}" type="sibTrans" cxnId="{E6A51DBB-39BE-462C-8AE2-6EC87B5C9F3F}">
      <dgm:prSet/>
      <dgm:spPr/>
      <dgm:t>
        <a:bodyPr/>
        <a:lstStyle/>
        <a:p>
          <a:endParaRPr lang="ru-RU"/>
        </a:p>
      </dgm:t>
    </dgm:pt>
    <dgm:pt modelId="{63A2B1FB-0019-4C2E-BA8F-EF95A2445D96}" type="pres">
      <dgm:prSet presAssocID="{6D59A4E7-C4DD-4B66-B3F5-6456687816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F6EA2A-2964-4300-9223-00648E53E273}" type="pres">
      <dgm:prSet presAssocID="{50B58175-23D9-410A-B786-CD313E45F1A7}" presName="parentLin" presStyleCnt="0"/>
      <dgm:spPr/>
    </dgm:pt>
    <dgm:pt modelId="{509A653B-96AE-44D8-BDE1-C7B396B0C0CD}" type="pres">
      <dgm:prSet presAssocID="{50B58175-23D9-410A-B786-CD313E45F1A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77FAF5E-3253-42D7-8799-DE4F2B9FD62D}" type="pres">
      <dgm:prSet presAssocID="{50B58175-23D9-410A-B786-CD313E45F1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F875C-0BC2-4E2D-8F13-0775C06EEA0C}" type="pres">
      <dgm:prSet presAssocID="{50B58175-23D9-410A-B786-CD313E45F1A7}" presName="negativeSpace" presStyleCnt="0"/>
      <dgm:spPr/>
    </dgm:pt>
    <dgm:pt modelId="{AFA9CA08-5ED1-4C0F-BEB3-44FEB5885F08}" type="pres">
      <dgm:prSet presAssocID="{50B58175-23D9-410A-B786-CD313E45F1A7}" presName="childText" presStyleLbl="conFgAcc1" presStyleIdx="0" presStyleCnt="5">
        <dgm:presLayoutVars>
          <dgm:bulletEnabled val="1"/>
        </dgm:presLayoutVars>
      </dgm:prSet>
      <dgm:spPr/>
    </dgm:pt>
    <dgm:pt modelId="{8A98B11D-C2BA-470F-A406-1BFDDE82E3F4}" type="pres">
      <dgm:prSet presAssocID="{A3BFDD7A-3684-4D39-A446-5AFC071607B0}" presName="spaceBetweenRectangles" presStyleCnt="0"/>
      <dgm:spPr/>
    </dgm:pt>
    <dgm:pt modelId="{2B848AE9-CC63-4F75-BA59-3C433BBEA7CE}" type="pres">
      <dgm:prSet presAssocID="{97E6D3CE-8FB3-4E03-9CDA-5908A39450E5}" presName="parentLin" presStyleCnt="0"/>
      <dgm:spPr/>
    </dgm:pt>
    <dgm:pt modelId="{D94B9159-11EC-4008-9A2A-834C64E02B8F}" type="pres">
      <dgm:prSet presAssocID="{97E6D3CE-8FB3-4E03-9CDA-5908A39450E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2B79AF6-3FF2-4A1F-95A8-C84CB3307AF3}" type="pres">
      <dgm:prSet presAssocID="{97E6D3CE-8FB3-4E03-9CDA-5908A39450E5}" presName="parentText" presStyleLbl="node1" presStyleIdx="1" presStyleCnt="5" custLinFactNeighborX="-3298" custLinFactNeighborY="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9FEB0-A4EB-4B15-960C-5BDE082D9CF9}" type="pres">
      <dgm:prSet presAssocID="{97E6D3CE-8FB3-4E03-9CDA-5908A39450E5}" presName="negativeSpace" presStyleCnt="0"/>
      <dgm:spPr/>
    </dgm:pt>
    <dgm:pt modelId="{C3907D1B-7D02-456D-AE71-4ED5946A0EFC}" type="pres">
      <dgm:prSet presAssocID="{97E6D3CE-8FB3-4E03-9CDA-5908A39450E5}" presName="childText" presStyleLbl="conFgAcc1" presStyleIdx="1" presStyleCnt="5">
        <dgm:presLayoutVars>
          <dgm:bulletEnabled val="1"/>
        </dgm:presLayoutVars>
      </dgm:prSet>
      <dgm:spPr/>
    </dgm:pt>
    <dgm:pt modelId="{A10773AC-B0B6-4611-AE5F-D80F5CD899BE}" type="pres">
      <dgm:prSet presAssocID="{2896BBEE-1F99-42D8-BA0B-C9547ADDFB4E}" presName="spaceBetweenRectangles" presStyleCnt="0"/>
      <dgm:spPr/>
    </dgm:pt>
    <dgm:pt modelId="{5F8C4D0F-FD81-4FF5-A93B-66E2DD636EF2}" type="pres">
      <dgm:prSet presAssocID="{B3A83F3A-8549-4DB0-A8E6-C35788D19BD0}" presName="parentLin" presStyleCnt="0"/>
      <dgm:spPr/>
    </dgm:pt>
    <dgm:pt modelId="{3BEEE551-786C-4EF8-B779-6B8D3B512392}" type="pres">
      <dgm:prSet presAssocID="{B3A83F3A-8549-4DB0-A8E6-C35788D19BD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CE903A8-9F58-4FB7-A71E-84B3F210E04A}" type="pres">
      <dgm:prSet presAssocID="{B3A83F3A-8549-4DB0-A8E6-C35788D19B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1FC6E-1E32-4992-BF69-9090D025E318}" type="pres">
      <dgm:prSet presAssocID="{B3A83F3A-8549-4DB0-A8E6-C35788D19BD0}" presName="negativeSpace" presStyleCnt="0"/>
      <dgm:spPr/>
    </dgm:pt>
    <dgm:pt modelId="{C273E221-E3C4-48BB-822D-9AD268DD5D98}" type="pres">
      <dgm:prSet presAssocID="{B3A83F3A-8549-4DB0-A8E6-C35788D19BD0}" presName="childText" presStyleLbl="conFgAcc1" presStyleIdx="2" presStyleCnt="5">
        <dgm:presLayoutVars>
          <dgm:bulletEnabled val="1"/>
        </dgm:presLayoutVars>
      </dgm:prSet>
      <dgm:spPr/>
    </dgm:pt>
    <dgm:pt modelId="{FA070409-19F4-4FD5-8340-33765A4D2500}" type="pres">
      <dgm:prSet presAssocID="{51F5E8A8-F810-4EDB-A141-AF29DC02A7BB}" presName="spaceBetweenRectangles" presStyleCnt="0"/>
      <dgm:spPr/>
    </dgm:pt>
    <dgm:pt modelId="{0CAEF1F7-969C-4249-91BE-1A35A408E0EE}" type="pres">
      <dgm:prSet presAssocID="{1AA777FA-D246-487F-88A7-BBE527CA4998}" presName="parentLin" presStyleCnt="0"/>
      <dgm:spPr/>
    </dgm:pt>
    <dgm:pt modelId="{12DA0167-64B7-4C69-B660-9D9F8730B46C}" type="pres">
      <dgm:prSet presAssocID="{1AA777FA-D246-487F-88A7-BBE527CA499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920A4D-3156-40A7-812C-F6F1E490C41F}" type="pres">
      <dgm:prSet presAssocID="{1AA777FA-D246-487F-88A7-BBE527CA49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EB6A-E85C-4B60-A8BF-9FA4005CBDB5}" type="pres">
      <dgm:prSet presAssocID="{1AA777FA-D246-487F-88A7-BBE527CA4998}" presName="negativeSpace" presStyleCnt="0"/>
      <dgm:spPr/>
    </dgm:pt>
    <dgm:pt modelId="{D462B211-9A04-46C2-891F-12D5849EA25A}" type="pres">
      <dgm:prSet presAssocID="{1AA777FA-D246-487F-88A7-BBE527CA4998}" presName="childText" presStyleLbl="conFgAcc1" presStyleIdx="3" presStyleCnt="5">
        <dgm:presLayoutVars>
          <dgm:bulletEnabled val="1"/>
        </dgm:presLayoutVars>
      </dgm:prSet>
      <dgm:spPr/>
    </dgm:pt>
    <dgm:pt modelId="{5ADF7669-4080-4ABD-B62D-07F3F71DA057}" type="pres">
      <dgm:prSet presAssocID="{DC6BE18F-B4C2-4286-80AE-066C6D1B9092}" presName="spaceBetweenRectangles" presStyleCnt="0"/>
      <dgm:spPr/>
    </dgm:pt>
    <dgm:pt modelId="{2B8FFF72-ADC2-4CA8-9F1E-4D06A7F22E3E}" type="pres">
      <dgm:prSet presAssocID="{DD6514BF-E014-4736-9A65-E38229003BC7}" presName="parentLin" presStyleCnt="0"/>
      <dgm:spPr/>
    </dgm:pt>
    <dgm:pt modelId="{AE1D6418-A391-4627-9989-E25D2F079D56}" type="pres">
      <dgm:prSet presAssocID="{DD6514BF-E014-4736-9A65-E38229003BC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C174C81-157F-43DC-ADF9-16FC491F4411}" type="pres">
      <dgm:prSet presAssocID="{DD6514BF-E014-4736-9A65-E38229003B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CB0E-6D0C-4324-9410-D2C74C0F5DED}" type="pres">
      <dgm:prSet presAssocID="{DD6514BF-E014-4736-9A65-E38229003BC7}" presName="negativeSpace" presStyleCnt="0"/>
      <dgm:spPr/>
    </dgm:pt>
    <dgm:pt modelId="{EC7A6C24-DDC6-4516-873E-F56BAB4C0F98}" type="pres">
      <dgm:prSet presAssocID="{DD6514BF-E014-4736-9A65-E38229003B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7EEAD66-F9AF-456A-97E5-B6EC3D5A99CE}" srcId="{6D59A4E7-C4DD-4B66-B3F5-64566878167A}" destId="{1AA777FA-D246-487F-88A7-BBE527CA4998}" srcOrd="3" destOrd="0" parTransId="{89530E7A-731C-462F-8688-161DACB47E7A}" sibTransId="{DC6BE18F-B4C2-4286-80AE-066C6D1B9092}"/>
    <dgm:cxn modelId="{B10172F2-ACEC-4522-A1B0-814A579001EB}" type="presOf" srcId="{50B58175-23D9-410A-B786-CD313E45F1A7}" destId="{509A653B-96AE-44D8-BDE1-C7B396B0C0CD}" srcOrd="0" destOrd="0" presId="urn:microsoft.com/office/officeart/2005/8/layout/list1"/>
    <dgm:cxn modelId="{92F4492C-6062-4CC3-BC0A-7A5546509FBD}" type="presOf" srcId="{97E6D3CE-8FB3-4E03-9CDA-5908A39450E5}" destId="{D94B9159-11EC-4008-9A2A-834C64E02B8F}" srcOrd="0" destOrd="0" presId="urn:microsoft.com/office/officeart/2005/8/layout/list1"/>
    <dgm:cxn modelId="{E6A51DBB-39BE-462C-8AE2-6EC87B5C9F3F}" srcId="{6D59A4E7-C4DD-4B66-B3F5-64566878167A}" destId="{DD6514BF-E014-4736-9A65-E38229003BC7}" srcOrd="4" destOrd="0" parTransId="{DB35C189-C3A1-4ED4-A5A7-B551297CF6DC}" sibTransId="{5163D4D1-66E5-43C5-9E8E-F76AF5FD780F}"/>
    <dgm:cxn modelId="{9A8F706B-A555-42C7-805A-DF001AEBE013}" type="presOf" srcId="{B3A83F3A-8549-4DB0-A8E6-C35788D19BD0}" destId="{3BEEE551-786C-4EF8-B779-6B8D3B512392}" srcOrd="0" destOrd="0" presId="urn:microsoft.com/office/officeart/2005/8/layout/list1"/>
    <dgm:cxn modelId="{666D2BA6-756A-4905-AF19-FDD012CB1552}" type="presOf" srcId="{B3A83F3A-8549-4DB0-A8E6-C35788D19BD0}" destId="{8CE903A8-9F58-4FB7-A71E-84B3F210E04A}" srcOrd="1" destOrd="0" presId="urn:microsoft.com/office/officeart/2005/8/layout/list1"/>
    <dgm:cxn modelId="{7EEEB5F2-77E6-41A2-9A37-6D777535003B}" srcId="{6D59A4E7-C4DD-4B66-B3F5-64566878167A}" destId="{50B58175-23D9-410A-B786-CD313E45F1A7}" srcOrd="0" destOrd="0" parTransId="{3DBF5518-8A59-4B4C-90C2-FE18D9DFE21D}" sibTransId="{A3BFDD7A-3684-4D39-A446-5AFC071607B0}"/>
    <dgm:cxn modelId="{7AB6A4E4-F43B-4896-A8C1-EEE5D864EA14}" srcId="{6D59A4E7-C4DD-4B66-B3F5-64566878167A}" destId="{B3A83F3A-8549-4DB0-A8E6-C35788D19BD0}" srcOrd="2" destOrd="0" parTransId="{353DF9AA-A6EB-4DB1-83AC-2AABE2782802}" sibTransId="{51F5E8A8-F810-4EDB-A141-AF29DC02A7BB}"/>
    <dgm:cxn modelId="{9C5F565A-014B-450D-9EA5-D862FAA6A4EC}" type="presOf" srcId="{1AA777FA-D246-487F-88A7-BBE527CA4998}" destId="{60920A4D-3156-40A7-812C-F6F1E490C41F}" srcOrd="1" destOrd="0" presId="urn:microsoft.com/office/officeart/2005/8/layout/list1"/>
    <dgm:cxn modelId="{324206EE-606D-4F12-9F6A-6C59856EB265}" type="presOf" srcId="{DD6514BF-E014-4736-9A65-E38229003BC7}" destId="{AE1D6418-A391-4627-9989-E25D2F079D56}" srcOrd="0" destOrd="0" presId="urn:microsoft.com/office/officeart/2005/8/layout/list1"/>
    <dgm:cxn modelId="{9EECCD04-D144-4C1A-89CD-516E4A951B38}" type="presOf" srcId="{6D59A4E7-C4DD-4B66-B3F5-64566878167A}" destId="{63A2B1FB-0019-4C2E-BA8F-EF95A2445D96}" srcOrd="0" destOrd="0" presId="urn:microsoft.com/office/officeart/2005/8/layout/list1"/>
    <dgm:cxn modelId="{99A5031C-225F-4586-9C64-93E4DC7316B8}" type="presOf" srcId="{1AA777FA-D246-487F-88A7-BBE527CA4998}" destId="{12DA0167-64B7-4C69-B660-9D9F8730B46C}" srcOrd="0" destOrd="0" presId="urn:microsoft.com/office/officeart/2005/8/layout/list1"/>
    <dgm:cxn modelId="{E3443A37-DEC6-4663-8A4E-D7ACCE107A6F}" type="presOf" srcId="{DD6514BF-E014-4736-9A65-E38229003BC7}" destId="{2C174C81-157F-43DC-ADF9-16FC491F4411}" srcOrd="1" destOrd="0" presId="urn:microsoft.com/office/officeart/2005/8/layout/list1"/>
    <dgm:cxn modelId="{395E9FE2-63A9-49EA-8F66-1E125E0FFDBF}" type="presOf" srcId="{50B58175-23D9-410A-B786-CD313E45F1A7}" destId="{577FAF5E-3253-42D7-8799-DE4F2B9FD62D}" srcOrd="1" destOrd="0" presId="urn:microsoft.com/office/officeart/2005/8/layout/list1"/>
    <dgm:cxn modelId="{34A569FF-F3ED-4B38-AD78-53ACA250D4F9}" srcId="{6D59A4E7-C4DD-4B66-B3F5-64566878167A}" destId="{97E6D3CE-8FB3-4E03-9CDA-5908A39450E5}" srcOrd="1" destOrd="0" parTransId="{379D3A1F-8E8D-436E-B55F-3E7435650752}" sibTransId="{2896BBEE-1F99-42D8-BA0B-C9547ADDFB4E}"/>
    <dgm:cxn modelId="{9A253522-E708-48A0-8766-E33A8C18F747}" type="presOf" srcId="{97E6D3CE-8FB3-4E03-9CDA-5908A39450E5}" destId="{52B79AF6-3FF2-4A1F-95A8-C84CB3307AF3}" srcOrd="1" destOrd="0" presId="urn:microsoft.com/office/officeart/2005/8/layout/list1"/>
    <dgm:cxn modelId="{78BF0A61-7657-4363-BB2C-4705163AB127}" type="presParOf" srcId="{63A2B1FB-0019-4C2E-BA8F-EF95A2445D96}" destId="{43F6EA2A-2964-4300-9223-00648E53E273}" srcOrd="0" destOrd="0" presId="urn:microsoft.com/office/officeart/2005/8/layout/list1"/>
    <dgm:cxn modelId="{B457546A-7B2F-4FD8-B8E6-B08D06752470}" type="presParOf" srcId="{43F6EA2A-2964-4300-9223-00648E53E273}" destId="{509A653B-96AE-44D8-BDE1-C7B396B0C0CD}" srcOrd="0" destOrd="0" presId="urn:microsoft.com/office/officeart/2005/8/layout/list1"/>
    <dgm:cxn modelId="{28CAD33D-4E4E-4F15-B68A-7A7152387271}" type="presParOf" srcId="{43F6EA2A-2964-4300-9223-00648E53E273}" destId="{577FAF5E-3253-42D7-8799-DE4F2B9FD62D}" srcOrd="1" destOrd="0" presId="urn:microsoft.com/office/officeart/2005/8/layout/list1"/>
    <dgm:cxn modelId="{475D1006-3A88-4700-AB54-99DB902AB94B}" type="presParOf" srcId="{63A2B1FB-0019-4C2E-BA8F-EF95A2445D96}" destId="{18BF875C-0BC2-4E2D-8F13-0775C06EEA0C}" srcOrd="1" destOrd="0" presId="urn:microsoft.com/office/officeart/2005/8/layout/list1"/>
    <dgm:cxn modelId="{6BC2E353-616C-4014-9906-4892665365F7}" type="presParOf" srcId="{63A2B1FB-0019-4C2E-BA8F-EF95A2445D96}" destId="{AFA9CA08-5ED1-4C0F-BEB3-44FEB5885F08}" srcOrd="2" destOrd="0" presId="urn:microsoft.com/office/officeart/2005/8/layout/list1"/>
    <dgm:cxn modelId="{24943145-9B48-4B71-99AE-96B90958A609}" type="presParOf" srcId="{63A2B1FB-0019-4C2E-BA8F-EF95A2445D96}" destId="{8A98B11D-C2BA-470F-A406-1BFDDE82E3F4}" srcOrd="3" destOrd="0" presId="urn:microsoft.com/office/officeart/2005/8/layout/list1"/>
    <dgm:cxn modelId="{6094DDD0-7804-4A2D-9A22-84B81719DA39}" type="presParOf" srcId="{63A2B1FB-0019-4C2E-BA8F-EF95A2445D96}" destId="{2B848AE9-CC63-4F75-BA59-3C433BBEA7CE}" srcOrd="4" destOrd="0" presId="urn:microsoft.com/office/officeart/2005/8/layout/list1"/>
    <dgm:cxn modelId="{908DB58F-7D6D-485D-8AB4-21A614159903}" type="presParOf" srcId="{2B848AE9-CC63-4F75-BA59-3C433BBEA7CE}" destId="{D94B9159-11EC-4008-9A2A-834C64E02B8F}" srcOrd="0" destOrd="0" presId="urn:microsoft.com/office/officeart/2005/8/layout/list1"/>
    <dgm:cxn modelId="{025420DB-6479-4F9F-AA6F-2E7C2CED8B09}" type="presParOf" srcId="{2B848AE9-CC63-4F75-BA59-3C433BBEA7CE}" destId="{52B79AF6-3FF2-4A1F-95A8-C84CB3307AF3}" srcOrd="1" destOrd="0" presId="urn:microsoft.com/office/officeart/2005/8/layout/list1"/>
    <dgm:cxn modelId="{7D387599-D710-4D98-B5A6-2AFD86B9E168}" type="presParOf" srcId="{63A2B1FB-0019-4C2E-BA8F-EF95A2445D96}" destId="{EE69FEB0-A4EB-4B15-960C-5BDE082D9CF9}" srcOrd="5" destOrd="0" presId="urn:microsoft.com/office/officeart/2005/8/layout/list1"/>
    <dgm:cxn modelId="{128D7AAA-FDEF-43DB-B300-CF0E80B14277}" type="presParOf" srcId="{63A2B1FB-0019-4C2E-BA8F-EF95A2445D96}" destId="{C3907D1B-7D02-456D-AE71-4ED5946A0EFC}" srcOrd="6" destOrd="0" presId="urn:microsoft.com/office/officeart/2005/8/layout/list1"/>
    <dgm:cxn modelId="{F0022E85-16D8-41AB-B589-FE008170CF09}" type="presParOf" srcId="{63A2B1FB-0019-4C2E-BA8F-EF95A2445D96}" destId="{A10773AC-B0B6-4611-AE5F-D80F5CD899BE}" srcOrd="7" destOrd="0" presId="urn:microsoft.com/office/officeart/2005/8/layout/list1"/>
    <dgm:cxn modelId="{4601907B-62B6-4C8C-9FA7-2115AE5C16EA}" type="presParOf" srcId="{63A2B1FB-0019-4C2E-BA8F-EF95A2445D96}" destId="{5F8C4D0F-FD81-4FF5-A93B-66E2DD636EF2}" srcOrd="8" destOrd="0" presId="urn:microsoft.com/office/officeart/2005/8/layout/list1"/>
    <dgm:cxn modelId="{93074CB7-359A-488F-8173-AD20EC4EBE00}" type="presParOf" srcId="{5F8C4D0F-FD81-4FF5-A93B-66E2DD636EF2}" destId="{3BEEE551-786C-4EF8-B779-6B8D3B512392}" srcOrd="0" destOrd="0" presId="urn:microsoft.com/office/officeart/2005/8/layout/list1"/>
    <dgm:cxn modelId="{DF1E702C-786A-4880-B429-921A956FF07B}" type="presParOf" srcId="{5F8C4D0F-FD81-4FF5-A93B-66E2DD636EF2}" destId="{8CE903A8-9F58-4FB7-A71E-84B3F210E04A}" srcOrd="1" destOrd="0" presId="urn:microsoft.com/office/officeart/2005/8/layout/list1"/>
    <dgm:cxn modelId="{760CECB4-6FEB-4411-825A-7657F7C47DF2}" type="presParOf" srcId="{63A2B1FB-0019-4C2E-BA8F-EF95A2445D96}" destId="{65F1FC6E-1E32-4992-BF69-9090D025E318}" srcOrd="9" destOrd="0" presId="urn:microsoft.com/office/officeart/2005/8/layout/list1"/>
    <dgm:cxn modelId="{CD0A9ACD-E5BB-464E-A699-00F029010236}" type="presParOf" srcId="{63A2B1FB-0019-4C2E-BA8F-EF95A2445D96}" destId="{C273E221-E3C4-48BB-822D-9AD268DD5D98}" srcOrd="10" destOrd="0" presId="urn:microsoft.com/office/officeart/2005/8/layout/list1"/>
    <dgm:cxn modelId="{344BB4B6-3E63-4D13-86E3-FC247B3BCD4F}" type="presParOf" srcId="{63A2B1FB-0019-4C2E-BA8F-EF95A2445D96}" destId="{FA070409-19F4-4FD5-8340-33765A4D2500}" srcOrd="11" destOrd="0" presId="urn:microsoft.com/office/officeart/2005/8/layout/list1"/>
    <dgm:cxn modelId="{E3A92208-CC2F-43B6-8623-535E9F449383}" type="presParOf" srcId="{63A2B1FB-0019-4C2E-BA8F-EF95A2445D96}" destId="{0CAEF1F7-969C-4249-91BE-1A35A408E0EE}" srcOrd="12" destOrd="0" presId="urn:microsoft.com/office/officeart/2005/8/layout/list1"/>
    <dgm:cxn modelId="{F37E79E1-1E97-4762-8C3E-627F0FB66774}" type="presParOf" srcId="{0CAEF1F7-969C-4249-91BE-1A35A408E0EE}" destId="{12DA0167-64B7-4C69-B660-9D9F8730B46C}" srcOrd="0" destOrd="0" presId="urn:microsoft.com/office/officeart/2005/8/layout/list1"/>
    <dgm:cxn modelId="{00FB6F18-6BC4-4410-8DA4-36EA3A2F4A8F}" type="presParOf" srcId="{0CAEF1F7-969C-4249-91BE-1A35A408E0EE}" destId="{60920A4D-3156-40A7-812C-F6F1E490C41F}" srcOrd="1" destOrd="0" presId="urn:microsoft.com/office/officeart/2005/8/layout/list1"/>
    <dgm:cxn modelId="{2598464F-F8FD-4FA9-87AC-B4F25CCE4905}" type="presParOf" srcId="{63A2B1FB-0019-4C2E-BA8F-EF95A2445D96}" destId="{9A24EB6A-E85C-4B60-A8BF-9FA4005CBDB5}" srcOrd="13" destOrd="0" presId="urn:microsoft.com/office/officeart/2005/8/layout/list1"/>
    <dgm:cxn modelId="{524BC0B2-C315-4BFE-B317-C4DBD4C38895}" type="presParOf" srcId="{63A2B1FB-0019-4C2E-BA8F-EF95A2445D96}" destId="{D462B211-9A04-46C2-891F-12D5849EA25A}" srcOrd="14" destOrd="0" presId="urn:microsoft.com/office/officeart/2005/8/layout/list1"/>
    <dgm:cxn modelId="{A1A42C5F-DFEF-455F-A7FB-22E9F0A21EDD}" type="presParOf" srcId="{63A2B1FB-0019-4C2E-BA8F-EF95A2445D96}" destId="{5ADF7669-4080-4ABD-B62D-07F3F71DA057}" srcOrd="15" destOrd="0" presId="urn:microsoft.com/office/officeart/2005/8/layout/list1"/>
    <dgm:cxn modelId="{2E85D2FA-E16A-47E8-8365-9CB119C02C89}" type="presParOf" srcId="{63A2B1FB-0019-4C2E-BA8F-EF95A2445D96}" destId="{2B8FFF72-ADC2-4CA8-9F1E-4D06A7F22E3E}" srcOrd="16" destOrd="0" presId="urn:microsoft.com/office/officeart/2005/8/layout/list1"/>
    <dgm:cxn modelId="{7AD159BC-29C4-4838-BC41-966FA7ECD3E1}" type="presParOf" srcId="{2B8FFF72-ADC2-4CA8-9F1E-4D06A7F22E3E}" destId="{AE1D6418-A391-4627-9989-E25D2F079D56}" srcOrd="0" destOrd="0" presId="urn:microsoft.com/office/officeart/2005/8/layout/list1"/>
    <dgm:cxn modelId="{9011630D-2EA4-4F91-9B8E-662C70F56237}" type="presParOf" srcId="{2B8FFF72-ADC2-4CA8-9F1E-4D06A7F22E3E}" destId="{2C174C81-157F-43DC-ADF9-16FC491F4411}" srcOrd="1" destOrd="0" presId="urn:microsoft.com/office/officeart/2005/8/layout/list1"/>
    <dgm:cxn modelId="{2B6950A7-BA26-4A41-88C8-7CB7629D616D}" type="presParOf" srcId="{63A2B1FB-0019-4C2E-BA8F-EF95A2445D96}" destId="{49C4CB0E-6D0C-4324-9410-D2C74C0F5DED}" srcOrd="17" destOrd="0" presId="urn:microsoft.com/office/officeart/2005/8/layout/list1"/>
    <dgm:cxn modelId="{39BB171C-BE4E-40C5-ACDB-C20B7B0D0D5A}" type="presParOf" srcId="{63A2B1FB-0019-4C2E-BA8F-EF95A2445D96}" destId="{EC7A6C24-DDC6-4516-873E-F56BAB4C0F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42413-8A5C-43F7-99DB-A908515303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E5270-7F0D-40EC-8079-A20F5888FA86}">
      <dgm:prSet phldrT="[Текст]"/>
      <dgm:spPr/>
      <dgm:t>
        <a:bodyPr/>
        <a:lstStyle/>
        <a:p>
          <a:pPr algn="ctr"/>
          <a:r>
            <a:rPr lang="ru-RU" b="1" i="0" dirty="0">
              <a:solidFill>
                <a:schemeClr val="tx1"/>
              </a:solidFill>
            </a:rPr>
            <a:t>опухоли головки </a:t>
          </a:r>
          <a:r>
            <a:rPr lang="en-US" b="1" i="0" dirty="0">
              <a:solidFill>
                <a:schemeClr val="tx1"/>
              </a:solidFill>
            </a:rPr>
            <a:t>&gt; </a:t>
          </a:r>
          <a:r>
            <a:rPr lang="ru-RU" b="1" i="0" dirty="0">
              <a:solidFill>
                <a:schemeClr val="tx1"/>
              </a:solidFill>
            </a:rPr>
            <a:t>3 см</a:t>
          </a:r>
        </a:p>
      </dgm:t>
    </dgm:pt>
    <dgm:pt modelId="{AA0F1B3E-CC0A-4873-B3CD-6E6AD01EA5D4}" type="parTrans" cxnId="{00533439-6BBD-4D12-9DB4-51C240E27AD9}">
      <dgm:prSet/>
      <dgm:spPr/>
      <dgm:t>
        <a:bodyPr/>
        <a:lstStyle/>
        <a:p>
          <a:endParaRPr lang="ru-RU"/>
        </a:p>
      </dgm:t>
    </dgm:pt>
    <dgm:pt modelId="{C96B450D-CCEA-49B7-823E-FBDA37137654}" type="sibTrans" cxnId="{00533439-6BBD-4D12-9DB4-51C240E27AD9}">
      <dgm:prSet/>
      <dgm:spPr/>
      <dgm:t>
        <a:bodyPr/>
        <a:lstStyle/>
        <a:p>
          <a:endParaRPr lang="ru-RU"/>
        </a:p>
      </dgm:t>
    </dgm:pt>
    <dgm:pt modelId="{BED171A1-B7BC-4880-8DF6-A64BD964F06C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опухоли тела/хвоста</a:t>
          </a:r>
        </a:p>
      </dgm:t>
    </dgm:pt>
    <dgm:pt modelId="{C8C9AAA7-5D1C-4EF0-9149-590C80AE51C8}" type="parTrans" cxnId="{42802674-22AE-43D9-A4F5-4912606373B2}">
      <dgm:prSet/>
      <dgm:spPr/>
      <dgm:t>
        <a:bodyPr/>
        <a:lstStyle/>
        <a:p>
          <a:endParaRPr lang="ru-RU"/>
        </a:p>
      </dgm:t>
    </dgm:pt>
    <dgm:pt modelId="{02F28D6C-5D76-49A3-808F-157444CEBAB1}" type="sibTrans" cxnId="{42802674-22AE-43D9-A4F5-4912606373B2}">
      <dgm:prSet/>
      <dgm:spPr/>
      <dgm:t>
        <a:bodyPr/>
        <a:lstStyle/>
        <a:p>
          <a:endParaRPr lang="ru-RU"/>
        </a:p>
      </dgm:t>
    </dgm:pt>
    <dgm:pt modelId="{44794CE1-8BCE-472F-86A3-7079A42D4756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сомнительные результаты КТ</a:t>
          </a:r>
        </a:p>
      </dgm:t>
    </dgm:pt>
    <dgm:pt modelId="{AF35F9E9-30F8-4525-B180-D245F0DD9671}" type="parTrans" cxnId="{7C582529-B72F-4FE1-A398-9343BA4FB004}">
      <dgm:prSet/>
      <dgm:spPr/>
      <dgm:t>
        <a:bodyPr/>
        <a:lstStyle/>
        <a:p>
          <a:endParaRPr lang="ru-RU"/>
        </a:p>
      </dgm:t>
    </dgm:pt>
    <dgm:pt modelId="{D5C4DD96-6087-4604-815E-0A7B1F938411}" type="sibTrans" cxnId="{7C582529-B72F-4FE1-A398-9343BA4FB004}">
      <dgm:prSet/>
      <dgm:spPr/>
      <dgm:t>
        <a:bodyPr/>
        <a:lstStyle/>
        <a:p>
          <a:endParaRPr lang="ru-RU"/>
        </a:p>
      </dgm:t>
    </dgm:pt>
    <dgm:pt modelId="{F7D6DA35-7D74-48F0-9233-76158E6745FA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высокие уровни CA19-9 (&gt;100 Ед/мл)</a:t>
          </a:r>
        </a:p>
      </dgm:t>
    </dgm:pt>
    <dgm:pt modelId="{290D2C1B-F174-4741-B0CC-13957CFC6338}" type="parTrans" cxnId="{6D659CC0-6E31-486C-AB66-859F18CC9428}">
      <dgm:prSet/>
      <dgm:spPr/>
      <dgm:t>
        <a:bodyPr/>
        <a:lstStyle/>
        <a:p>
          <a:endParaRPr lang="ru-RU"/>
        </a:p>
      </dgm:t>
    </dgm:pt>
    <dgm:pt modelId="{F7A09B4E-49F1-439D-B375-9B050CE808FB}" type="sibTrans" cxnId="{6D659CC0-6E31-486C-AB66-859F18CC9428}">
      <dgm:prSet/>
      <dgm:spPr/>
      <dgm:t>
        <a:bodyPr/>
        <a:lstStyle/>
        <a:p>
          <a:endParaRPr lang="ru-RU"/>
        </a:p>
      </dgm:t>
    </dgm:pt>
    <dgm:pt modelId="{196207D8-3A53-41C7-B1EF-6EB244C03D4A}" type="pres">
      <dgm:prSet presAssocID="{66C42413-8A5C-43F7-99DB-A908515303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70822-567D-4106-8BC0-377591C9C121}" type="pres">
      <dgm:prSet presAssocID="{D38E5270-7F0D-40EC-8079-A20F5888FA86}" presName="parentLin" presStyleCnt="0"/>
      <dgm:spPr/>
    </dgm:pt>
    <dgm:pt modelId="{AB28A6C6-2E4C-4E2F-AEFF-2D5620DA6600}" type="pres">
      <dgm:prSet presAssocID="{D38E5270-7F0D-40EC-8079-A20F5888FA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C78224-E827-4AD0-8AD3-39359F703EA1}" type="pres">
      <dgm:prSet presAssocID="{D38E5270-7F0D-40EC-8079-A20F5888FA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4C31-3F86-44BD-ADEE-7407A977EDAA}" type="pres">
      <dgm:prSet presAssocID="{D38E5270-7F0D-40EC-8079-A20F5888FA86}" presName="negativeSpace" presStyleCnt="0"/>
      <dgm:spPr/>
    </dgm:pt>
    <dgm:pt modelId="{A3CC3B37-E0FA-484F-BB58-6505908567F0}" type="pres">
      <dgm:prSet presAssocID="{D38E5270-7F0D-40EC-8079-A20F5888FA86}" presName="childText" presStyleLbl="conFgAcc1" presStyleIdx="0" presStyleCnt="4">
        <dgm:presLayoutVars>
          <dgm:bulletEnabled val="1"/>
        </dgm:presLayoutVars>
      </dgm:prSet>
      <dgm:spPr/>
    </dgm:pt>
    <dgm:pt modelId="{A0BEF88C-E898-45AC-BE3A-E29352B9DA02}" type="pres">
      <dgm:prSet presAssocID="{C96B450D-CCEA-49B7-823E-FBDA37137654}" presName="spaceBetweenRectangles" presStyleCnt="0"/>
      <dgm:spPr/>
    </dgm:pt>
    <dgm:pt modelId="{CD88C5B9-DB25-41A0-A69C-3F34C7E51B70}" type="pres">
      <dgm:prSet presAssocID="{BED171A1-B7BC-4880-8DF6-A64BD964F06C}" presName="parentLin" presStyleCnt="0"/>
      <dgm:spPr/>
    </dgm:pt>
    <dgm:pt modelId="{2FA044B2-EC82-4AF3-BEEE-C8792C5D71FB}" type="pres">
      <dgm:prSet presAssocID="{BED171A1-B7BC-4880-8DF6-A64BD964F06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B39EEA-CBB3-43CF-962F-47121CE6D761}" type="pres">
      <dgm:prSet presAssocID="{BED171A1-B7BC-4880-8DF6-A64BD964F0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586F5-12A5-4F76-A65F-3BE2643DE342}" type="pres">
      <dgm:prSet presAssocID="{BED171A1-B7BC-4880-8DF6-A64BD964F06C}" presName="negativeSpace" presStyleCnt="0"/>
      <dgm:spPr/>
    </dgm:pt>
    <dgm:pt modelId="{7236BBFF-0795-4489-A226-578C4416F6CD}" type="pres">
      <dgm:prSet presAssocID="{BED171A1-B7BC-4880-8DF6-A64BD964F06C}" presName="childText" presStyleLbl="conFgAcc1" presStyleIdx="1" presStyleCnt="4">
        <dgm:presLayoutVars>
          <dgm:bulletEnabled val="1"/>
        </dgm:presLayoutVars>
      </dgm:prSet>
      <dgm:spPr/>
    </dgm:pt>
    <dgm:pt modelId="{5EB756F3-E3F4-4561-8446-22422DD0E4BA}" type="pres">
      <dgm:prSet presAssocID="{02F28D6C-5D76-49A3-808F-157444CEBAB1}" presName="spaceBetweenRectangles" presStyleCnt="0"/>
      <dgm:spPr/>
    </dgm:pt>
    <dgm:pt modelId="{E7020B30-0E6A-4A9D-B5E7-34E669F9B5BB}" type="pres">
      <dgm:prSet presAssocID="{44794CE1-8BCE-472F-86A3-7079A42D4756}" presName="parentLin" presStyleCnt="0"/>
      <dgm:spPr/>
    </dgm:pt>
    <dgm:pt modelId="{C32F15C1-59EB-4ABB-AFE5-D3002D1F618A}" type="pres">
      <dgm:prSet presAssocID="{44794CE1-8BCE-472F-86A3-7079A42D475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CC326D5-D941-4FF5-9F36-02EBA79513DF}" type="pres">
      <dgm:prSet presAssocID="{44794CE1-8BCE-472F-86A3-7079A42D47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17437-7488-451E-BC41-C761C7AD98DE}" type="pres">
      <dgm:prSet presAssocID="{44794CE1-8BCE-472F-86A3-7079A42D4756}" presName="negativeSpace" presStyleCnt="0"/>
      <dgm:spPr/>
    </dgm:pt>
    <dgm:pt modelId="{0B844AA2-4402-4819-883B-198A2BE4E1F2}" type="pres">
      <dgm:prSet presAssocID="{44794CE1-8BCE-472F-86A3-7079A42D4756}" presName="childText" presStyleLbl="conFgAcc1" presStyleIdx="2" presStyleCnt="4">
        <dgm:presLayoutVars>
          <dgm:bulletEnabled val="1"/>
        </dgm:presLayoutVars>
      </dgm:prSet>
      <dgm:spPr/>
    </dgm:pt>
    <dgm:pt modelId="{2948D9ED-1C9D-451D-90FD-64E0164168DC}" type="pres">
      <dgm:prSet presAssocID="{D5C4DD96-6087-4604-815E-0A7B1F938411}" presName="spaceBetweenRectangles" presStyleCnt="0"/>
      <dgm:spPr/>
    </dgm:pt>
    <dgm:pt modelId="{D76F0E4E-28B7-40BF-AEA3-EA77919FF9F6}" type="pres">
      <dgm:prSet presAssocID="{F7D6DA35-7D74-48F0-9233-76158E6745FA}" presName="parentLin" presStyleCnt="0"/>
      <dgm:spPr/>
    </dgm:pt>
    <dgm:pt modelId="{A7D01DD5-1912-408A-898F-326D1272C7AE}" type="pres">
      <dgm:prSet presAssocID="{F7D6DA35-7D74-48F0-9233-76158E6745F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4095501-1A73-412B-A564-6E5AB5E1197C}" type="pres">
      <dgm:prSet presAssocID="{F7D6DA35-7D74-48F0-9233-76158E6745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B7380-B5DA-4E50-90AA-F1E2A649B8E4}" type="pres">
      <dgm:prSet presAssocID="{F7D6DA35-7D74-48F0-9233-76158E6745FA}" presName="negativeSpace" presStyleCnt="0"/>
      <dgm:spPr/>
    </dgm:pt>
    <dgm:pt modelId="{BA8619DC-114E-4DE4-A555-830AA77E854F}" type="pres">
      <dgm:prSet presAssocID="{F7D6DA35-7D74-48F0-9233-76158E6745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6CF648A-B704-4D01-8E5A-4104D093024A}" type="presOf" srcId="{BED171A1-B7BC-4880-8DF6-A64BD964F06C}" destId="{FBB39EEA-CBB3-43CF-962F-47121CE6D761}" srcOrd="1" destOrd="0" presId="urn:microsoft.com/office/officeart/2005/8/layout/list1"/>
    <dgm:cxn modelId="{22F3ACFB-1CA3-4DA3-B8C8-A06F4800DE0A}" type="presOf" srcId="{44794CE1-8BCE-472F-86A3-7079A42D4756}" destId="{C32F15C1-59EB-4ABB-AFE5-D3002D1F618A}" srcOrd="0" destOrd="0" presId="urn:microsoft.com/office/officeart/2005/8/layout/list1"/>
    <dgm:cxn modelId="{6D659CC0-6E31-486C-AB66-859F18CC9428}" srcId="{66C42413-8A5C-43F7-99DB-A90851530314}" destId="{F7D6DA35-7D74-48F0-9233-76158E6745FA}" srcOrd="3" destOrd="0" parTransId="{290D2C1B-F174-4741-B0CC-13957CFC6338}" sibTransId="{F7A09B4E-49F1-439D-B375-9B050CE808FB}"/>
    <dgm:cxn modelId="{7C582529-B72F-4FE1-A398-9343BA4FB004}" srcId="{66C42413-8A5C-43F7-99DB-A90851530314}" destId="{44794CE1-8BCE-472F-86A3-7079A42D4756}" srcOrd="2" destOrd="0" parTransId="{AF35F9E9-30F8-4525-B180-D245F0DD9671}" sibTransId="{D5C4DD96-6087-4604-815E-0A7B1F938411}"/>
    <dgm:cxn modelId="{B21163C6-7860-46DC-A866-F7A29BC5E0B2}" type="presOf" srcId="{D38E5270-7F0D-40EC-8079-A20F5888FA86}" destId="{3EC78224-E827-4AD0-8AD3-39359F703EA1}" srcOrd="1" destOrd="0" presId="urn:microsoft.com/office/officeart/2005/8/layout/list1"/>
    <dgm:cxn modelId="{ECD8DB17-064F-460E-8884-9C74712768BE}" type="presOf" srcId="{44794CE1-8BCE-472F-86A3-7079A42D4756}" destId="{7CC326D5-D941-4FF5-9F36-02EBA79513DF}" srcOrd="1" destOrd="0" presId="urn:microsoft.com/office/officeart/2005/8/layout/list1"/>
    <dgm:cxn modelId="{42802674-22AE-43D9-A4F5-4912606373B2}" srcId="{66C42413-8A5C-43F7-99DB-A90851530314}" destId="{BED171A1-B7BC-4880-8DF6-A64BD964F06C}" srcOrd="1" destOrd="0" parTransId="{C8C9AAA7-5D1C-4EF0-9149-590C80AE51C8}" sibTransId="{02F28D6C-5D76-49A3-808F-157444CEBAB1}"/>
    <dgm:cxn modelId="{59E47840-9BF7-4CD4-AA40-214BE378F68E}" type="presOf" srcId="{D38E5270-7F0D-40EC-8079-A20F5888FA86}" destId="{AB28A6C6-2E4C-4E2F-AEFF-2D5620DA6600}" srcOrd="0" destOrd="0" presId="urn:microsoft.com/office/officeart/2005/8/layout/list1"/>
    <dgm:cxn modelId="{30B1300D-6AD4-4A65-9566-1EB1C24AD9CF}" type="presOf" srcId="{F7D6DA35-7D74-48F0-9233-76158E6745FA}" destId="{A7D01DD5-1912-408A-898F-326D1272C7AE}" srcOrd="0" destOrd="0" presId="urn:microsoft.com/office/officeart/2005/8/layout/list1"/>
    <dgm:cxn modelId="{00533439-6BBD-4D12-9DB4-51C240E27AD9}" srcId="{66C42413-8A5C-43F7-99DB-A90851530314}" destId="{D38E5270-7F0D-40EC-8079-A20F5888FA86}" srcOrd="0" destOrd="0" parTransId="{AA0F1B3E-CC0A-4873-B3CD-6E6AD01EA5D4}" sibTransId="{C96B450D-CCEA-49B7-823E-FBDA37137654}"/>
    <dgm:cxn modelId="{82A3DCFE-0791-4205-BA00-F0227FDD2172}" type="presOf" srcId="{BED171A1-B7BC-4880-8DF6-A64BD964F06C}" destId="{2FA044B2-EC82-4AF3-BEEE-C8792C5D71FB}" srcOrd="0" destOrd="0" presId="urn:microsoft.com/office/officeart/2005/8/layout/list1"/>
    <dgm:cxn modelId="{6422DF97-60DF-4C1D-9B8B-D87815B1E53A}" type="presOf" srcId="{F7D6DA35-7D74-48F0-9233-76158E6745FA}" destId="{44095501-1A73-412B-A564-6E5AB5E1197C}" srcOrd="1" destOrd="0" presId="urn:microsoft.com/office/officeart/2005/8/layout/list1"/>
    <dgm:cxn modelId="{2AC4F528-4094-4C87-B6A3-71576C81BF69}" type="presOf" srcId="{66C42413-8A5C-43F7-99DB-A90851530314}" destId="{196207D8-3A53-41C7-B1EF-6EB244C03D4A}" srcOrd="0" destOrd="0" presId="urn:microsoft.com/office/officeart/2005/8/layout/list1"/>
    <dgm:cxn modelId="{532B83AA-FC6C-4D77-ADF7-D689C56849BA}" type="presParOf" srcId="{196207D8-3A53-41C7-B1EF-6EB244C03D4A}" destId="{5EB70822-567D-4106-8BC0-377591C9C121}" srcOrd="0" destOrd="0" presId="urn:microsoft.com/office/officeart/2005/8/layout/list1"/>
    <dgm:cxn modelId="{0A9C46F3-9CF2-4E2E-BF88-8D700AC59156}" type="presParOf" srcId="{5EB70822-567D-4106-8BC0-377591C9C121}" destId="{AB28A6C6-2E4C-4E2F-AEFF-2D5620DA6600}" srcOrd="0" destOrd="0" presId="urn:microsoft.com/office/officeart/2005/8/layout/list1"/>
    <dgm:cxn modelId="{1CB3C21C-117C-41DE-B29B-2628629A88A3}" type="presParOf" srcId="{5EB70822-567D-4106-8BC0-377591C9C121}" destId="{3EC78224-E827-4AD0-8AD3-39359F703EA1}" srcOrd="1" destOrd="0" presId="urn:microsoft.com/office/officeart/2005/8/layout/list1"/>
    <dgm:cxn modelId="{302B59E9-9F42-49EE-87A5-CD61A927A8A0}" type="presParOf" srcId="{196207D8-3A53-41C7-B1EF-6EB244C03D4A}" destId="{FE424C31-3F86-44BD-ADEE-7407A977EDAA}" srcOrd="1" destOrd="0" presId="urn:microsoft.com/office/officeart/2005/8/layout/list1"/>
    <dgm:cxn modelId="{7463CED3-41A3-4B0C-9CB3-A3C7F1CD6022}" type="presParOf" srcId="{196207D8-3A53-41C7-B1EF-6EB244C03D4A}" destId="{A3CC3B37-E0FA-484F-BB58-6505908567F0}" srcOrd="2" destOrd="0" presId="urn:microsoft.com/office/officeart/2005/8/layout/list1"/>
    <dgm:cxn modelId="{DF202F9B-5A0C-4ED6-A8F7-8C8BDDDF87B2}" type="presParOf" srcId="{196207D8-3A53-41C7-B1EF-6EB244C03D4A}" destId="{A0BEF88C-E898-45AC-BE3A-E29352B9DA02}" srcOrd="3" destOrd="0" presId="urn:microsoft.com/office/officeart/2005/8/layout/list1"/>
    <dgm:cxn modelId="{34655E5D-F9C4-4353-8EF7-A6E8F1B4D65A}" type="presParOf" srcId="{196207D8-3A53-41C7-B1EF-6EB244C03D4A}" destId="{CD88C5B9-DB25-41A0-A69C-3F34C7E51B70}" srcOrd="4" destOrd="0" presId="urn:microsoft.com/office/officeart/2005/8/layout/list1"/>
    <dgm:cxn modelId="{19A575C1-166B-470B-A6EE-9D7D9BC2F9D1}" type="presParOf" srcId="{CD88C5B9-DB25-41A0-A69C-3F34C7E51B70}" destId="{2FA044B2-EC82-4AF3-BEEE-C8792C5D71FB}" srcOrd="0" destOrd="0" presId="urn:microsoft.com/office/officeart/2005/8/layout/list1"/>
    <dgm:cxn modelId="{243B98E8-D99F-4C34-8F8F-0034BFED7621}" type="presParOf" srcId="{CD88C5B9-DB25-41A0-A69C-3F34C7E51B70}" destId="{FBB39EEA-CBB3-43CF-962F-47121CE6D761}" srcOrd="1" destOrd="0" presId="urn:microsoft.com/office/officeart/2005/8/layout/list1"/>
    <dgm:cxn modelId="{CB8F18F6-6442-4AE8-A3F2-9821814CD5D5}" type="presParOf" srcId="{196207D8-3A53-41C7-B1EF-6EB244C03D4A}" destId="{F79586F5-12A5-4F76-A65F-3BE2643DE342}" srcOrd="5" destOrd="0" presId="urn:microsoft.com/office/officeart/2005/8/layout/list1"/>
    <dgm:cxn modelId="{5405A03D-9103-4580-8076-92F74A595409}" type="presParOf" srcId="{196207D8-3A53-41C7-B1EF-6EB244C03D4A}" destId="{7236BBFF-0795-4489-A226-578C4416F6CD}" srcOrd="6" destOrd="0" presId="urn:microsoft.com/office/officeart/2005/8/layout/list1"/>
    <dgm:cxn modelId="{99BE2DD5-8247-4B6D-AA6E-7063272B52C3}" type="presParOf" srcId="{196207D8-3A53-41C7-B1EF-6EB244C03D4A}" destId="{5EB756F3-E3F4-4561-8446-22422DD0E4BA}" srcOrd="7" destOrd="0" presId="urn:microsoft.com/office/officeart/2005/8/layout/list1"/>
    <dgm:cxn modelId="{A675E2E5-2B11-4CAB-8FE3-FC3EAA336239}" type="presParOf" srcId="{196207D8-3A53-41C7-B1EF-6EB244C03D4A}" destId="{E7020B30-0E6A-4A9D-B5E7-34E669F9B5BB}" srcOrd="8" destOrd="0" presId="urn:microsoft.com/office/officeart/2005/8/layout/list1"/>
    <dgm:cxn modelId="{83BC9F41-6219-49E6-BBFF-5321FC867929}" type="presParOf" srcId="{E7020B30-0E6A-4A9D-B5E7-34E669F9B5BB}" destId="{C32F15C1-59EB-4ABB-AFE5-D3002D1F618A}" srcOrd="0" destOrd="0" presId="urn:microsoft.com/office/officeart/2005/8/layout/list1"/>
    <dgm:cxn modelId="{D5BB7FE9-E299-44FF-826F-89E125D15E8B}" type="presParOf" srcId="{E7020B30-0E6A-4A9D-B5E7-34E669F9B5BB}" destId="{7CC326D5-D941-4FF5-9F36-02EBA79513DF}" srcOrd="1" destOrd="0" presId="urn:microsoft.com/office/officeart/2005/8/layout/list1"/>
    <dgm:cxn modelId="{95317586-993C-4FDA-9952-B7C3F4CA485E}" type="presParOf" srcId="{196207D8-3A53-41C7-B1EF-6EB244C03D4A}" destId="{32F17437-7488-451E-BC41-C761C7AD98DE}" srcOrd="9" destOrd="0" presId="urn:microsoft.com/office/officeart/2005/8/layout/list1"/>
    <dgm:cxn modelId="{98286742-13A9-4322-8D09-0D5273381E95}" type="presParOf" srcId="{196207D8-3A53-41C7-B1EF-6EB244C03D4A}" destId="{0B844AA2-4402-4819-883B-198A2BE4E1F2}" srcOrd="10" destOrd="0" presId="urn:microsoft.com/office/officeart/2005/8/layout/list1"/>
    <dgm:cxn modelId="{E08A56C9-FDF4-40BE-A5B1-7B5D746539EF}" type="presParOf" srcId="{196207D8-3A53-41C7-B1EF-6EB244C03D4A}" destId="{2948D9ED-1C9D-451D-90FD-64E0164168DC}" srcOrd="11" destOrd="0" presId="urn:microsoft.com/office/officeart/2005/8/layout/list1"/>
    <dgm:cxn modelId="{A0A8F0C5-D976-4A29-BB9E-F54AED7665A9}" type="presParOf" srcId="{196207D8-3A53-41C7-B1EF-6EB244C03D4A}" destId="{D76F0E4E-28B7-40BF-AEA3-EA77919FF9F6}" srcOrd="12" destOrd="0" presId="urn:microsoft.com/office/officeart/2005/8/layout/list1"/>
    <dgm:cxn modelId="{E772F9D9-C9CE-4917-B269-B76549933B24}" type="presParOf" srcId="{D76F0E4E-28B7-40BF-AEA3-EA77919FF9F6}" destId="{A7D01DD5-1912-408A-898F-326D1272C7AE}" srcOrd="0" destOrd="0" presId="urn:microsoft.com/office/officeart/2005/8/layout/list1"/>
    <dgm:cxn modelId="{DB30C670-BE28-4EED-9347-9DF68A41AE8E}" type="presParOf" srcId="{D76F0E4E-28B7-40BF-AEA3-EA77919FF9F6}" destId="{44095501-1A73-412B-A564-6E5AB5E1197C}" srcOrd="1" destOrd="0" presId="urn:microsoft.com/office/officeart/2005/8/layout/list1"/>
    <dgm:cxn modelId="{4849F5D9-A152-49F7-A657-AA798D466D08}" type="presParOf" srcId="{196207D8-3A53-41C7-B1EF-6EB244C03D4A}" destId="{6E4B7380-B5DA-4E50-90AA-F1E2A649B8E4}" srcOrd="13" destOrd="0" presId="urn:microsoft.com/office/officeart/2005/8/layout/list1"/>
    <dgm:cxn modelId="{62FA1337-9446-4C31-B338-616B61203AFD}" type="presParOf" srcId="{196207D8-3A53-41C7-B1EF-6EB244C03D4A}" destId="{BA8619DC-114E-4DE4-A555-830AA77E85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C42413-8A5C-43F7-99DB-A908515303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E5270-7F0D-40EC-8079-A20F5888FA86}">
      <dgm:prSet phldrT="[Текст]" custT="1"/>
      <dgm:spPr/>
      <dgm:t>
        <a:bodyPr/>
        <a:lstStyle/>
        <a:p>
          <a:pPr algn="ctr"/>
          <a:r>
            <a:rPr lang="ru-RU" sz="2400" b="1" i="0" dirty="0">
              <a:solidFill>
                <a:schemeClr val="tx1"/>
              </a:solidFill>
            </a:rPr>
            <a:t>диффузная и неоднородная плотность</a:t>
          </a:r>
        </a:p>
      </dgm:t>
    </dgm:pt>
    <dgm:pt modelId="{AA0F1B3E-CC0A-4873-B3CD-6E6AD01EA5D4}" type="parTrans" cxnId="{00533439-6BBD-4D12-9DB4-51C240E27AD9}">
      <dgm:prSet/>
      <dgm:spPr/>
      <dgm:t>
        <a:bodyPr/>
        <a:lstStyle/>
        <a:p>
          <a:endParaRPr lang="ru-RU"/>
        </a:p>
      </dgm:t>
    </dgm:pt>
    <dgm:pt modelId="{C96B450D-CCEA-49B7-823E-FBDA37137654}" type="sibTrans" cxnId="{00533439-6BBD-4D12-9DB4-51C240E27AD9}">
      <dgm:prSet/>
      <dgm:spPr/>
      <dgm:t>
        <a:bodyPr/>
        <a:lstStyle/>
        <a:p>
          <a:endParaRPr lang="ru-RU"/>
        </a:p>
      </dgm:t>
    </dgm:pt>
    <dgm:pt modelId="{BED171A1-B7BC-4880-8DF6-A64BD964F06C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инфильтрация ретропанкреатической клетчатки/</a:t>
          </a:r>
        </a:p>
      </dgm:t>
    </dgm:pt>
    <dgm:pt modelId="{C8C9AAA7-5D1C-4EF0-9149-590C80AE51C8}" type="parTrans" cxnId="{42802674-22AE-43D9-A4F5-4912606373B2}">
      <dgm:prSet/>
      <dgm:spPr/>
      <dgm:t>
        <a:bodyPr/>
        <a:lstStyle/>
        <a:p>
          <a:endParaRPr lang="ru-RU"/>
        </a:p>
      </dgm:t>
    </dgm:pt>
    <dgm:pt modelId="{02F28D6C-5D76-49A3-808F-157444CEBAB1}" type="sibTrans" cxnId="{42802674-22AE-43D9-A4F5-4912606373B2}">
      <dgm:prSet/>
      <dgm:spPr/>
      <dgm:t>
        <a:bodyPr/>
        <a:lstStyle/>
        <a:p>
          <a:endParaRPr lang="ru-RU"/>
        </a:p>
      </dgm:t>
    </dgm:pt>
    <dgm:pt modelId="{44794CE1-8BCE-472F-86A3-7079A42D4756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инфильтрация жировой клетчатки вокруг верхней брыжеечной </a:t>
          </a:r>
          <a:r>
            <a:rPr lang="ru-RU" sz="2400" b="1" dirty="0" smtClean="0">
              <a:solidFill>
                <a:schemeClr val="tx1"/>
              </a:solidFill>
            </a:rPr>
            <a:t>артерии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</a:rPr>
            <a:t>и вены, </a:t>
          </a:r>
          <a:r>
            <a:rPr lang="ru-RU" sz="2400" b="1" dirty="0">
              <a:solidFill>
                <a:schemeClr val="tx1"/>
              </a:solidFill>
            </a:rPr>
            <a:t>чревного ствола, воротной </a:t>
          </a:r>
          <a:r>
            <a:rPr lang="ru-RU" sz="2400" b="1" dirty="0" smtClean="0">
              <a:solidFill>
                <a:schemeClr val="tx1"/>
              </a:solidFill>
            </a:rPr>
            <a:t>вены</a:t>
          </a:r>
          <a:endParaRPr lang="ru-RU" sz="2400" b="1" dirty="0">
            <a:solidFill>
              <a:srgbClr val="FF0000"/>
            </a:solidFill>
          </a:endParaRPr>
        </a:p>
      </dgm:t>
    </dgm:pt>
    <dgm:pt modelId="{AF35F9E9-30F8-4525-B180-D245F0DD9671}" type="parTrans" cxnId="{7C582529-B72F-4FE1-A398-9343BA4FB004}">
      <dgm:prSet/>
      <dgm:spPr/>
      <dgm:t>
        <a:bodyPr/>
        <a:lstStyle/>
        <a:p>
          <a:endParaRPr lang="ru-RU"/>
        </a:p>
      </dgm:t>
    </dgm:pt>
    <dgm:pt modelId="{D5C4DD96-6087-4604-815E-0A7B1F938411}" type="sibTrans" cxnId="{7C582529-B72F-4FE1-A398-9343BA4FB004}">
      <dgm:prSet/>
      <dgm:spPr/>
      <dgm:t>
        <a:bodyPr/>
        <a:lstStyle/>
        <a:p>
          <a:endParaRPr lang="ru-RU"/>
        </a:p>
      </dgm:t>
    </dgm:pt>
    <dgm:pt modelId="{196207D8-3A53-41C7-B1EF-6EB244C03D4A}" type="pres">
      <dgm:prSet presAssocID="{66C42413-8A5C-43F7-99DB-A908515303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70822-567D-4106-8BC0-377591C9C121}" type="pres">
      <dgm:prSet presAssocID="{D38E5270-7F0D-40EC-8079-A20F5888FA86}" presName="parentLin" presStyleCnt="0"/>
      <dgm:spPr/>
    </dgm:pt>
    <dgm:pt modelId="{AB28A6C6-2E4C-4E2F-AEFF-2D5620DA6600}" type="pres">
      <dgm:prSet presAssocID="{D38E5270-7F0D-40EC-8079-A20F5888FA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C78224-E827-4AD0-8AD3-39359F703EA1}" type="pres">
      <dgm:prSet presAssocID="{D38E5270-7F0D-40EC-8079-A20F5888FA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4C31-3F86-44BD-ADEE-7407A977EDAA}" type="pres">
      <dgm:prSet presAssocID="{D38E5270-7F0D-40EC-8079-A20F5888FA86}" presName="negativeSpace" presStyleCnt="0"/>
      <dgm:spPr/>
    </dgm:pt>
    <dgm:pt modelId="{A3CC3B37-E0FA-484F-BB58-6505908567F0}" type="pres">
      <dgm:prSet presAssocID="{D38E5270-7F0D-40EC-8079-A20F5888FA86}" presName="childText" presStyleLbl="conFgAcc1" presStyleIdx="0" presStyleCnt="3">
        <dgm:presLayoutVars>
          <dgm:bulletEnabled val="1"/>
        </dgm:presLayoutVars>
      </dgm:prSet>
      <dgm:spPr/>
    </dgm:pt>
    <dgm:pt modelId="{A0BEF88C-E898-45AC-BE3A-E29352B9DA02}" type="pres">
      <dgm:prSet presAssocID="{C96B450D-CCEA-49B7-823E-FBDA37137654}" presName="spaceBetweenRectangles" presStyleCnt="0"/>
      <dgm:spPr/>
    </dgm:pt>
    <dgm:pt modelId="{CD88C5B9-DB25-41A0-A69C-3F34C7E51B70}" type="pres">
      <dgm:prSet presAssocID="{BED171A1-B7BC-4880-8DF6-A64BD964F06C}" presName="parentLin" presStyleCnt="0"/>
      <dgm:spPr/>
    </dgm:pt>
    <dgm:pt modelId="{2FA044B2-EC82-4AF3-BEEE-C8792C5D71FB}" type="pres">
      <dgm:prSet presAssocID="{BED171A1-B7BC-4880-8DF6-A64BD964F0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B39EEA-CBB3-43CF-962F-47121CE6D761}" type="pres">
      <dgm:prSet presAssocID="{BED171A1-B7BC-4880-8DF6-A64BD964F0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586F5-12A5-4F76-A65F-3BE2643DE342}" type="pres">
      <dgm:prSet presAssocID="{BED171A1-B7BC-4880-8DF6-A64BD964F06C}" presName="negativeSpace" presStyleCnt="0"/>
      <dgm:spPr/>
    </dgm:pt>
    <dgm:pt modelId="{7236BBFF-0795-4489-A226-578C4416F6CD}" type="pres">
      <dgm:prSet presAssocID="{BED171A1-B7BC-4880-8DF6-A64BD964F06C}" presName="childText" presStyleLbl="conFgAcc1" presStyleIdx="1" presStyleCnt="3">
        <dgm:presLayoutVars>
          <dgm:bulletEnabled val="1"/>
        </dgm:presLayoutVars>
      </dgm:prSet>
      <dgm:spPr/>
    </dgm:pt>
    <dgm:pt modelId="{5EB756F3-E3F4-4561-8446-22422DD0E4BA}" type="pres">
      <dgm:prSet presAssocID="{02F28D6C-5D76-49A3-808F-157444CEBAB1}" presName="spaceBetweenRectangles" presStyleCnt="0"/>
      <dgm:spPr/>
    </dgm:pt>
    <dgm:pt modelId="{E7020B30-0E6A-4A9D-B5E7-34E669F9B5BB}" type="pres">
      <dgm:prSet presAssocID="{44794CE1-8BCE-472F-86A3-7079A42D4756}" presName="parentLin" presStyleCnt="0"/>
      <dgm:spPr/>
    </dgm:pt>
    <dgm:pt modelId="{C32F15C1-59EB-4ABB-AFE5-D3002D1F618A}" type="pres">
      <dgm:prSet presAssocID="{44794CE1-8BCE-472F-86A3-7079A42D475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C326D5-D941-4FF5-9F36-02EBA79513DF}" type="pres">
      <dgm:prSet presAssocID="{44794CE1-8BCE-472F-86A3-7079A42D47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17437-7488-451E-BC41-C761C7AD98DE}" type="pres">
      <dgm:prSet presAssocID="{44794CE1-8BCE-472F-86A3-7079A42D4756}" presName="negativeSpace" presStyleCnt="0"/>
      <dgm:spPr/>
    </dgm:pt>
    <dgm:pt modelId="{0B844AA2-4402-4819-883B-198A2BE4E1F2}" type="pres">
      <dgm:prSet presAssocID="{44794CE1-8BCE-472F-86A3-7079A42D47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3B1DF9-BBAC-4719-8D85-30454E2CC441}" type="presOf" srcId="{D38E5270-7F0D-40EC-8079-A20F5888FA86}" destId="{3EC78224-E827-4AD0-8AD3-39359F703EA1}" srcOrd="1" destOrd="0" presId="urn:microsoft.com/office/officeart/2005/8/layout/list1"/>
    <dgm:cxn modelId="{3669D60F-3BE3-4AFE-B5C3-F4D4C68E725D}" type="presOf" srcId="{BED171A1-B7BC-4880-8DF6-A64BD964F06C}" destId="{FBB39EEA-CBB3-43CF-962F-47121CE6D761}" srcOrd="1" destOrd="0" presId="urn:microsoft.com/office/officeart/2005/8/layout/list1"/>
    <dgm:cxn modelId="{7C582529-B72F-4FE1-A398-9343BA4FB004}" srcId="{66C42413-8A5C-43F7-99DB-A90851530314}" destId="{44794CE1-8BCE-472F-86A3-7079A42D4756}" srcOrd="2" destOrd="0" parTransId="{AF35F9E9-30F8-4525-B180-D245F0DD9671}" sibTransId="{D5C4DD96-6087-4604-815E-0A7B1F938411}"/>
    <dgm:cxn modelId="{206B89FA-9DD0-44C6-8A42-99C55405B5C8}" type="presOf" srcId="{BED171A1-B7BC-4880-8DF6-A64BD964F06C}" destId="{2FA044B2-EC82-4AF3-BEEE-C8792C5D71FB}" srcOrd="0" destOrd="0" presId="urn:microsoft.com/office/officeart/2005/8/layout/list1"/>
    <dgm:cxn modelId="{42802674-22AE-43D9-A4F5-4912606373B2}" srcId="{66C42413-8A5C-43F7-99DB-A90851530314}" destId="{BED171A1-B7BC-4880-8DF6-A64BD964F06C}" srcOrd="1" destOrd="0" parTransId="{C8C9AAA7-5D1C-4EF0-9149-590C80AE51C8}" sibTransId="{02F28D6C-5D76-49A3-808F-157444CEBAB1}"/>
    <dgm:cxn modelId="{3449ACC1-B98F-4D60-AB13-68F2A73CC365}" type="presOf" srcId="{D38E5270-7F0D-40EC-8079-A20F5888FA86}" destId="{AB28A6C6-2E4C-4E2F-AEFF-2D5620DA6600}" srcOrd="0" destOrd="0" presId="urn:microsoft.com/office/officeart/2005/8/layout/list1"/>
    <dgm:cxn modelId="{00533439-6BBD-4D12-9DB4-51C240E27AD9}" srcId="{66C42413-8A5C-43F7-99DB-A90851530314}" destId="{D38E5270-7F0D-40EC-8079-A20F5888FA86}" srcOrd="0" destOrd="0" parTransId="{AA0F1B3E-CC0A-4873-B3CD-6E6AD01EA5D4}" sibTransId="{C96B450D-CCEA-49B7-823E-FBDA37137654}"/>
    <dgm:cxn modelId="{2B3E78C3-285F-42E7-8EE6-EAD1D7DB3D21}" type="presOf" srcId="{66C42413-8A5C-43F7-99DB-A90851530314}" destId="{196207D8-3A53-41C7-B1EF-6EB244C03D4A}" srcOrd="0" destOrd="0" presId="urn:microsoft.com/office/officeart/2005/8/layout/list1"/>
    <dgm:cxn modelId="{28703914-AC89-4FBA-9B08-5A0519D677BA}" type="presOf" srcId="{44794CE1-8BCE-472F-86A3-7079A42D4756}" destId="{7CC326D5-D941-4FF5-9F36-02EBA79513DF}" srcOrd="1" destOrd="0" presId="urn:microsoft.com/office/officeart/2005/8/layout/list1"/>
    <dgm:cxn modelId="{B6164B06-4EFD-4B92-AA02-8548B1386B94}" type="presOf" srcId="{44794CE1-8BCE-472F-86A3-7079A42D4756}" destId="{C32F15C1-59EB-4ABB-AFE5-D3002D1F618A}" srcOrd="0" destOrd="0" presId="urn:microsoft.com/office/officeart/2005/8/layout/list1"/>
    <dgm:cxn modelId="{C7DAB9C0-A328-4F0C-887A-99E3F799E170}" type="presParOf" srcId="{196207D8-3A53-41C7-B1EF-6EB244C03D4A}" destId="{5EB70822-567D-4106-8BC0-377591C9C121}" srcOrd="0" destOrd="0" presId="urn:microsoft.com/office/officeart/2005/8/layout/list1"/>
    <dgm:cxn modelId="{881B968C-86BB-4D12-AAC7-AFE182F64FCF}" type="presParOf" srcId="{5EB70822-567D-4106-8BC0-377591C9C121}" destId="{AB28A6C6-2E4C-4E2F-AEFF-2D5620DA6600}" srcOrd="0" destOrd="0" presId="urn:microsoft.com/office/officeart/2005/8/layout/list1"/>
    <dgm:cxn modelId="{CF600891-238E-4853-80CB-BB50B10A9E0C}" type="presParOf" srcId="{5EB70822-567D-4106-8BC0-377591C9C121}" destId="{3EC78224-E827-4AD0-8AD3-39359F703EA1}" srcOrd="1" destOrd="0" presId="urn:microsoft.com/office/officeart/2005/8/layout/list1"/>
    <dgm:cxn modelId="{6B496A80-9EBD-494B-B3F1-D3F5FE44DB8C}" type="presParOf" srcId="{196207D8-3A53-41C7-B1EF-6EB244C03D4A}" destId="{FE424C31-3F86-44BD-ADEE-7407A977EDAA}" srcOrd="1" destOrd="0" presId="urn:microsoft.com/office/officeart/2005/8/layout/list1"/>
    <dgm:cxn modelId="{86A6A781-5BE3-400E-8884-B061822C5EBC}" type="presParOf" srcId="{196207D8-3A53-41C7-B1EF-6EB244C03D4A}" destId="{A3CC3B37-E0FA-484F-BB58-6505908567F0}" srcOrd="2" destOrd="0" presId="urn:microsoft.com/office/officeart/2005/8/layout/list1"/>
    <dgm:cxn modelId="{0FECE938-16BA-466A-A190-8C3592C12AA6}" type="presParOf" srcId="{196207D8-3A53-41C7-B1EF-6EB244C03D4A}" destId="{A0BEF88C-E898-45AC-BE3A-E29352B9DA02}" srcOrd="3" destOrd="0" presId="urn:microsoft.com/office/officeart/2005/8/layout/list1"/>
    <dgm:cxn modelId="{C4CF5FDC-67F5-4DF5-85E1-CEFE87AFA955}" type="presParOf" srcId="{196207D8-3A53-41C7-B1EF-6EB244C03D4A}" destId="{CD88C5B9-DB25-41A0-A69C-3F34C7E51B70}" srcOrd="4" destOrd="0" presId="urn:microsoft.com/office/officeart/2005/8/layout/list1"/>
    <dgm:cxn modelId="{B6FE74AA-256C-4E0E-85CC-8F13A7FD8672}" type="presParOf" srcId="{CD88C5B9-DB25-41A0-A69C-3F34C7E51B70}" destId="{2FA044B2-EC82-4AF3-BEEE-C8792C5D71FB}" srcOrd="0" destOrd="0" presId="urn:microsoft.com/office/officeart/2005/8/layout/list1"/>
    <dgm:cxn modelId="{DE0CF7AD-207C-4848-81EB-5792C34F0702}" type="presParOf" srcId="{CD88C5B9-DB25-41A0-A69C-3F34C7E51B70}" destId="{FBB39EEA-CBB3-43CF-962F-47121CE6D761}" srcOrd="1" destOrd="0" presId="urn:microsoft.com/office/officeart/2005/8/layout/list1"/>
    <dgm:cxn modelId="{ABC670AE-5B4A-4E62-A7AC-BE555DFE364B}" type="presParOf" srcId="{196207D8-3A53-41C7-B1EF-6EB244C03D4A}" destId="{F79586F5-12A5-4F76-A65F-3BE2643DE342}" srcOrd="5" destOrd="0" presId="urn:microsoft.com/office/officeart/2005/8/layout/list1"/>
    <dgm:cxn modelId="{BADC15E0-BF30-4719-951E-15807EAC8425}" type="presParOf" srcId="{196207D8-3A53-41C7-B1EF-6EB244C03D4A}" destId="{7236BBFF-0795-4489-A226-578C4416F6CD}" srcOrd="6" destOrd="0" presId="urn:microsoft.com/office/officeart/2005/8/layout/list1"/>
    <dgm:cxn modelId="{473399DE-AE53-42AD-9B2D-7D32BE62649E}" type="presParOf" srcId="{196207D8-3A53-41C7-B1EF-6EB244C03D4A}" destId="{5EB756F3-E3F4-4561-8446-22422DD0E4BA}" srcOrd="7" destOrd="0" presId="urn:microsoft.com/office/officeart/2005/8/layout/list1"/>
    <dgm:cxn modelId="{23517F61-30CE-4396-9199-388AD3D7BFD8}" type="presParOf" srcId="{196207D8-3A53-41C7-B1EF-6EB244C03D4A}" destId="{E7020B30-0E6A-4A9D-B5E7-34E669F9B5BB}" srcOrd="8" destOrd="0" presId="urn:microsoft.com/office/officeart/2005/8/layout/list1"/>
    <dgm:cxn modelId="{875999A6-2352-416D-8030-AEA3DE63829F}" type="presParOf" srcId="{E7020B30-0E6A-4A9D-B5E7-34E669F9B5BB}" destId="{C32F15C1-59EB-4ABB-AFE5-D3002D1F618A}" srcOrd="0" destOrd="0" presId="urn:microsoft.com/office/officeart/2005/8/layout/list1"/>
    <dgm:cxn modelId="{F2121F25-B31B-4996-9F24-E0D7AAE8167C}" type="presParOf" srcId="{E7020B30-0E6A-4A9D-B5E7-34E669F9B5BB}" destId="{7CC326D5-D941-4FF5-9F36-02EBA79513DF}" srcOrd="1" destOrd="0" presId="urn:microsoft.com/office/officeart/2005/8/layout/list1"/>
    <dgm:cxn modelId="{50638438-ED64-4326-A732-AD7C81E51291}" type="presParOf" srcId="{196207D8-3A53-41C7-B1EF-6EB244C03D4A}" destId="{32F17437-7488-451E-BC41-C761C7AD98DE}" srcOrd="9" destOrd="0" presId="urn:microsoft.com/office/officeart/2005/8/layout/list1"/>
    <dgm:cxn modelId="{C61C0F4A-1421-49DF-AC40-9A871EFFFB64}" type="presParOf" srcId="{196207D8-3A53-41C7-B1EF-6EB244C03D4A}" destId="{0B844AA2-4402-4819-883B-198A2BE4E1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040A-2292-4A26-BB1D-9B17C22D2338}">
      <dsp:nvSpPr>
        <dsp:cNvPr id="0" name=""/>
        <dsp:cNvSpPr/>
      </dsp:nvSpPr>
      <dsp:spPr>
        <a:xfrm>
          <a:off x="0" y="520470"/>
          <a:ext cx="864096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30C1D-1470-4523-B8B7-D80C7378A055}">
      <dsp:nvSpPr>
        <dsp:cNvPr id="0" name=""/>
        <dsp:cNvSpPr/>
      </dsp:nvSpPr>
      <dsp:spPr>
        <a:xfrm>
          <a:off x="432048" y="3870"/>
          <a:ext cx="6048672" cy="103320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chemeClr val="tx1"/>
              </a:solidFill>
            </a:rPr>
            <a:t>длина короткой оси </a:t>
          </a:r>
          <a:r>
            <a:rPr lang="en-US" sz="3500" b="1" kern="1200" dirty="0">
              <a:solidFill>
                <a:schemeClr val="tx1"/>
              </a:solidFill>
            </a:rPr>
            <a:t>&gt; 1</a:t>
          </a:r>
          <a:r>
            <a:rPr lang="ru-RU" sz="3500" b="1" kern="1200" dirty="0">
              <a:solidFill>
                <a:schemeClr val="tx1"/>
              </a:solidFill>
            </a:rPr>
            <a:t>см</a:t>
          </a:r>
        </a:p>
      </dsp:txBody>
      <dsp:txXfrm>
        <a:off x="482485" y="54307"/>
        <a:ext cx="5947798" cy="932326"/>
      </dsp:txXfrm>
    </dsp:sp>
    <dsp:sp modelId="{BFB9CE2F-8AFD-4303-871C-D414BB7661BC}">
      <dsp:nvSpPr>
        <dsp:cNvPr id="0" name=""/>
        <dsp:cNvSpPr/>
      </dsp:nvSpPr>
      <dsp:spPr>
        <a:xfrm>
          <a:off x="0" y="1420475"/>
          <a:ext cx="864096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BF23-DD8B-437C-A30D-42A417037F1D}">
      <dsp:nvSpPr>
        <dsp:cNvPr id="0" name=""/>
        <dsp:cNvSpPr/>
      </dsp:nvSpPr>
      <dsp:spPr>
        <a:xfrm>
          <a:off x="392770" y="1112737"/>
          <a:ext cx="6048672" cy="103320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chemeClr val="tx1"/>
              </a:solidFill>
            </a:rPr>
            <a:t>округлая форма</a:t>
          </a:r>
        </a:p>
      </dsp:txBody>
      <dsp:txXfrm>
        <a:off x="443207" y="1163174"/>
        <a:ext cx="5947798" cy="932326"/>
      </dsp:txXfrm>
    </dsp:sp>
    <dsp:sp modelId="{F510E74A-F39C-42A8-9E8A-9EB8DA7822C8}">
      <dsp:nvSpPr>
        <dsp:cNvPr id="0" name=""/>
        <dsp:cNvSpPr/>
      </dsp:nvSpPr>
      <dsp:spPr>
        <a:xfrm>
          <a:off x="0" y="3121661"/>
          <a:ext cx="864096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781FB-D240-40FE-9E7C-E1CDFD2D0693}">
      <dsp:nvSpPr>
        <dsp:cNvPr id="0" name=""/>
        <dsp:cNvSpPr/>
      </dsp:nvSpPr>
      <dsp:spPr>
        <a:xfrm>
          <a:off x="392770" y="2239561"/>
          <a:ext cx="6048672" cy="103320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solidFill>
                <a:schemeClr val="tx1"/>
              </a:solidFill>
            </a:rPr>
            <a:t>неоднородность</a:t>
          </a:r>
        </a:p>
      </dsp:txBody>
      <dsp:txXfrm>
        <a:off x="443207" y="2289998"/>
        <a:ext cx="5947798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C3B37-E0FA-484F-BB58-6505908567F0}">
      <dsp:nvSpPr>
        <dsp:cNvPr id="0" name=""/>
        <dsp:cNvSpPr/>
      </dsp:nvSpPr>
      <dsp:spPr>
        <a:xfrm>
          <a:off x="0" y="421019"/>
          <a:ext cx="698477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8224-E827-4AD0-8AD3-39359F703EA1}">
      <dsp:nvSpPr>
        <dsp:cNvPr id="0" name=""/>
        <dsp:cNvSpPr/>
      </dsp:nvSpPr>
      <dsp:spPr>
        <a:xfrm>
          <a:off x="349238" y="66779"/>
          <a:ext cx="488934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dirty="0">
              <a:solidFill>
                <a:schemeClr val="tx1"/>
              </a:solidFill>
            </a:rPr>
            <a:t>печень</a:t>
          </a:r>
        </a:p>
      </dsp:txBody>
      <dsp:txXfrm>
        <a:off x="383823" y="101364"/>
        <a:ext cx="4820173" cy="639310"/>
      </dsp:txXfrm>
    </dsp:sp>
    <dsp:sp modelId="{7236BBFF-0795-4489-A226-578C4416F6CD}">
      <dsp:nvSpPr>
        <dsp:cNvPr id="0" name=""/>
        <dsp:cNvSpPr/>
      </dsp:nvSpPr>
      <dsp:spPr>
        <a:xfrm>
          <a:off x="0" y="1509659"/>
          <a:ext cx="698477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39EEA-CBB3-43CF-962F-47121CE6D761}">
      <dsp:nvSpPr>
        <dsp:cNvPr id="0" name=""/>
        <dsp:cNvSpPr/>
      </dsp:nvSpPr>
      <dsp:spPr>
        <a:xfrm>
          <a:off x="349238" y="1155419"/>
          <a:ext cx="488934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брюшина</a:t>
          </a:r>
        </a:p>
      </dsp:txBody>
      <dsp:txXfrm>
        <a:off x="383823" y="1190004"/>
        <a:ext cx="4820173" cy="639310"/>
      </dsp:txXfrm>
    </dsp:sp>
    <dsp:sp modelId="{0B844AA2-4402-4819-883B-198A2BE4E1F2}">
      <dsp:nvSpPr>
        <dsp:cNvPr id="0" name=""/>
        <dsp:cNvSpPr/>
      </dsp:nvSpPr>
      <dsp:spPr>
        <a:xfrm>
          <a:off x="0" y="2598299"/>
          <a:ext cx="698477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326D5-D941-4FF5-9F36-02EBA79513DF}">
      <dsp:nvSpPr>
        <dsp:cNvPr id="0" name=""/>
        <dsp:cNvSpPr/>
      </dsp:nvSpPr>
      <dsp:spPr>
        <a:xfrm>
          <a:off x="349238" y="2244059"/>
          <a:ext cx="488934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легкие</a:t>
          </a:r>
        </a:p>
      </dsp:txBody>
      <dsp:txXfrm>
        <a:off x="383823" y="2278644"/>
        <a:ext cx="4820173" cy="639310"/>
      </dsp:txXfrm>
    </dsp:sp>
    <dsp:sp modelId="{BA8619DC-114E-4DE4-A555-830AA77E854F}">
      <dsp:nvSpPr>
        <dsp:cNvPr id="0" name=""/>
        <dsp:cNvSpPr/>
      </dsp:nvSpPr>
      <dsp:spPr>
        <a:xfrm>
          <a:off x="0" y="3686939"/>
          <a:ext cx="698477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95501-1A73-412B-A564-6E5AB5E1197C}">
      <dsp:nvSpPr>
        <dsp:cNvPr id="0" name=""/>
        <dsp:cNvSpPr/>
      </dsp:nvSpPr>
      <dsp:spPr>
        <a:xfrm>
          <a:off x="349238" y="3332698"/>
          <a:ext cx="488934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кости</a:t>
          </a:r>
        </a:p>
      </dsp:txBody>
      <dsp:txXfrm>
        <a:off x="383823" y="3367283"/>
        <a:ext cx="4820173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9CA08-5ED1-4C0F-BEB3-44FEB5885F08}">
      <dsp:nvSpPr>
        <dsp:cNvPr id="0" name=""/>
        <dsp:cNvSpPr/>
      </dsp:nvSpPr>
      <dsp:spPr>
        <a:xfrm>
          <a:off x="0" y="361311"/>
          <a:ext cx="70567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FAF5E-3253-42D7-8799-DE4F2B9FD62D}">
      <dsp:nvSpPr>
        <dsp:cNvPr id="0" name=""/>
        <dsp:cNvSpPr/>
      </dsp:nvSpPr>
      <dsp:spPr>
        <a:xfrm>
          <a:off x="352839" y="95631"/>
          <a:ext cx="493974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погранично </a:t>
          </a:r>
          <a:r>
            <a:rPr lang="ru-RU" sz="2400" b="1" kern="1200" dirty="0" err="1">
              <a:solidFill>
                <a:schemeClr val="tx1"/>
              </a:solidFill>
            </a:rPr>
            <a:t>резектабельный</a:t>
          </a:r>
          <a:r>
            <a:rPr lang="ru-RU" sz="2400" b="1" kern="1200" dirty="0">
              <a:solidFill>
                <a:schemeClr val="tx1"/>
              </a:solidFill>
            </a:rPr>
            <a:t> рак</a:t>
          </a:r>
        </a:p>
      </dsp:txBody>
      <dsp:txXfrm>
        <a:off x="378778" y="121570"/>
        <a:ext cx="4887870" cy="479482"/>
      </dsp:txXfrm>
    </dsp:sp>
    <dsp:sp modelId="{C3907D1B-7D02-456D-AE71-4ED5946A0EFC}">
      <dsp:nvSpPr>
        <dsp:cNvPr id="0" name=""/>
        <dsp:cNvSpPr/>
      </dsp:nvSpPr>
      <dsp:spPr>
        <a:xfrm>
          <a:off x="0" y="1177791"/>
          <a:ext cx="70567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79AF6-3FF2-4A1F-95A8-C84CB3307AF3}">
      <dsp:nvSpPr>
        <dsp:cNvPr id="0" name=""/>
        <dsp:cNvSpPr/>
      </dsp:nvSpPr>
      <dsp:spPr>
        <a:xfrm>
          <a:off x="341202" y="915539"/>
          <a:ext cx="493974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заметное повышение СА 19-9</a:t>
          </a:r>
        </a:p>
      </dsp:txBody>
      <dsp:txXfrm>
        <a:off x="367141" y="941478"/>
        <a:ext cx="4887870" cy="479482"/>
      </dsp:txXfrm>
    </dsp:sp>
    <dsp:sp modelId="{C273E221-E3C4-48BB-822D-9AD268DD5D98}">
      <dsp:nvSpPr>
        <dsp:cNvPr id="0" name=""/>
        <dsp:cNvSpPr/>
      </dsp:nvSpPr>
      <dsp:spPr>
        <a:xfrm>
          <a:off x="0" y="1994272"/>
          <a:ext cx="70567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903A8-9F58-4FB7-A71E-84B3F210E04A}">
      <dsp:nvSpPr>
        <dsp:cNvPr id="0" name=""/>
        <dsp:cNvSpPr/>
      </dsp:nvSpPr>
      <dsp:spPr>
        <a:xfrm>
          <a:off x="352839" y="1728592"/>
          <a:ext cx="493974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опухоли большого </a:t>
          </a:r>
          <a:r>
            <a:rPr lang="ru-RU" sz="2400" b="1" kern="1200" dirty="0" smtClean="0">
              <a:solidFill>
                <a:schemeClr val="tx1"/>
              </a:solidFill>
            </a:rPr>
            <a:t>размера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8778" y="1754531"/>
        <a:ext cx="4887870" cy="479482"/>
      </dsp:txXfrm>
    </dsp:sp>
    <dsp:sp modelId="{D462B211-9A04-46C2-891F-12D5849EA25A}">
      <dsp:nvSpPr>
        <dsp:cNvPr id="0" name=""/>
        <dsp:cNvSpPr/>
      </dsp:nvSpPr>
      <dsp:spPr>
        <a:xfrm>
          <a:off x="0" y="2810752"/>
          <a:ext cx="70567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20A4D-3156-40A7-812C-F6F1E490C41F}">
      <dsp:nvSpPr>
        <dsp:cNvPr id="0" name=""/>
        <dsp:cNvSpPr/>
      </dsp:nvSpPr>
      <dsp:spPr>
        <a:xfrm>
          <a:off x="352839" y="2545071"/>
          <a:ext cx="493974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лимфоаденопатия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8778" y="2571010"/>
        <a:ext cx="4887870" cy="479482"/>
      </dsp:txXfrm>
    </dsp:sp>
    <dsp:sp modelId="{EC7A6C24-DDC6-4516-873E-F56BAB4C0F98}">
      <dsp:nvSpPr>
        <dsp:cNvPr id="0" name=""/>
        <dsp:cNvSpPr/>
      </dsp:nvSpPr>
      <dsp:spPr>
        <a:xfrm>
          <a:off x="0" y="3627232"/>
          <a:ext cx="70567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74C81-157F-43DC-ADF9-16FC491F4411}">
      <dsp:nvSpPr>
        <dsp:cNvPr id="0" name=""/>
        <dsp:cNvSpPr/>
      </dsp:nvSpPr>
      <dsp:spPr>
        <a:xfrm>
          <a:off x="352839" y="3361552"/>
          <a:ext cx="493974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наличие сопутствующих заболеваний</a:t>
          </a:r>
        </a:p>
      </dsp:txBody>
      <dsp:txXfrm>
        <a:off x="378778" y="3387491"/>
        <a:ext cx="488787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C3B37-E0FA-484F-BB58-6505908567F0}">
      <dsp:nvSpPr>
        <dsp:cNvPr id="0" name=""/>
        <dsp:cNvSpPr/>
      </dsp:nvSpPr>
      <dsp:spPr>
        <a:xfrm>
          <a:off x="0" y="640798"/>
          <a:ext cx="69847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8224-E827-4AD0-8AD3-39359F703EA1}">
      <dsp:nvSpPr>
        <dsp:cNvPr id="0" name=""/>
        <dsp:cNvSpPr/>
      </dsp:nvSpPr>
      <dsp:spPr>
        <a:xfrm>
          <a:off x="349238" y="330838"/>
          <a:ext cx="48893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>
              <a:solidFill>
                <a:schemeClr val="tx1"/>
              </a:solidFill>
            </a:rPr>
            <a:t>опухоли головки </a:t>
          </a:r>
          <a:r>
            <a:rPr lang="en-US" sz="2100" b="1" i="0" kern="1200" dirty="0">
              <a:solidFill>
                <a:schemeClr val="tx1"/>
              </a:solidFill>
            </a:rPr>
            <a:t>&gt; </a:t>
          </a:r>
          <a:r>
            <a:rPr lang="ru-RU" sz="2100" b="1" i="0" kern="1200" dirty="0">
              <a:solidFill>
                <a:schemeClr val="tx1"/>
              </a:solidFill>
            </a:rPr>
            <a:t>3 см</a:t>
          </a:r>
        </a:p>
      </dsp:txBody>
      <dsp:txXfrm>
        <a:off x="379500" y="361100"/>
        <a:ext cx="4828819" cy="559396"/>
      </dsp:txXfrm>
    </dsp:sp>
    <dsp:sp modelId="{7236BBFF-0795-4489-A226-578C4416F6CD}">
      <dsp:nvSpPr>
        <dsp:cNvPr id="0" name=""/>
        <dsp:cNvSpPr/>
      </dsp:nvSpPr>
      <dsp:spPr>
        <a:xfrm>
          <a:off x="0" y="1593358"/>
          <a:ext cx="69847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39EEA-CBB3-43CF-962F-47121CE6D761}">
      <dsp:nvSpPr>
        <dsp:cNvPr id="0" name=""/>
        <dsp:cNvSpPr/>
      </dsp:nvSpPr>
      <dsp:spPr>
        <a:xfrm>
          <a:off x="349238" y="1283398"/>
          <a:ext cx="48893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опухоли тела/хвоста</a:t>
          </a:r>
        </a:p>
      </dsp:txBody>
      <dsp:txXfrm>
        <a:off x="379500" y="1313660"/>
        <a:ext cx="4828819" cy="559396"/>
      </dsp:txXfrm>
    </dsp:sp>
    <dsp:sp modelId="{0B844AA2-4402-4819-883B-198A2BE4E1F2}">
      <dsp:nvSpPr>
        <dsp:cNvPr id="0" name=""/>
        <dsp:cNvSpPr/>
      </dsp:nvSpPr>
      <dsp:spPr>
        <a:xfrm>
          <a:off x="0" y="2545919"/>
          <a:ext cx="69847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326D5-D941-4FF5-9F36-02EBA79513DF}">
      <dsp:nvSpPr>
        <dsp:cNvPr id="0" name=""/>
        <dsp:cNvSpPr/>
      </dsp:nvSpPr>
      <dsp:spPr>
        <a:xfrm>
          <a:off x="349238" y="2235959"/>
          <a:ext cx="48893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сомнительные результаты КТ</a:t>
          </a:r>
        </a:p>
      </dsp:txBody>
      <dsp:txXfrm>
        <a:off x="379500" y="2266221"/>
        <a:ext cx="4828819" cy="559396"/>
      </dsp:txXfrm>
    </dsp:sp>
    <dsp:sp modelId="{BA8619DC-114E-4DE4-A555-830AA77E854F}">
      <dsp:nvSpPr>
        <dsp:cNvPr id="0" name=""/>
        <dsp:cNvSpPr/>
      </dsp:nvSpPr>
      <dsp:spPr>
        <a:xfrm>
          <a:off x="0" y="3498479"/>
          <a:ext cx="698477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95501-1A73-412B-A564-6E5AB5E1197C}">
      <dsp:nvSpPr>
        <dsp:cNvPr id="0" name=""/>
        <dsp:cNvSpPr/>
      </dsp:nvSpPr>
      <dsp:spPr>
        <a:xfrm>
          <a:off x="349238" y="3188519"/>
          <a:ext cx="488934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высокие уровни CA19-9 (&gt;100 Ед/мл)</a:t>
          </a:r>
        </a:p>
      </dsp:txBody>
      <dsp:txXfrm>
        <a:off x="379500" y="3218781"/>
        <a:ext cx="4828819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C3B37-E0FA-484F-BB58-6505908567F0}">
      <dsp:nvSpPr>
        <dsp:cNvPr id="0" name=""/>
        <dsp:cNvSpPr/>
      </dsp:nvSpPr>
      <dsp:spPr>
        <a:xfrm>
          <a:off x="0" y="583664"/>
          <a:ext cx="1044116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8224-E827-4AD0-8AD3-39359F703EA1}">
      <dsp:nvSpPr>
        <dsp:cNvPr id="0" name=""/>
        <dsp:cNvSpPr/>
      </dsp:nvSpPr>
      <dsp:spPr>
        <a:xfrm>
          <a:off x="522058" y="8024"/>
          <a:ext cx="7308812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</a:rPr>
            <a:t>диффузная и неоднородная плотность</a:t>
          </a:r>
        </a:p>
      </dsp:txBody>
      <dsp:txXfrm>
        <a:off x="578259" y="64225"/>
        <a:ext cx="7196410" cy="1038878"/>
      </dsp:txXfrm>
    </dsp:sp>
    <dsp:sp modelId="{7236BBFF-0795-4489-A226-578C4416F6CD}">
      <dsp:nvSpPr>
        <dsp:cNvPr id="0" name=""/>
        <dsp:cNvSpPr/>
      </dsp:nvSpPr>
      <dsp:spPr>
        <a:xfrm>
          <a:off x="0" y="2352704"/>
          <a:ext cx="1044116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39EEA-CBB3-43CF-962F-47121CE6D761}">
      <dsp:nvSpPr>
        <dsp:cNvPr id="0" name=""/>
        <dsp:cNvSpPr/>
      </dsp:nvSpPr>
      <dsp:spPr>
        <a:xfrm>
          <a:off x="522058" y="1777064"/>
          <a:ext cx="7308812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инфильтрация ретропанкреатической клетчатки/</a:t>
          </a:r>
        </a:p>
      </dsp:txBody>
      <dsp:txXfrm>
        <a:off x="578259" y="1833265"/>
        <a:ext cx="7196410" cy="1038878"/>
      </dsp:txXfrm>
    </dsp:sp>
    <dsp:sp modelId="{0B844AA2-4402-4819-883B-198A2BE4E1F2}">
      <dsp:nvSpPr>
        <dsp:cNvPr id="0" name=""/>
        <dsp:cNvSpPr/>
      </dsp:nvSpPr>
      <dsp:spPr>
        <a:xfrm>
          <a:off x="0" y="4121743"/>
          <a:ext cx="1044116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326D5-D941-4FF5-9F36-02EBA79513DF}">
      <dsp:nvSpPr>
        <dsp:cNvPr id="0" name=""/>
        <dsp:cNvSpPr/>
      </dsp:nvSpPr>
      <dsp:spPr>
        <a:xfrm>
          <a:off x="522058" y="3546104"/>
          <a:ext cx="7308812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инфильтрация жировой клетчатки вокруг верхней брыжеечной </a:t>
          </a:r>
          <a:r>
            <a:rPr lang="ru-RU" sz="2400" b="1" kern="1200" dirty="0" smtClean="0">
              <a:solidFill>
                <a:schemeClr val="tx1"/>
              </a:solidFill>
            </a:rPr>
            <a:t>артерии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b="1" kern="1200" dirty="0" smtClean="0">
              <a:solidFill>
                <a:schemeClr val="tx1"/>
              </a:solidFill>
            </a:rPr>
            <a:t>и вены, </a:t>
          </a:r>
          <a:r>
            <a:rPr lang="ru-RU" sz="2400" b="1" kern="1200" dirty="0">
              <a:solidFill>
                <a:schemeClr val="tx1"/>
              </a:solidFill>
            </a:rPr>
            <a:t>чревного ствола, воротной </a:t>
          </a:r>
          <a:r>
            <a:rPr lang="ru-RU" sz="2400" b="1" kern="1200" dirty="0" smtClean="0">
              <a:solidFill>
                <a:schemeClr val="tx1"/>
              </a:solidFill>
            </a:rPr>
            <a:t>вены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578259" y="3602305"/>
        <a:ext cx="7196410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="" xmlns:a16="http://schemas.microsoft.com/office/drawing/2014/main" id="{E7A83B9C-B263-F4BB-12C6-1059251C202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1B9B63EF-BC2F-722B-C395-A717CC8270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2789C4C7-FB12-41F0-1138-E20CEBA4BFE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E311C4B6-DA8F-C0D1-B9B6-21AEA9A7C6E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7C10690A-CD9B-FDAA-535F-B2238EDBBE4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46068485-AFAC-8F3C-8CD2-C98AE7EE62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FB52C48C-D578-4A32-BD89-48DF29A26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="" xmlns:a16="http://schemas.microsoft.com/office/drawing/2014/main" id="{85996A42-A290-5B3A-9F59-8C02CE61D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Заметки 2">
            <a:extLst>
              <a:ext uri="{FF2B5EF4-FFF2-40B4-BE49-F238E27FC236}">
                <a16:creationId xmlns="" xmlns:a16="http://schemas.microsoft.com/office/drawing/2014/main" id="{0EB67C0F-7B39-AB80-310B-D69DB0C1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8916" name="Номер слайда 3">
            <a:extLst>
              <a:ext uri="{FF2B5EF4-FFF2-40B4-BE49-F238E27FC236}">
                <a16:creationId xmlns="" xmlns:a16="http://schemas.microsoft.com/office/drawing/2014/main" id="{7288051F-BB72-CCA3-DF67-5FC746F7C51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C6DABD-29AA-4218-831C-0BD1E5AC42D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728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Стилистически неграмотное предложение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989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dirty="0" smtClean="0"/>
              <a:t>Название: </a:t>
            </a:r>
            <a:r>
              <a:rPr lang="ru-RU" sz="1200" b="1" dirty="0" smtClean="0">
                <a:solidFill>
                  <a:srgbClr val="FF0000"/>
                </a:solidFill>
              </a:rPr>
              <a:t>Венозная инвазия при </a:t>
            </a:r>
            <a:r>
              <a:rPr lang="ru-RU" sz="1200" b="1" dirty="0" err="1" smtClean="0">
                <a:solidFill>
                  <a:srgbClr val="FF0000"/>
                </a:solidFill>
              </a:rPr>
              <a:t>протоковой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аденокарциноме</a:t>
            </a:r>
            <a:r>
              <a:rPr lang="ru-RU" sz="1200" b="1" dirty="0" smtClean="0">
                <a:solidFill>
                  <a:srgbClr val="FF0000"/>
                </a:solidFill>
              </a:rPr>
              <a:t> поджелудочной железы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Наличие КТ-признаков венозной инвазии является показанием к резекции…</a:t>
            </a:r>
          </a:p>
          <a:p>
            <a:endParaRPr lang="ru-RU" dirty="0" smtClean="0"/>
          </a:p>
          <a:p>
            <a:r>
              <a:rPr lang="ru-RU" dirty="0" smtClean="0"/>
              <a:t>Хирургический…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7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убрать А,А) и т.п., сделайте адекватные подписи к изображениям КТ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FF0000"/>
                </a:solidFill>
              </a:rPr>
              <a:t>симптом капли – термин</a:t>
            </a:r>
            <a:r>
              <a:rPr lang="ru-RU" sz="1200" baseline="0" dirty="0" smtClean="0">
                <a:solidFill>
                  <a:srgbClr val="FF0000"/>
                </a:solidFill>
              </a:rPr>
              <a:t> употребляется в РФ?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54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МСКТ ОБП и забрюшинного пространства с 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75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КТ-признаки..</a:t>
            </a:r>
          </a:p>
          <a:p>
            <a:r>
              <a:rPr lang="ru-RU" dirty="0" smtClean="0"/>
              <a:t>Что означает ..зона дренирования?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4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Недопустимое сокращение в заголовке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88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..чувствительность..%, специфичность..%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..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ультрасонографии</a:t>
            </a:r>
            <a:r>
              <a:rPr lang="ru-RU" sz="1200" b="1" dirty="0" smtClean="0">
                <a:solidFill>
                  <a:srgbClr val="FF0000"/>
                </a:solidFill>
              </a:rPr>
              <a:t>  - нет такого метода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69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46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Несогласованное предложение, стилистически неграмотное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8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0CBDC3-73AE-4B53-92C1-E31CD7CDA4F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E1E9-D166-487D-987A-FEF5032E369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D5AE7D2-4EB5-4E2D-8681-F37DE3731AC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D9D38D-29E4-4164-8BEB-8723E6CDF5B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4262BA-5074-430E-B826-A09C367E4FD1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E33AD-093B-4DEC-BCCF-6C01FEC3EA25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BB6E61-2A8D-4AB3-B63D-1908236B816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31AE12-5CDB-4549-A942-399B0DD30A3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C38DB-5BCC-40E3-8928-7E8D436DE3B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9419E-EA35-458A-828D-DDBEE43DE33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D1199C-6F94-4B0C-931D-800E28387CE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BB30D2-DCE0-4562-AC46-00349C1E807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2" r:id="rId1"/>
    <p:sldLayoutId id="2147486663" r:id="rId2"/>
    <p:sldLayoutId id="2147486664" r:id="rId3"/>
    <p:sldLayoutId id="2147486665" r:id="rId4"/>
    <p:sldLayoutId id="2147486666" r:id="rId5"/>
    <p:sldLayoutId id="2147486667" r:id="rId6"/>
    <p:sldLayoutId id="2147486668" r:id="rId7"/>
    <p:sldLayoutId id="2147486669" r:id="rId8"/>
    <p:sldLayoutId id="2147486670" r:id="rId9"/>
    <p:sldLayoutId id="2147486671" r:id="rId10"/>
    <p:sldLayoutId id="2147486672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9A9AF6-29E0-A611-D421-9C5D2410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196975"/>
            <a:ext cx="11160125" cy="309721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5100" b="1" cap="none" dirty="0">
                <a:solidFill>
                  <a:schemeClr val="bg1"/>
                </a:solidFill>
              </a:rPr>
              <a:t>СТАДИРОВАНИЕ РАКА ПОДЖЕЛУДОЧНОЙ ЖЕЛЕЗЫ С ПОМОЩЬЮ КОМПЬЮТЕРНОЙ ТОМОГРАФИИ </a:t>
            </a:r>
            <a:r>
              <a:rPr lang="ru-RU" sz="2700" b="1" cap="none">
                <a:solidFill>
                  <a:schemeClr val="bg1"/>
                </a:solidFill>
                <a:cs typeface="Times New Roman" pitchFamily="18" charset="0"/>
              </a:rPr>
              <a:t>ЧАСТЬ 2</a:t>
            </a:r>
            <a:r>
              <a:rPr lang="ru-RU" sz="4800" cap="none" dirty="0">
                <a:solidFill>
                  <a:schemeClr val="bg1"/>
                </a:solidFill>
              </a:rPr>
              <a:t/>
            </a:r>
            <a:br>
              <a:rPr lang="ru-RU" sz="4800" cap="none" dirty="0">
                <a:solidFill>
                  <a:schemeClr val="bg1"/>
                </a:solidFill>
              </a:rPr>
            </a:br>
            <a:endParaRPr lang="ru-RU" sz="4800" cap="none" dirty="0">
              <a:solidFill>
                <a:schemeClr val="bg1"/>
              </a:solidFill>
            </a:endParaRPr>
          </a:p>
        </p:txBody>
      </p:sp>
      <p:sp>
        <p:nvSpPr>
          <p:cNvPr id="9219" name="Дата 3">
            <a:extLst>
              <a:ext uri="{FF2B5EF4-FFF2-40B4-BE49-F238E27FC236}">
                <a16:creationId xmlns="" xmlns:a16="http://schemas.microsoft.com/office/drawing/2014/main" id="{B456F709-5BED-BAA1-E47E-E47B261D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16725" y="6237288"/>
            <a:ext cx="2560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Красноярск,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2024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2B0847-8432-736D-8F25-4886200D406C}"/>
              </a:ext>
            </a:extLst>
          </p:cNvPr>
          <p:cNvSpPr/>
          <p:nvPr/>
        </p:nvSpPr>
        <p:spPr>
          <a:xfrm>
            <a:off x="22225" y="36513"/>
            <a:ext cx="12155488" cy="123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9E1DDF-1D46-EA90-F6F0-28E89C0FCF15}"/>
              </a:ext>
            </a:extLst>
          </p:cNvPr>
          <p:cNvSpPr/>
          <p:nvPr/>
        </p:nvSpPr>
        <p:spPr>
          <a:xfrm>
            <a:off x="5447928" y="4659313"/>
            <a:ext cx="6600825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Выполнила</a:t>
            </a:r>
            <a:r>
              <a:rPr lang="ru-RU" sz="2800" dirty="0">
                <a:latin typeface="+mj-lt"/>
              </a:rPr>
              <a:t>: ординатор 2 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" y="4280355"/>
            <a:ext cx="5347980" cy="25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228600"/>
            <a:ext cx="1195332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КТ ПОДЖЕЛУДОЧНОЙ ЖЕЛЕЗЫ, АКСИАЛЬНАЯ ПЛОСКОСТЬ, ПОРАЖЕНИЕ </a:t>
            </a:r>
            <a:r>
              <a:rPr lang="ru-RU" sz="3600" b="1" dirty="0" smtClean="0">
                <a:solidFill>
                  <a:schemeClr val="tx1"/>
                </a:solidFill>
              </a:rPr>
              <a:t>ЛИМФАТИЧЕСКИХ УЗЛОВ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556792"/>
            <a:ext cx="975671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360" y="537321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(А) </a:t>
            </a:r>
            <a:r>
              <a:rPr lang="ru-RU" b="1" u="sng" dirty="0" err="1"/>
              <a:t>Перипанкреатические</a:t>
            </a:r>
            <a:r>
              <a:rPr lang="ru-RU" b="1" u="sng" dirty="0"/>
              <a:t> узлы воспалительного характера </a:t>
            </a:r>
            <a:r>
              <a:rPr lang="ru-RU" dirty="0"/>
              <a:t>(короткая ось &lt;1 см; гомогенные, с четко выраженными краями)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2024" y="537321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(В) </a:t>
            </a:r>
            <a:r>
              <a:rPr lang="ru-RU" b="1" u="sng" dirty="0" err="1"/>
              <a:t>Перипанкреатический</a:t>
            </a:r>
            <a:r>
              <a:rPr lang="ru-RU" b="1" u="sng" dirty="0"/>
              <a:t> </a:t>
            </a:r>
            <a:r>
              <a:rPr lang="ru-RU" b="1" u="sng" dirty="0" smtClean="0"/>
              <a:t> лимфатический узел с </a:t>
            </a:r>
            <a:r>
              <a:rPr lang="ru-RU" b="1" u="sng" dirty="0"/>
              <a:t>подозрением на опухолевую инфильтрацию </a:t>
            </a:r>
            <a:r>
              <a:rPr lang="ru-RU" dirty="0"/>
              <a:t>( узел округлой формы, с гиподенсным участком в центре)</a:t>
            </a:r>
          </a:p>
        </p:txBody>
      </p:sp>
    </p:spTree>
    <p:extLst>
      <p:ext uri="{BB962C8B-B14F-4D97-AF65-F5344CB8AC3E}">
        <p14:creationId xmlns:p14="http://schemas.microsoft.com/office/powerpoint/2010/main" val="323132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1195332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КЛАССИФИКАЦИЯ АМЕРИКАНСКОГО </a:t>
            </a:r>
            <a:r>
              <a:rPr lang="ru-RU" sz="3600" b="1" dirty="0" smtClean="0">
                <a:solidFill>
                  <a:schemeClr val="tx1"/>
                </a:solidFill>
              </a:rPr>
              <a:t>ОБЪЕДИНЕННОГО </a:t>
            </a:r>
            <a:r>
              <a:rPr lang="ru-RU" sz="3600" b="1" dirty="0">
                <a:solidFill>
                  <a:schemeClr val="tx1"/>
                </a:solidFill>
              </a:rPr>
              <a:t>КОМИТЕТА ПО РАКУ (AJCC)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1844824"/>
            <a:ext cx="10513168" cy="45243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Группы расположения </a:t>
            </a:r>
            <a:r>
              <a:rPr lang="ru-RU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лимфатических узлов: </a:t>
            </a:r>
            <a:endParaRPr lang="ru-RU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а)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верхние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по верхнему краю головки и тела  поджелудочной железы;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б)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передние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передние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панкреатодуоденальные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инфрапилорические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и проксимальные брыжеечные;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нижние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по  нижнему краю головки и тела поджелудочной железы;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г)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задние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задние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панкреатодуоденальные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вокруг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холедоха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и  проксимальные брыжеечные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26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0"/>
            <a:ext cx="11449272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4000" b="1" dirty="0">
                <a:solidFill>
                  <a:schemeClr val="tx1"/>
                </a:solidFill>
              </a:rPr>
              <a:t>ГРУППЫ РАСПОЛОЖЕНИЯ </a:t>
            </a:r>
            <a:r>
              <a:rPr lang="ru-RU" sz="4000" b="1" dirty="0" smtClean="0">
                <a:solidFill>
                  <a:schemeClr val="tx1"/>
                </a:solidFill>
              </a:rPr>
              <a:t>ЛИМФАТИЧЕКИХ УЗЛОВ (AJCC)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553725"/>
            <a:ext cx="8352928" cy="52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71926" y="1804174"/>
            <a:ext cx="13681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верхние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926" y="4797152"/>
            <a:ext cx="13681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нижние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96" y="6093296"/>
            <a:ext cx="18722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верхние брыжеечные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4" y="1788840"/>
            <a:ext cx="259228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инфрапилорические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22654" y="6047129"/>
            <a:ext cx="30963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передние и задние </a:t>
            </a:r>
            <a:r>
              <a:rPr lang="ru-RU" b="1" dirty="0" err="1"/>
              <a:t>панкреатодуоденальные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615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60648"/>
            <a:ext cx="12864752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tx1"/>
                </a:solidFill>
              </a:rPr>
              <a:t>ОТДАЛЕННОЕ МЕТАСТАТИЧЕСКОЕ </a:t>
            </a:r>
            <a:r>
              <a:rPr lang="ru-RU" sz="3200" b="1" dirty="0" smtClean="0">
                <a:solidFill>
                  <a:schemeClr val="tx1"/>
                </a:solidFill>
              </a:rPr>
              <a:t>ПОРАЖЕНИЕ </a:t>
            </a:r>
            <a:r>
              <a:rPr lang="ru-RU" sz="3200" b="1" dirty="0">
                <a:solidFill>
                  <a:schemeClr val="tx1"/>
                </a:solidFill>
              </a:rPr>
              <a:t>ПРИ ПРОТОКОВОЙ АДЕНОКАРЦИНОМЕ ПОДЖЕЛУДОЧНОЙ ЖЕЛЕЗЫ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7570382"/>
              </p:ext>
            </p:extLst>
          </p:nvPr>
        </p:nvGraphicFramePr>
        <p:xfrm>
          <a:off x="1919536" y="1556792"/>
          <a:ext cx="6984776" cy="435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11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36" y="260648"/>
            <a:ext cx="12142664" cy="990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ПЭТ-КТ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8297159"/>
              </p:ext>
            </p:extLst>
          </p:nvPr>
        </p:nvGraphicFramePr>
        <p:xfrm>
          <a:off x="2495600" y="2492896"/>
          <a:ext cx="70567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8831" y="1844824"/>
            <a:ext cx="770485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Высокий риск метастазирования:</a:t>
            </a:r>
          </a:p>
        </p:txBody>
      </p:sp>
    </p:spTree>
    <p:extLst>
      <p:ext uri="{BB962C8B-B14F-4D97-AF65-F5344CB8AC3E}">
        <p14:creationId xmlns:p14="http://schemas.microsoft.com/office/powerpoint/2010/main" val="312382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ПЕРИТОНЕАЛЬНЫЙ </a:t>
            </a:r>
            <a:r>
              <a:rPr lang="ru-RU" sz="3200" b="1" dirty="0" smtClean="0">
                <a:solidFill>
                  <a:schemeClr val="tx1"/>
                </a:solidFill>
              </a:rPr>
              <a:t>КАНЦЕРОМАТОЗ</a:t>
            </a:r>
            <a:r>
              <a:rPr lang="ru-RU" sz="3200" b="1" dirty="0">
                <a:solidFill>
                  <a:schemeClr val="tx1"/>
                </a:solidFill>
              </a:rPr>
              <a:t> ПРИ ПРОТОКОВОЙ АДЕНОКАРЦИНОМЕ ПОДЖЕЛУДОЧНОЙ ЖЕЛЕЗЫ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081" y="2764085"/>
            <a:ext cx="97210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400" u="sng" dirty="0">
                <a:latin typeface="+mn-lt"/>
              </a:rPr>
              <a:t>Метастазы при </a:t>
            </a:r>
            <a:r>
              <a:rPr lang="ru-RU" sz="2400" u="sng" dirty="0" err="1">
                <a:latin typeface="+mn-lt"/>
              </a:rPr>
              <a:t>канцероматозе</a:t>
            </a:r>
            <a:r>
              <a:rPr lang="ru-RU" sz="2400" u="sng" dirty="0">
                <a:latin typeface="+mn-lt"/>
              </a:rPr>
              <a:t> брюшины </a:t>
            </a:r>
            <a:r>
              <a:rPr lang="ru-RU" sz="2400" u="sng" dirty="0" smtClean="0">
                <a:latin typeface="+mn-lt"/>
              </a:rPr>
              <a:t>трудно </a:t>
            </a:r>
            <a:r>
              <a:rPr lang="ru-RU" sz="2400" u="sng" dirty="0">
                <a:latin typeface="+mn-lt"/>
              </a:rPr>
              <a:t>обнаружить </a:t>
            </a:r>
            <a:r>
              <a:rPr lang="ru-RU" sz="2400" dirty="0">
                <a:latin typeface="+mn-lt"/>
              </a:rPr>
              <a:t>любыми методами визуализации.  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До 5 % у всех операбельных с протоковой </a:t>
            </a:r>
            <a:r>
              <a:rPr lang="ru-RU" sz="2400" dirty="0" err="1">
                <a:latin typeface="+mn-lt"/>
              </a:rPr>
              <a:t>аденокарциномой</a:t>
            </a:r>
            <a:r>
              <a:rPr lang="ru-RU" sz="2400" dirty="0">
                <a:latin typeface="+mn-lt"/>
              </a:rPr>
              <a:t> может быть </a:t>
            </a:r>
            <a:r>
              <a:rPr lang="ru-RU" sz="2400" dirty="0" smtClean="0">
                <a:latin typeface="+mn-lt"/>
              </a:rPr>
              <a:t>метастазирование брюшины</a:t>
            </a:r>
            <a:endParaRPr lang="ru-RU" sz="2400" dirty="0">
              <a:latin typeface="+mn-lt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3352" y="1700808"/>
            <a:ext cx="11593288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n-lt"/>
              </a:rPr>
              <a:t>Метастатическое поражение брюшины или асцит свидетельствует о </a:t>
            </a:r>
            <a:r>
              <a:rPr lang="ru-RU" sz="2400" b="1" dirty="0" err="1">
                <a:latin typeface="+mn-lt"/>
              </a:rPr>
              <a:t>канцероматозе</a:t>
            </a:r>
            <a:r>
              <a:rPr lang="ru-RU" sz="2400" b="1" dirty="0">
                <a:latin typeface="+mn-lt"/>
              </a:rPr>
              <a:t> брюшины (диссеминация) - является противопоказанием к хирургическому </a:t>
            </a:r>
            <a:r>
              <a:rPr lang="ru-RU" sz="2400" b="1" dirty="0" smtClean="0">
                <a:latin typeface="+mn-lt"/>
              </a:rPr>
              <a:t>вмешательству</a:t>
            </a:r>
            <a:endParaRPr lang="ru-RU" sz="2400" b="1" dirty="0"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1384" y="3429000"/>
            <a:ext cx="284222" cy="2880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6679" y="4509120"/>
            <a:ext cx="284222" cy="2880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ПОКАЗАНИЯ К ЛАПАРОСКОПИИ ПРИ ПЕРИТОНЕАЛЬНОМ КАНЦЕРОМАТОЗЕ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33975"/>
              </p:ext>
            </p:extLst>
          </p:nvPr>
        </p:nvGraphicFramePr>
        <p:xfrm>
          <a:off x="2567608" y="1700808"/>
          <a:ext cx="6984776" cy="435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04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РЕНТГЕНОГРАФИЯ ГРУДНОЙ КЛЕТКИ ИЛИ 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4978" y="2099726"/>
            <a:ext cx="10947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Американское онкологическое общество </a:t>
            </a:r>
            <a:r>
              <a:rPr lang="ru-RU" sz="2400" b="1" dirty="0"/>
              <a:t>(АС</a:t>
            </a:r>
            <a:r>
              <a:rPr lang="en-US" sz="2400" b="1" dirty="0"/>
              <a:t>S</a:t>
            </a:r>
            <a:r>
              <a:rPr lang="ru-RU" sz="2400" b="1" dirty="0"/>
              <a:t>), считает что </a:t>
            </a:r>
            <a:r>
              <a:rPr lang="ru-RU" sz="2400" b="1" dirty="0" smtClean="0"/>
              <a:t>рентгенография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является наиболее экономически эффективным исследованием, позволяющим исключить наличие метастазов в легких (при наличии метастазов опухоль неоперабельная).</a:t>
            </a:r>
          </a:p>
          <a:p>
            <a:r>
              <a:rPr lang="ru-RU" sz="2400" dirty="0"/>
              <a:t> </a:t>
            </a:r>
          </a:p>
          <a:p>
            <a:endParaRPr lang="ru-RU" sz="2400" dirty="0"/>
          </a:p>
          <a:p>
            <a:r>
              <a:rPr lang="ru-RU" sz="2400" dirty="0"/>
              <a:t>Европейское общество медицинской онкологии </a:t>
            </a:r>
            <a:r>
              <a:rPr lang="ru-RU" sz="2400" b="1" dirty="0"/>
              <a:t>(ESMO); </a:t>
            </a:r>
            <a:r>
              <a:rPr lang="ru-RU" sz="2400" dirty="0"/>
              <a:t>или Испанское </a:t>
            </a:r>
            <a:r>
              <a:rPr lang="ru-RU" sz="2400" b="1" dirty="0"/>
              <a:t>(SEOM) включает КТ торакоабдоминального отдела </a:t>
            </a:r>
            <a:r>
              <a:rPr lang="ru-RU" sz="2400" dirty="0"/>
              <a:t>в методические рекомендации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293178" y="2099726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293178" y="4320710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ОЦЕНКА ПЕРИНЕВРАЛЬНОЙ </a:t>
            </a:r>
            <a:r>
              <a:rPr lang="ru-RU" sz="3600" b="1" dirty="0" smtClean="0">
                <a:solidFill>
                  <a:schemeClr val="tx1"/>
                </a:solidFill>
              </a:rPr>
              <a:t>ИНВАЗИИ </a:t>
            </a:r>
            <a:r>
              <a:rPr lang="ru-RU" sz="3600" b="1" dirty="0">
                <a:solidFill>
                  <a:schemeClr val="tx1"/>
                </a:solidFill>
              </a:rPr>
              <a:t>ПРИ ПРОТОКОВОЙ АДЕНОКАРЦИНОМЕ ПОДЖЕЛУДОЧНОЙ ЖЕЛЕЗЫ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040" y="2060848"/>
            <a:ext cx="11305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Распространени</a:t>
            </a:r>
            <a:r>
              <a:rPr lang="ru-RU" sz="2400" dirty="0"/>
              <a:t>е раковых клеток на </a:t>
            </a:r>
            <a:r>
              <a:rPr lang="ru-RU" sz="2400" b="1" dirty="0" err="1"/>
              <a:t>экстрапанкреатические</a:t>
            </a:r>
            <a:r>
              <a:rPr lang="ru-RU" sz="2400" b="1" dirty="0"/>
              <a:t> нервные сплетения и лимфатические сосуды корня брыжейки </a:t>
            </a:r>
            <a:r>
              <a:rPr lang="ru-RU" sz="2400" dirty="0"/>
              <a:t>- причина местного </a:t>
            </a:r>
            <a:r>
              <a:rPr lang="ru-RU" sz="2400" b="1" u="sng" dirty="0"/>
              <a:t>рецидива</a:t>
            </a:r>
            <a:r>
              <a:rPr lang="ru-RU" sz="2400" dirty="0"/>
              <a:t> опухоли.</a:t>
            </a:r>
          </a:p>
          <a:p>
            <a:endParaRPr lang="ru-RU" sz="2400" dirty="0"/>
          </a:p>
          <a:p>
            <a:r>
              <a:rPr lang="ru-RU" sz="2400" b="1" dirty="0"/>
              <a:t>Чувствительность и специфичность </a:t>
            </a:r>
            <a:r>
              <a:rPr lang="ru-RU" sz="2400" b="1" dirty="0" smtClean="0"/>
              <a:t>МCКT:</a:t>
            </a:r>
            <a:r>
              <a:rPr lang="ru-RU" sz="2400" dirty="0" smtClean="0"/>
              <a:t> </a:t>
            </a:r>
            <a:r>
              <a:rPr lang="ru-RU" sz="2400" b="1" dirty="0"/>
              <a:t>83-100 %.</a:t>
            </a:r>
          </a:p>
          <a:p>
            <a:endParaRPr lang="ru-RU" sz="2400" dirty="0"/>
          </a:p>
          <a:p>
            <a:endParaRPr lang="ru-RU" sz="2400" u="sng" dirty="0" smtClean="0"/>
          </a:p>
          <a:p>
            <a:r>
              <a:rPr lang="ru-RU" sz="2400" u="sng" dirty="0" smtClean="0"/>
              <a:t>Воспалительные </a:t>
            </a:r>
            <a:r>
              <a:rPr lang="ru-RU" sz="2400" u="sng" dirty="0"/>
              <a:t>и фиброзные изменения </a:t>
            </a:r>
            <a:r>
              <a:rPr lang="ru-RU" sz="2400" u="sng" dirty="0" err="1"/>
              <a:t>перипанкреатической</a:t>
            </a:r>
            <a:r>
              <a:rPr lang="ru-RU" sz="2400" u="sng" dirty="0"/>
              <a:t> клетчатки</a:t>
            </a:r>
            <a:r>
              <a:rPr lang="ru-RU" sz="2400" dirty="0"/>
              <a:t>, вызванные опухолью, могут привести к </a:t>
            </a:r>
            <a:r>
              <a:rPr lang="ru-RU" sz="2400" u="sng" dirty="0"/>
              <a:t>ложноположительным результатам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89854" y="2060421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86170" y="3531449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32382" y="4725144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3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1492656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КТ ПРИЗНАКИ ПЕРИНЕВРАЛЬНОЙ </a:t>
            </a:r>
            <a:r>
              <a:rPr lang="ru-RU" sz="3200" b="1" dirty="0" smtClean="0">
                <a:solidFill>
                  <a:schemeClr val="tx1"/>
                </a:solidFill>
              </a:rPr>
              <a:t>ИНВАЗИИ</a:t>
            </a:r>
            <a:r>
              <a:rPr lang="ru-RU" sz="3200" b="1" dirty="0">
                <a:solidFill>
                  <a:schemeClr val="tx1"/>
                </a:solidFill>
              </a:rPr>
              <a:t> ПРИ ПРОТОКОВОЙ АДЕНОКАРЦИНОМЕ ПОДЖЕЛУДОЧНОЙ ЖЕЛЕЗЫ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2711365"/>
              </p:ext>
            </p:extLst>
          </p:nvPr>
        </p:nvGraphicFramePr>
        <p:xfrm>
          <a:off x="1343472" y="1556792"/>
          <a:ext cx="104411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55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5290" y="260648"/>
            <a:ext cx="12792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solidFill>
                  <a:schemeClr val="tx1"/>
                </a:solidFill>
              </a:rPr>
              <a:t/>
            </a:r>
            <a:br>
              <a:rPr lang="ru-RU" sz="3900" b="1" dirty="0" smtClean="0">
                <a:solidFill>
                  <a:schemeClr val="tx1"/>
                </a:solidFill>
              </a:rPr>
            </a:br>
            <a:r>
              <a:rPr lang="ru-RU" sz="3900" b="1" dirty="0" smtClean="0">
                <a:solidFill>
                  <a:schemeClr val="tx1"/>
                </a:solidFill>
              </a:rPr>
              <a:t>ВЕНОЗНАЯ ИНВАЗИЯ ПРИ ПРОТОКОВОЙ АДЕНОКАРЦИНОМЕ ПОДЖЕЛУДОЧНОЙ ЖЕЛЕЗЫ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384" y="1556792"/>
            <a:ext cx="11449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Анализ венозной инвазии следует проводить с использованием аксиальных и переформатированных изображений.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Во многих случаях </a:t>
            </a:r>
            <a:r>
              <a:rPr lang="ru-RU" sz="2400" b="1" u="sng" dirty="0"/>
              <a:t>исключительно венозная сосудистая инвазия не является противопоказанием к операции. </a:t>
            </a:r>
          </a:p>
          <a:p>
            <a:endParaRPr lang="ru-RU" sz="2400" dirty="0"/>
          </a:p>
          <a:p>
            <a:r>
              <a:rPr lang="ru-RU" sz="2400" dirty="0" smtClean="0"/>
              <a:t>Наличие КТ- признаков венозной инвазии является показанием к резекции/реконструкции </a:t>
            </a:r>
            <a:r>
              <a:rPr lang="ru-RU" sz="2400" dirty="0"/>
              <a:t>вен.</a:t>
            </a:r>
          </a:p>
          <a:p>
            <a:endParaRPr lang="ru-RU" sz="2400" dirty="0"/>
          </a:p>
          <a:p>
            <a:r>
              <a:rPr lang="ru-RU" sz="2400" dirty="0" smtClean="0"/>
              <a:t>Хирургический метод </a:t>
            </a:r>
            <a:r>
              <a:rPr lang="ru-RU" sz="2400" dirty="0"/>
              <a:t>реконструкции вен применяется при невозможном полном удалении </a:t>
            </a:r>
            <a:r>
              <a:rPr lang="ru-RU" sz="2400" dirty="0" smtClean="0"/>
              <a:t>опухоли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801" y="2383636"/>
            <a:ext cx="11980563" cy="10801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Оценивается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chemeClr val="tx1"/>
                </a:solidFill>
              </a:rPr>
              <a:t>степень контакта опухоли с сосудом, </a:t>
            </a:r>
            <a:r>
              <a:rPr lang="ru-RU" sz="2400" dirty="0" smtClean="0">
                <a:solidFill>
                  <a:schemeClr val="tx1"/>
                </a:solidFill>
              </a:rPr>
              <a:t>неровность контуров, </a:t>
            </a:r>
            <a:r>
              <a:rPr lang="ru-RU" sz="2400" dirty="0">
                <a:solidFill>
                  <a:schemeClr val="tx1"/>
                </a:solidFill>
              </a:rPr>
              <a:t>просвет сосуда 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205717" y="1556792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9584" y="3754894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9584" y="4869160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9584" y="6021288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5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КТ ПОДЖЕЛУДОЧНОЙ ЖЕЛЕЗЫ, АКСИАЛЬНАЯ ПЛОСКОСТЬ, ПЕРИНЕВРАЛЬНАЯ ИНВАЗИЯ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25" y="1484784"/>
            <a:ext cx="10062035" cy="36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01208"/>
            <a:ext cx="645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ru-RU" dirty="0" smtClean="0"/>
              <a:t>задний </a:t>
            </a:r>
            <a:r>
              <a:rPr lang="ru-RU" dirty="0"/>
              <a:t>край крючковидного отростка поджелудочной </a:t>
            </a:r>
            <a:r>
              <a:rPr lang="ru-RU" dirty="0" smtClean="0"/>
              <a:t>железы неоднородный;  инфильтрация ретропанкреатической </a:t>
            </a:r>
            <a:r>
              <a:rPr lang="ru-RU" dirty="0"/>
              <a:t>клетчатки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2024" y="530068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(B) Инфильтрация жировой клетчатки вокруг верхней брыжеечной </a:t>
            </a:r>
            <a:r>
              <a:rPr lang="ru-RU" dirty="0" smtClean="0"/>
              <a:t>артерии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95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8F2513-03E0-E683-81AE-577D8CF4187F}"/>
              </a:ext>
            </a:extLst>
          </p:cNvPr>
          <p:cNvSpPr txBox="1"/>
          <p:nvPr/>
        </p:nvSpPr>
        <p:spPr>
          <a:xfrm>
            <a:off x="695325" y="5516563"/>
            <a:ext cx="87137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latin typeface="+mn-lt"/>
              </a:rPr>
              <a:t>Продолжение следует</a:t>
            </a:r>
            <a:r>
              <a:rPr lang="ru-RU" sz="4800" dirty="0">
                <a:latin typeface="+mn-lt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10344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ВЕНОЗНАЯ </a:t>
            </a:r>
            <a:r>
              <a:rPr lang="ru-RU" sz="3600" b="1" dirty="0" smtClean="0">
                <a:solidFill>
                  <a:schemeClr val="tx1"/>
                </a:solidFill>
              </a:rPr>
              <a:t>ИНВАЗИЯ ПРИ ПРОТОКОВОЙ АДЕНОКАРЦИНОМЕ </a:t>
            </a:r>
            <a:r>
              <a:rPr lang="ru-RU" sz="3600" b="1" dirty="0">
                <a:solidFill>
                  <a:schemeClr val="tx1"/>
                </a:solidFill>
              </a:rPr>
              <a:t>ПОДЖЕЛУДОЧНОЙ ЖЕЛЕЗЫ</a:t>
            </a: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" y="1268759"/>
            <a:ext cx="7371144" cy="405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0571" y="45811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4315" y="2385255"/>
            <a:ext cx="4608512" cy="30131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600" b="1" u="sng" dirty="0">
                <a:latin typeface="+mn-lt"/>
              </a:rPr>
              <a:t>МСКТ ОБП с КУ, </a:t>
            </a:r>
            <a:r>
              <a:rPr lang="ru-RU" sz="2600" b="1" u="sng" dirty="0" smtClean="0">
                <a:latin typeface="+mn-lt"/>
              </a:rPr>
              <a:t>венозная </a:t>
            </a:r>
            <a:r>
              <a:rPr lang="ru-RU" sz="2600" b="1" u="sng" dirty="0">
                <a:latin typeface="+mn-lt"/>
              </a:rPr>
              <a:t>фаза, аксиальная </a:t>
            </a:r>
            <a:r>
              <a:rPr lang="ru-RU" sz="2600" b="1" u="sng" dirty="0" smtClean="0">
                <a:latin typeface="+mn-lt"/>
              </a:rPr>
              <a:t>плоскость</a:t>
            </a:r>
            <a:endParaRPr lang="ru-RU" sz="2600" b="1" u="sng" dirty="0">
              <a:latin typeface="+mn-lt"/>
            </a:endParaRPr>
          </a:p>
          <a:p>
            <a:pPr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ru-RU" sz="2600" dirty="0">
                <a:latin typeface="+mn-lt"/>
              </a:rPr>
              <a:t>гиподенсное образование поджелудочной железы с нечеткими контурами, </a:t>
            </a:r>
            <a:r>
              <a:rPr lang="ru-RU" sz="2600" b="1" dirty="0">
                <a:latin typeface="+mn-lt"/>
              </a:rPr>
              <a:t>циркулярно  окружающее верхнюю брыжеечную </a:t>
            </a:r>
            <a:r>
              <a:rPr lang="ru-RU" sz="2600" b="1" dirty="0" smtClean="0">
                <a:latin typeface="+mn-lt"/>
              </a:rPr>
              <a:t>вену: </a:t>
            </a:r>
            <a:endParaRPr lang="ru-RU" sz="2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233" y="5036346"/>
            <a:ext cx="3384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               </a:t>
            </a:r>
            <a:r>
              <a:rPr lang="ru-RU" sz="2600" b="1" dirty="0" smtClean="0">
                <a:latin typeface="+mn-lt"/>
              </a:rPr>
              <a:t>&lt;180°окружности </a:t>
            </a:r>
            <a:r>
              <a:rPr lang="ru-RU" sz="2600" b="1" dirty="0">
                <a:latin typeface="+mn-lt"/>
              </a:rPr>
              <a:t>сосуда; неровность контура  отсутствует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6572" y="5412125"/>
            <a:ext cx="3541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 </a:t>
            </a:r>
            <a:r>
              <a:rPr lang="ru-RU" sz="2600" b="1" dirty="0">
                <a:latin typeface="+mn-lt"/>
              </a:rPr>
              <a:t>&gt;180° окружности сосуда; неровность контура  </a:t>
            </a:r>
            <a:r>
              <a:rPr lang="ru-RU" sz="2600" b="1" dirty="0" smtClean="0">
                <a:latin typeface="+mn-lt"/>
              </a:rPr>
              <a:t>присутствует</a:t>
            </a:r>
            <a:endParaRPr lang="ru-RU" sz="2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456" y="3303693"/>
            <a:ext cx="33536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234" y="3343189"/>
            <a:ext cx="288032" cy="4442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ИНВАЗИЯ </a:t>
            </a:r>
            <a:r>
              <a:rPr lang="ru-RU" sz="3200" b="1" dirty="0">
                <a:solidFill>
                  <a:schemeClr val="tx1"/>
                </a:solidFill>
              </a:rPr>
              <a:t>В  </a:t>
            </a:r>
            <a:r>
              <a:rPr lang="ru-RU" sz="3200" b="1" dirty="0" smtClean="0">
                <a:solidFill>
                  <a:schemeClr val="tx1"/>
                </a:solidFill>
              </a:rPr>
              <a:t>БЛИЗЛЕЖАЩИЕ ОРГАНЫ </a:t>
            </a:r>
            <a:r>
              <a:rPr lang="ru-RU" sz="3200" b="1" dirty="0">
                <a:solidFill>
                  <a:schemeClr val="tx1"/>
                </a:solidFill>
              </a:rPr>
              <a:t>ПРИ ПРОТОКОВОЙ АДЕНОКАРЦИНОМЕ ПОДЖЕЛУДОЧНОЙ ЖЕЛЕЗЫ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384" y="1628800"/>
            <a:ext cx="1094521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Инвазия в </a:t>
            </a:r>
            <a:r>
              <a:rPr lang="ru-RU" sz="2400" dirty="0" smtClean="0">
                <a:latin typeface="+mn-lt"/>
              </a:rPr>
              <a:t>поперечную </a:t>
            </a:r>
            <a:r>
              <a:rPr lang="ru-RU" sz="2400" dirty="0">
                <a:latin typeface="+mn-lt"/>
              </a:rPr>
              <a:t>ободочную кишку у</a:t>
            </a:r>
            <a:r>
              <a:rPr lang="ru-RU" sz="2400" dirty="0" smtClean="0">
                <a:latin typeface="+mn-lt"/>
              </a:rPr>
              <a:t>сложняет ход операции из-за близкого расположения верхней </a:t>
            </a:r>
            <a:r>
              <a:rPr lang="ru-RU" sz="2400" dirty="0">
                <a:latin typeface="+mn-lt"/>
              </a:rPr>
              <a:t>брыжеечной вены ( рекомендовано многоплоскостное переформатирование).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3429000"/>
            <a:ext cx="10945216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Инвазия опухоли в  двенадцатиперстную кишку; желудок; восходящую ободочную кишку; селезенку; селезеночные  сосуды – </a:t>
            </a:r>
            <a:r>
              <a:rPr lang="ru-RU" sz="2400" b="1" dirty="0" err="1">
                <a:solidFill>
                  <a:schemeClr val="tx1"/>
                </a:solidFill>
              </a:rPr>
              <a:t>резектабельная</a:t>
            </a:r>
            <a:r>
              <a:rPr lang="ru-RU" sz="2400" b="1" dirty="0">
                <a:solidFill>
                  <a:schemeClr val="tx1"/>
                </a:solidFill>
              </a:rPr>
              <a:t> опухоль</a:t>
            </a:r>
            <a:r>
              <a:rPr lang="ru-RU" sz="2400" dirty="0">
                <a:solidFill>
                  <a:schemeClr val="tx1"/>
                </a:solidFill>
              </a:rPr>
              <a:t> (резекция единым блоком)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4941168"/>
            <a:ext cx="10945216" cy="936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Инвазия опухоли в  нижнюю полую вену - </a:t>
            </a:r>
            <a:r>
              <a:rPr lang="ru-RU" sz="2400" b="1" dirty="0">
                <a:solidFill>
                  <a:schemeClr val="tx1"/>
                </a:solidFill>
              </a:rPr>
              <a:t>погранично </a:t>
            </a:r>
            <a:r>
              <a:rPr lang="ru-RU" sz="2400" b="1" dirty="0" err="1">
                <a:solidFill>
                  <a:schemeClr val="tx1"/>
                </a:solidFill>
              </a:rPr>
              <a:t>резектабельная</a:t>
            </a:r>
            <a:r>
              <a:rPr lang="ru-RU" sz="2400" b="1" dirty="0">
                <a:solidFill>
                  <a:schemeClr val="tx1"/>
                </a:solidFill>
              </a:rPr>
              <a:t> опухоль</a:t>
            </a:r>
          </a:p>
        </p:txBody>
      </p:sp>
    </p:spTree>
    <p:extLst>
      <p:ext uri="{BB962C8B-B14F-4D97-AF65-F5344CB8AC3E}">
        <p14:creationId xmlns:p14="http://schemas.microsoft.com/office/powerpoint/2010/main" val="289784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805062" cy="110256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</a:rPr>
              <a:t>МСКТ </a:t>
            </a:r>
            <a:r>
              <a:rPr lang="ru-RU" sz="3000" b="1" dirty="0" smtClean="0">
                <a:solidFill>
                  <a:schemeClr val="tx1"/>
                </a:solidFill>
              </a:rPr>
              <a:t>ОБП И ЗАБРЮШИННОГО ПРОСТРАНСТВА С </a:t>
            </a:r>
            <a:r>
              <a:rPr lang="ru-RU" sz="3000" b="1" dirty="0" smtClean="0">
                <a:solidFill>
                  <a:schemeClr val="tx1"/>
                </a:solidFill>
              </a:rPr>
              <a:t>КУ, </a:t>
            </a:r>
            <a:r>
              <a:rPr lang="ru-RU" sz="3000" b="1" dirty="0">
                <a:solidFill>
                  <a:schemeClr val="tx1"/>
                </a:solidFill>
              </a:rPr>
              <a:t>АКСИАЛЬНАЯ ПЛОСКОСТЬ, ПРОТОКОВАЯ АДЕНОКАРЦИНОМА </a:t>
            </a:r>
            <a:r>
              <a:rPr lang="ru-RU" sz="3000" b="1" dirty="0" smtClean="0">
                <a:solidFill>
                  <a:schemeClr val="tx1"/>
                </a:solidFill>
              </a:rPr>
              <a:t>ПОДЖЕЛУДОЧНОЙ ЖЕЛЕЗЫ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49" y="1340768"/>
            <a:ext cx="9029229" cy="35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352" y="5301208"/>
            <a:ext cx="5976664" cy="1556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А) Инфильтрация жировой клетчатки, прилежащей к селезёночному углу толстой кишки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28048" y="5301208"/>
            <a:ext cx="5540367" cy="1556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В) Гиподенсное образование, расположенное в хвосте поджелудочной железы,  инфильтрирующее селезенку и селезеночную вену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768" y="4950208"/>
            <a:ext cx="604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Инфильтрация в </a:t>
            </a:r>
            <a:r>
              <a:rPr lang="ru-RU" sz="2000" b="1" u="sng" dirty="0" smtClean="0"/>
              <a:t>близлежащие </a:t>
            </a:r>
            <a:r>
              <a:rPr lang="ru-RU" sz="2000" b="1" u="sng" dirty="0"/>
              <a:t>органы</a:t>
            </a:r>
          </a:p>
        </p:txBody>
      </p:sp>
    </p:spTree>
    <p:extLst>
      <p:ext uri="{BB962C8B-B14F-4D97-AF65-F5344CB8AC3E}">
        <p14:creationId xmlns:p14="http://schemas.microsoft.com/office/powerpoint/2010/main" val="6139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863" y="267789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tx1"/>
                </a:solidFill>
              </a:rPr>
              <a:t>ПОРАЖЕНИЕ ЛИМФАТИЧЕСКИХ </a:t>
            </a:r>
            <a:r>
              <a:rPr lang="ru-RU" sz="3200" b="1" dirty="0" smtClean="0">
                <a:solidFill>
                  <a:schemeClr val="tx1"/>
                </a:solidFill>
              </a:rPr>
              <a:t>УЗЛОВ ПРИ </a:t>
            </a:r>
            <a:r>
              <a:rPr lang="ru-RU" sz="3200" b="1" dirty="0">
                <a:solidFill>
                  <a:schemeClr val="tx1"/>
                </a:solidFill>
              </a:rPr>
              <a:t>ПРОТОКОВОЙ АДЕНОКАРЦИНОМЕ ПОДЖЕЛУДОЧНОЙ ЖЕЛЕЗЫ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2326" y="2852936"/>
            <a:ext cx="111154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b="1" dirty="0"/>
              <a:t>   Н</a:t>
            </a:r>
            <a:r>
              <a:rPr lang="ru-RU" sz="2400" b="1" dirty="0" smtClean="0"/>
              <a:t>аличие КТ-признаков  поражения </a:t>
            </a:r>
            <a:r>
              <a:rPr lang="ru-RU" sz="2400" b="1" dirty="0" err="1" smtClean="0"/>
              <a:t>локорегионарных</a:t>
            </a:r>
            <a:r>
              <a:rPr lang="ru-RU" sz="2400" b="1" dirty="0" smtClean="0"/>
              <a:t> лимфатических узлов</a:t>
            </a:r>
            <a:r>
              <a:rPr lang="ru-RU" sz="2400" dirty="0" smtClean="0"/>
              <a:t>: </a:t>
            </a:r>
            <a:r>
              <a:rPr lang="ru-RU" sz="2400" i="1" dirty="0" smtClean="0"/>
              <a:t>операция </a:t>
            </a:r>
            <a:r>
              <a:rPr lang="ru-RU" sz="2400" i="1" dirty="0"/>
              <a:t>не противопоказана </a:t>
            </a:r>
            <a:r>
              <a:rPr lang="ru-RU" sz="2400" dirty="0"/>
              <a:t>(</a:t>
            </a:r>
            <a:r>
              <a:rPr lang="ru-RU" sz="2400" u="sng" dirty="0"/>
              <a:t>резекция единым блоком</a:t>
            </a:r>
            <a:r>
              <a:rPr lang="ru-RU" sz="2400" dirty="0"/>
              <a:t>). </a:t>
            </a:r>
          </a:p>
          <a:p>
            <a:endParaRPr lang="ru-RU" sz="2400" dirty="0"/>
          </a:p>
          <a:p>
            <a:r>
              <a:rPr lang="ru-RU" sz="2400" b="1" dirty="0" smtClean="0"/>
              <a:t>  Наличие </a:t>
            </a:r>
            <a:r>
              <a:rPr lang="ru-RU" sz="2400" b="1" dirty="0"/>
              <a:t>КТ-признаков  поражения </a:t>
            </a:r>
            <a:r>
              <a:rPr lang="ru-RU" sz="2400" b="1" dirty="0" smtClean="0"/>
              <a:t>отдаленных </a:t>
            </a:r>
            <a:r>
              <a:rPr lang="ru-RU" sz="2400" b="1" dirty="0"/>
              <a:t>лимфатических узлов</a:t>
            </a:r>
            <a:r>
              <a:rPr lang="ru-RU" sz="2400" dirty="0" smtClean="0"/>
              <a:t>, </a:t>
            </a:r>
            <a:r>
              <a:rPr lang="ru-RU" sz="2400" dirty="0"/>
              <a:t>а также </a:t>
            </a:r>
            <a:r>
              <a:rPr lang="ru-RU" sz="2400" b="1" dirty="0" err="1"/>
              <a:t>аортокавальной</a:t>
            </a:r>
            <a:r>
              <a:rPr lang="ru-RU" sz="2400" dirty="0"/>
              <a:t> или </a:t>
            </a:r>
            <a:r>
              <a:rPr lang="ru-RU" sz="2400" b="1" dirty="0" err="1"/>
              <a:t>парааортальной</a:t>
            </a:r>
            <a:r>
              <a:rPr lang="ru-RU" sz="2400" b="1" dirty="0"/>
              <a:t> </a:t>
            </a:r>
            <a:r>
              <a:rPr lang="ru-RU" sz="2400" dirty="0"/>
              <a:t>локализации (отдаленное метастатические </a:t>
            </a:r>
            <a:r>
              <a:rPr lang="ru-RU" sz="2400" dirty="0" smtClean="0"/>
              <a:t>поражение): </a:t>
            </a:r>
            <a:r>
              <a:rPr lang="ru-RU" sz="2400" i="1" u="sng" dirty="0"/>
              <a:t>операция противопоказана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8824" y="1665674"/>
            <a:ext cx="9927696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Метастатическое</a:t>
            </a:r>
            <a:r>
              <a:rPr lang="ru-RU" sz="2400" b="1" dirty="0" smtClean="0"/>
              <a:t> </a:t>
            </a:r>
            <a:r>
              <a:rPr lang="ru-RU" sz="2400" b="1" dirty="0"/>
              <a:t>поражение лимфатических узлов - неблагоприятный прогностический фактор выживаемости!</a:t>
            </a:r>
          </a:p>
        </p:txBody>
      </p:sp>
      <p:sp>
        <p:nvSpPr>
          <p:cNvPr id="6" name="Овал 5"/>
          <p:cNvSpPr/>
          <p:nvPr/>
        </p:nvSpPr>
        <p:spPr>
          <a:xfrm>
            <a:off x="652326" y="3320988"/>
            <a:ext cx="196498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2326" y="4376430"/>
            <a:ext cx="196498" cy="21602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1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0"/>
            <a:ext cx="12432704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 </a:t>
            </a:r>
            <a:br>
              <a:rPr lang="ru-RU" sz="3600" dirty="0"/>
            </a:br>
            <a:r>
              <a:rPr lang="ru-RU" sz="3500" b="1" dirty="0" smtClean="0">
                <a:solidFill>
                  <a:schemeClr val="tx1"/>
                </a:solidFill>
              </a:rPr>
              <a:t>РЕГИОНАРНОЕ  </a:t>
            </a:r>
            <a:r>
              <a:rPr lang="ru-RU" sz="3500" b="1" dirty="0">
                <a:solidFill>
                  <a:schemeClr val="tx1"/>
                </a:solidFill>
              </a:rPr>
              <a:t>И ОТДАЛЕННОЕ </a:t>
            </a:r>
            <a:r>
              <a:rPr lang="ru-RU" sz="3500" b="1" dirty="0" smtClean="0">
                <a:solidFill>
                  <a:schemeClr val="tx1"/>
                </a:solidFill>
              </a:rPr>
              <a:t>МЕТАСТАЗИРОВАНИЕ ПРИ ПРОТОКОВОЙ АДЕНОКАРЦИНОМЕ ПОДЖЕЛУДОЧНОЙ ЖЕЛЕЗЫ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9752"/>
              </p:ext>
            </p:extLst>
          </p:nvPr>
        </p:nvGraphicFramePr>
        <p:xfrm>
          <a:off x="1" y="1556791"/>
          <a:ext cx="12144671" cy="518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9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9618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solidFill>
                            <a:schemeClr val="tx1"/>
                          </a:solidFill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solidFill>
                            <a:schemeClr val="tx1"/>
                          </a:solidFill>
                        </a:rPr>
                        <a:t>Присутствует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dirty="0">
                          <a:solidFill>
                            <a:schemeClr val="tx1"/>
                          </a:solidFill>
                        </a:rPr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406">
                <a:tc>
                  <a:txBody>
                    <a:bodyPr/>
                    <a:lstStyle/>
                    <a:p>
                      <a:r>
                        <a:rPr lang="ru-RU" sz="2500" b="1" i="1" dirty="0"/>
                        <a:t>инвазия в </a:t>
                      </a:r>
                      <a:r>
                        <a:rPr lang="ru-RU" sz="2500" b="1" i="1" dirty="0" smtClean="0">
                          <a:solidFill>
                            <a:schemeClr val="tx1"/>
                          </a:solidFill>
                        </a:rPr>
                        <a:t>близлежащие</a:t>
                      </a:r>
                      <a:r>
                        <a:rPr lang="ru-RU" sz="25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500" b="1" i="1" baseline="0" dirty="0"/>
                        <a:t>органы</a:t>
                      </a:r>
                      <a:endParaRPr lang="ru-RU" sz="2500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b="1" dirty="0"/>
                        <a:t>присутствует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2500" dirty="0"/>
                        <a:t>пораженный орган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b="1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6406">
                <a:tc>
                  <a:txBody>
                    <a:bodyPr/>
                    <a:lstStyle/>
                    <a:p>
                      <a:r>
                        <a:rPr lang="ru-RU" sz="2500" b="1" i="1" dirty="0"/>
                        <a:t>подозрительные </a:t>
                      </a:r>
                      <a:r>
                        <a:rPr lang="ru-RU" sz="2500" b="1" i="1" dirty="0" err="1" smtClean="0"/>
                        <a:t>лимфатичексие</a:t>
                      </a:r>
                      <a:r>
                        <a:rPr lang="ru-RU" sz="2500" b="1" i="1" baseline="0" dirty="0" smtClean="0"/>
                        <a:t> узлы</a:t>
                      </a:r>
                      <a:endParaRPr lang="ru-RU" sz="2500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b="1" dirty="0"/>
                        <a:t>присутствует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2500" dirty="0"/>
                        <a:t>локализация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b="1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9983">
                <a:tc>
                  <a:txBody>
                    <a:bodyPr/>
                    <a:lstStyle/>
                    <a:p>
                      <a:r>
                        <a:rPr lang="ru-RU" sz="2500" b="1" i="1" dirty="0"/>
                        <a:t>поражение печени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присутствует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2500" dirty="0"/>
                        <a:t>подозрительный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2500" dirty="0"/>
                        <a:t>неопределенный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2500" dirty="0"/>
                        <a:t>вероятно, доброкачественный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618">
                <a:tc>
                  <a:txBody>
                    <a:bodyPr/>
                    <a:lstStyle/>
                    <a:p>
                      <a:r>
                        <a:rPr lang="ru-RU" sz="2500" b="1" i="1" dirty="0" err="1"/>
                        <a:t>перитонеальные</a:t>
                      </a:r>
                      <a:r>
                        <a:rPr lang="ru-RU" sz="2500" b="1" i="1" baseline="0" dirty="0"/>
                        <a:t> </a:t>
                      </a:r>
                      <a:r>
                        <a:rPr lang="ru-RU" sz="2500" b="1" i="1" dirty="0"/>
                        <a:t> </a:t>
                      </a:r>
                      <a:r>
                        <a:rPr lang="ru-RU" sz="2500" b="1" i="1" dirty="0" smtClean="0"/>
                        <a:t>лимфатические</a:t>
                      </a:r>
                      <a:r>
                        <a:rPr lang="ru-RU" sz="2500" b="1" i="1" baseline="0" dirty="0" smtClean="0"/>
                        <a:t> узлы</a:t>
                      </a:r>
                      <a:endParaRPr lang="ru-RU" sz="2500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присутствуют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отсутствуют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618">
                <a:tc>
                  <a:txBody>
                    <a:bodyPr/>
                    <a:lstStyle/>
                    <a:p>
                      <a:r>
                        <a:rPr lang="ru-RU" sz="2500" b="1" i="1" dirty="0"/>
                        <a:t>асцит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присутствует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5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6768" y="260648"/>
            <a:ext cx="1375352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КРИТЕРИИ ОПУХОЛЕВОЙ ИНФИЛЬТРАЦИИ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ЛИМФАТИЧЕКСИХ УЗЛОВ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9195295"/>
              </p:ext>
            </p:extLst>
          </p:nvPr>
        </p:nvGraphicFramePr>
        <p:xfrm>
          <a:off x="1847528" y="1556792"/>
          <a:ext cx="8640960" cy="458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207568" y="4869160"/>
            <a:ext cx="6106314" cy="1123158"/>
            <a:chOff x="475252" y="3666010"/>
            <a:chExt cx="6653539" cy="1180800"/>
          </a:xfrm>
          <a:solidFill>
            <a:schemeClr val="bg2">
              <a:lumMod val="75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75252" y="3666010"/>
              <a:ext cx="6653539" cy="1180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b="1" dirty="0">
                  <a:solidFill>
                    <a:schemeClr val="tx1"/>
                  </a:solidFill>
                </a:rPr>
                <a:t>Центральный некроз</a:t>
              </a: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532894" y="3723652"/>
              <a:ext cx="6538255" cy="1065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88" tIns="0" rIns="251488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dirty="0">
                  <a:solidFill>
                    <a:schemeClr val="tx1"/>
                  </a:solidFill>
                </a:rPr>
                <a:t>ц</a:t>
              </a:r>
              <a:r>
                <a:rPr lang="ru-RU" sz="3500" b="1" kern="1200" dirty="0">
                  <a:solidFill>
                    <a:schemeClr val="tx1"/>
                  </a:solidFill>
                </a:rPr>
                <a:t>ентральный некроз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89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228600"/>
            <a:ext cx="1228868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СПЕЦИФИЧНОСТЬ </a:t>
            </a:r>
            <a:r>
              <a:rPr lang="ru-RU" sz="3600" b="1" dirty="0">
                <a:solidFill>
                  <a:schemeClr val="tx1"/>
                </a:solidFill>
              </a:rPr>
              <a:t>МЕТОДОВ ВИЗУАЛИЗАЦИИ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893" y="1590621"/>
            <a:ext cx="116652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Предполагаемый прогноз ложноположительных и ложноотрицательных результатов: 56% и 64%.</a:t>
            </a:r>
          </a:p>
          <a:p>
            <a:r>
              <a:rPr lang="ru-RU" sz="2400" dirty="0"/>
              <a:t>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 smtClean="0"/>
              <a:t>КТ: точность</a:t>
            </a:r>
            <a:r>
              <a:rPr lang="ru-RU" sz="2400" b="1" dirty="0"/>
              <a:t>-</a:t>
            </a:r>
            <a:r>
              <a:rPr lang="ru-RU" sz="2400" b="1" dirty="0" smtClean="0"/>
              <a:t> </a:t>
            </a:r>
            <a:r>
              <a:rPr lang="ru-RU" sz="2400" b="1" dirty="0"/>
              <a:t>38 - 77 %; </a:t>
            </a:r>
            <a:r>
              <a:rPr lang="ru-RU" sz="2400" b="1" dirty="0" smtClean="0"/>
              <a:t>чувствительность- </a:t>
            </a:r>
            <a:r>
              <a:rPr lang="ru-RU" sz="2400" b="1" dirty="0"/>
              <a:t>24 %;  </a:t>
            </a:r>
            <a:r>
              <a:rPr lang="ru-RU" sz="2400" b="1" dirty="0" smtClean="0"/>
              <a:t>специфичность- </a:t>
            </a:r>
            <a:r>
              <a:rPr lang="ru-RU" sz="2400" b="1" dirty="0"/>
              <a:t>88 </a:t>
            </a:r>
            <a:r>
              <a:rPr lang="ru-RU" sz="2400" b="1" dirty="0" smtClean="0"/>
              <a:t>%.  </a:t>
            </a:r>
            <a:endParaRPr lang="ru-RU" sz="2400" b="1" dirty="0"/>
          </a:p>
          <a:p>
            <a:endParaRPr lang="ru-RU" sz="2400" dirty="0"/>
          </a:p>
          <a:p>
            <a:r>
              <a:rPr lang="ru-RU" sz="2400" dirty="0"/>
              <a:t>В некоторых исследованиях </a:t>
            </a:r>
            <a:r>
              <a:rPr lang="ru-RU" sz="2400" u="sng" dirty="0"/>
              <a:t>точность эндоскопического ультразвукового </a:t>
            </a:r>
            <a:r>
              <a:rPr lang="ru-RU" sz="2400" dirty="0"/>
              <a:t>сканирования </a:t>
            </a:r>
            <a:r>
              <a:rPr lang="ru-RU" sz="2400" u="sng" dirty="0"/>
              <a:t>аналогична точности КТ</a:t>
            </a:r>
            <a:r>
              <a:rPr lang="ru-RU" sz="2400" dirty="0"/>
              <a:t>, в других - более высокая.</a:t>
            </a:r>
          </a:p>
          <a:p>
            <a:endParaRPr lang="ru-RU" sz="2400" dirty="0"/>
          </a:p>
          <a:p>
            <a:r>
              <a:rPr lang="ru-RU" sz="2400" u="sng" dirty="0"/>
              <a:t>ТАБ  под контролем </a:t>
            </a:r>
            <a:r>
              <a:rPr lang="ru-RU" sz="2400" u="sng" dirty="0" smtClean="0"/>
              <a:t>эндоскопического ультразвукового </a:t>
            </a:r>
            <a:r>
              <a:rPr lang="ru-RU" sz="2400" dirty="0" smtClean="0"/>
              <a:t>исследования </a:t>
            </a:r>
            <a:r>
              <a:rPr lang="ru-RU" sz="2400" dirty="0"/>
              <a:t>может </a:t>
            </a:r>
            <a:r>
              <a:rPr lang="ru-RU" sz="2400" u="sng" dirty="0"/>
              <a:t>повысить специфичность </a:t>
            </a:r>
            <a:r>
              <a:rPr lang="ru-RU" sz="2400" dirty="0"/>
              <a:t>этого метода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184" y="2420888"/>
            <a:ext cx="1094521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Ложноотрицательные : </a:t>
            </a:r>
            <a:r>
              <a:rPr lang="ru-RU" sz="2400" b="1" dirty="0" err="1"/>
              <a:t>микрометастазы</a:t>
            </a:r>
            <a:r>
              <a:rPr lang="ru-RU" sz="2400" b="1" dirty="0"/>
              <a:t> в  </a:t>
            </a:r>
            <a:r>
              <a:rPr lang="ru-RU" sz="2400" b="1" dirty="0" smtClean="0"/>
              <a:t>лимфатические узлы</a:t>
            </a:r>
            <a:endParaRPr lang="ru-RU" sz="2400" b="1" dirty="0"/>
          </a:p>
          <a:p>
            <a:r>
              <a:rPr lang="ru-RU" sz="2400" b="1" dirty="0"/>
              <a:t>Ложноположительные: воспалительные </a:t>
            </a:r>
            <a:r>
              <a:rPr lang="ru-RU" sz="2400" b="1" dirty="0" smtClean="0"/>
              <a:t>лимфатические узлы </a:t>
            </a:r>
            <a:r>
              <a:rPr lang="ru-RU" sz="2400" dirty="0"/>
              <a:t>&gt;1 см по короткой оси, без метастатического поражения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0220" y="1844824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0220" y="3844526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0220" y="4725144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C724802D-F6B6-35A5-96BE-0D80601785F3}"/>
              </a:ext>
            </a:extLst>
          </p:cNvPr>
          <p:cNvSpPr/>
          <p:nvPr/>
        </p:nvSpPr>
        <p:spPr>
          <a:xfrm>
            <a:off x="110220" y="5607962"/>
            <a:ext cx="431800" cy="4333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7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8486</TotalTime>
  <Words>856</Words>
  <Application>Microsoft Office PowerPoint</Application>
  <PresentationFormat>Произвольный</PresentationFormat>
  <Paragraphs>172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   СТАДИРОВАНИЕ РАКА ПОДЖЕЛУДОЧНОЙ ЖЕЛЕЗЫ С ПОМОЩЬЮ КОМПЬЮТЕРНОЙ ТОМОГРАФИИ ЧАСТЬ 2 </vt:lpstr>
      <vt:lpstr> ВЕНОЗНАЯ ИНВАЗИЯ ПРИ ПРОТОКОВОЙ АДЕНОКАРЦИНОМЕ ПОДЖЕЛУДОЧНОЙ ЖЕЛЕЗЫ </vt:lpstr>
      <vt:lpstr>ВЕНОЗНАЯ ИНВАЗИЯ ПРИ ПРОТОКОВОЙ АДЕНОКАРЦИНОМЕ ПОДЖЕЛУДОЧНОЙ ЖЕЛЕЗЫ</vt:lpstr>
      <vt:lpstr> ИНВАЗИЯ В  БЛИЗЛЕЖАЩИЕ ОРГАНЫ ПРИ ПРОТОКОВОЙ АДЕНОКАРЦИНОМЕ ПОДЖЕЛУДОЧНОЙ ЖЕЛЕЗЫ   </vt:lpstr>
      <vt:lpstr>МСКТ ОБП И ЗАБРЮШИННОГО ПРОСТРАНСТВА С КУ, АКСИАЛЬНАЯ ПЛОСКОСТЬ, ПРОТОКОВАЯ АДЕНОКАРЦИНОМА ПОДЖЕЛУДОЧНОЙ ЖЕЛЕЗЫ</vt:lpstr>
      <vt:lpstr> ПОРАЖЕНИЕ ЛИМФАТИЧЕСКИХ УЗЛОВ ПРИ ПРОТОКОВОЙ АДЕНОКАРЦИНОМЕ ПОДЖЕЛУДОЧНОЙ ЖЕЛЕЗЫ   </vt:lpstr>
      <vt:lpstr>  РЕГИОНАРНОЕ  И ОТДАЛЕННОЕ МЕТАСТАЗИРОВАНИЕ ПРИ ПРОТОКОВОЙ АДЕНОКАРЦИНОМЕ ПОДЖЕЛУДОЧНОЙ ЖЕЛЕЗЫ </vt:lpstr>
      <vt:lpstr>КРИТЕРИИ ОПУХОЛЕВОЙ ИНФИЛЬТРАЦИИ  ЛИМФАТИЧЕКСИХ УЗЛОВ</vt:lpstr>
      <vt:lpstr>СПЕЦИФИЧНОСТЬ МЕТОДОВ ВИЗУАЛИЗАЦИИ</vt:lpstr>
      <vt:lpstr>КТ ПОДЖЕЛУДОЧНОЙ ЖЕЛЕЗЫ, АКСИАЛЬНАЯ ПЛОСКОСТЬ, ПОРАЖЕНИЕ ЛИМФАТИЧЕСКИХ УЗЛОВ</vt:lpstr>
      <vt:lpstr>КЛАССИФИКАЦИЯ АМЕРИКАНСКОГО ОБЪЕДИНЕННОГО КОМИТЕТА ПО РАКУ (AJCC)</vt:lpstr>
      <vt:lpstr> ГРУППЫ РАСПОЛОЖЕНИЯ ЛИМФАТИЧЕКИХ УЗЛОВ (AJCC) </vt:lpstr>
      <vt:lpstr> ОТДАЛЕННОЕ МЕТАСТАТИЧЕСКОЕ ПОРАЖЕНИЕ ПРИ ПРОТОКОВОЙ АДЕНОКАРЦИНОМЕ ПОДЖЕЛУДОЧНОЙ ЖЕЛЕЗЫ </vt:lpstr>
      <vt:lpstr>ПЭТ-КТ</vt:lpstr>
      <vt:lpstr>ПЕРИТОНЕАЛЬНЫЙ КАНЦЕРОМАТОЗ ПРИ ПРОТОКОВОЙ АДЕНОКАРЦИНОМЕ ПОДЖЕЛУДОЧНОЙ ЖЕЛЕЗЫ </vt:lpstr>
      <vt:lpstr>ПОКАЗАНИЯ К ЛАПАРОСКОПИИ ПРИ ПЕРИТОНЕАЛЬНОМ КАНЦЕРОМАТОЗЕ</vt:lpstr>
      <vt:lpstr>РЕНТГЕНОГРАФИЯ ГРУДНОЙ КЛЕТКИ ИЛИ КТ</vt:lpstr>
      <vt:lpstr> ОЦЕНКА ПЕРИНЕВРАЛЬНОЙ ИНВАЗИИ ПРИ ПРОТОКОВОЙ АДЕНОКАРЦИНОМЕ ПОДЖЕЛУДОЧНОЙ ЖЕЛЕЗЫ </vt:lpstr>
      <vt:lpstr>КТ ПРИЗНАКИ ПЕРИНЕВРАЛЬНОЙ ИНВАЗИИ ПРИ ПРОТОКОВОЙ АДЕНОКАРЦИНОМЕ ПОДЖЕЛУДОЧНОЙ ЖЕЛЕЗЫ </vt:lpstr>
      <vt:lpstr>КТ ПОДЖЕЛУДОЧНОЙ ЖЕЛЕЗЫ, АКСИАЛЬНАЯ ПЛОСКОСТЬ, ПЕРИНЕВРАЛЬНАЯ ИНВАЗИЯ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User</cp:lastModifiedBy>
  <cp:revision>1518</cp:revision>
  <cp:lastPrinted>1601-01-01T00:00:00Z</cp:lastPrinted>
  <dcterms:created xsi:type="dcterms:W3CDTF">2022-11-18T03:45:32Z</dcterms:created>
  <dcterms:modified xsi:type="dcterms:W3CDTF">2024-01-23T12:52:03Z</dcterms:modified>
</cp:coreProperties>
</file>