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5" r:id="rId6"/>
    <p:sldId id="266" r:id="rId7"/>
    <p:sldId id="261" r:id="rId8"/>
    <p:sldId id="268" r:id="rId9"/>
    <p:sldId id="262" r:id="rId10"/>
    <p:sldId id="267" r:id="rId11"/>
    <p:sldId id="260" r:id="rId12"/>
    <p:sldId id="270" r:id="rId13"/>
    <p:sldId id="269" r:id="rId14"/>
    <p:sldId id="263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28C7-9D11-44F2-8E2D-51DE1C31AFA3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B4365-09F0-403F-A0A4-94A72E833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19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28C7-9D11-44F2-8E2D-51DE1C31AFA3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B4365-09F0-403F-A0A4-94A72E833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46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28C7-9D11-44F2-8E2D-51DE1C31AFA3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B4365-09F0-403F-A0A4-94A72E833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60091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28C7-9D11-44F2-8E2D-51DE1C31AFA3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B4365-09F0-403F-A0A4-94A72E833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5316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28C7-9D11-44F2-8E2D-51DE1C31AFA3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B4365-09F0-403F-A0A4-94A72E833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7999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28C7-9D11-44F2-8E2D-51DE1C31AFA3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B4365-09F0-403F-A0A4-94A72E833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8858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28C7-9D11-44F2-8E2D-51DE1C31AFA3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B4365-09F0-403F-A0A4-94A72E833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4244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28C7-9D11-44F2-8E2D-51DE1C31AFA3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B4365-09F0-403F-A0A4-94A72E833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071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28C7-9D11-44F2-8E2D-51DE1C31AFA3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B4365-09F0-403F-A0A4-94A72E833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0413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28C7-9D11-44F2-8E2D-51DE1C31AFA3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B4365-09F0-403F-A0A4-94A72E833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3704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428C7-9D11-44F2-8E2D-51DE1C31AFA3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FB4365-09F0-403F-A0A4-94A72E833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308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1428C7-9D11-44F2-8E2D-51DE1C31AFA3}" type="datetimeFigureOut">
              <a:rPr lang="ru-RU" smtClean="0"/>
              <a:t>28.03.2019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B4365-09F0-403F-A0A4-94A72E8333E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32308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cf.ppt-online.org/files2/slide/6/6ZIzNMdwLoSgkJl51sf4CEecWiDhKV2yp3AUBR/slide-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42"/>
          <a:stretch/>
        </p:blipFill>
        <p:spPr bwMode="auto">
          <a:xfrm>
            <a:off x="1449985" y="329448"/>
            <a:ext cx="9071552" cy="611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44856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662" y="95002"/>
            <a:ext cx="8765992" cy="6565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400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b="34957"/>
          <a:stretch/>
        </p:blipFill>
        <p:spPr>
          <a:xfrm>
            <a:off x="330506" y="688767"/>
            <a:ext cx="8219728" cy="530827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39907" y="900392"/>
            <a:ext cx="3461058" cy="468101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76045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832" y="283338"/>
            <a:ext cx="4667250" cy="631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608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695325"/>
            <a:ext cx="9753600" cy="54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11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2136" y="926276"/>
            <a:ext cx="7192488" cy="539436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3028" y="394249"/>
            <a:ext cx="7370703" cy="274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40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cf.ppt-online.org/files2/slide/6/6ZIzNMdwLoSgkJl51sf4CEecWiDhKV2yp3AUBR/slide-1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05" b="7482"/>
          <a:stretch/>
        </p:blipFill>
        <p:spPr bwMode="auto">
          <a:xfrm>
            <a:off x="725591" y="391886"/>
            <a:ext cx="9753600" cy="6115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3503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cf.ppt-online.org/files2/slide/6/6ZIzNMdwLoSgkJl51sf4CEecWiDhKV2yp3AUBR/slide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3184" y="275523"/>
            <a:ext cx="8424759" cy="631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2945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8039" y="0"/>
            <a:ext cx="915592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883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0538" y="249382"/>
            <a:ext cx="8307711" cy="622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77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6792" y="507102"/>
            <a:ext cx="7340953" cy="5498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091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695325"/>
            <a:ext cx="9753600" cy="546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574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9914" y="463137"/>
            <a:ext cx="7958914" cy="5961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071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/>
          <a:srcRect l="6294" t="11392" r="5673" b="12804"/>
          <a:stretch/>
        </p:blipFill>
        <p:spPr>
          <a:xfrm>
            <a:off x="581890" y="546265"/>
            <a:ext cx="11046663" cy="5332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6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0</Words>
  <Application>Microsoft Office PowerPoint</Application>
  <PresentationFormat>Широкоэкранный</PresentationFormat>
  <Paragraphs>0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9</cp:revision>
  <dcterms:created xsi:type="dcterms:W3CDTF">2019-03-28T12:41:01Z</dcterms:created>
  <dcterms:modified xsi:type="dcterms:W3CDTF">2019-03-28T13:32:05Z</dcterms:modified>
</cp:coreProperties>
</file>