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75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8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1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4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4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73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8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4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0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85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BAC3-7BF0-4923-89D6-D36DA8E493C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A2464-5C25-4DEC-AC9E-65855460E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8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47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32454"/>
            <a:ext cx="9144000" cy="3025346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Цитологические особенности эпителиальных клеток шейки матки</a:t>
            </a:r>
            <a:endParaRPr lang="ru-RU" sz="3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34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метаплазированного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эпителия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368" y="1210962"/>
            <a:ext cx="5591432" cy="496600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метаплазированные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в небольшом количестве. Резервные клетки, незрелые и зрелые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метаплазированные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практически неот­личимы от базальных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Узнаваемы в препаратах так называемые клетки-паучки, характерные для созревающей плоскок­леточной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метаплазии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20" t="33443" r="6860" b="35795"/>
          <a:stretch/>
        </p:blipFill>
        <p:spPr>
          <a:xfrm>
            <a:off x="6128565" y="1367482"/>
            <a:ext cx="5662104" cy="43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Цитологические особенности основных клеточных элементов молочной железы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854" y="1227437"/>
            <a:ext cx="5780903" cy="50992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 пункции различных образований молочной железы игла обычно проходит через нормальные структуры молочной железы (дольки, протоки, соединительнотканные прослойки).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Поэтому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встречаются элементы нормальной ткани молоч­ной железы :</a:t>
            </a: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эпителиальные клетки протоков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ацинусов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«голые» биполярные ядра, </a:t>
            </a: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апокринные клетки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онкоциты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пенистые клетки жировые клетки,</a:t>
            </a: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фиброциты.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присутствовать эритроциты, лимфоциты,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нейтрофильные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эозинофильные гранулоциты, гистиоциты, гигантские многоядерные клетки.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Фон препарата может быть представлен аморфным материалом (секрет молочной железы, некротические массы, слизь).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xn----8sbwbovcgw.xn--p1ai/wp-content/uploads/171-brea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03" y="1412694"/>
            <a:ext cx="4674973" cy="478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41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854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протоков 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ацинусов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855" y="1145058"/>
            <a:ext cx="5920946" cy="554406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располагаются в виде небольших групп или в структурах: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типа пчелиных сот, в виде трубочек, в виде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ацинусов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(клетки и концевых отделов дольки);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шаровидных (при доброкачественных состояниях встречаются редко, ядра на поверхности шаровидной структуры распределен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равномерно);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неопределенной формы;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границы клеток неровные, в группах из клеток могут не просмат­риваться;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ядра округлые или овальные, 8—10 мкм в диаметре;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ядерная мембрана ровная;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ядрышки мелкие или не видны;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хроматин плотный, распределен равномерно;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цитоплазма скудная, тонким ободком окружает ядро.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доброкачественных поражениях разрозненно лежащие эпи­телиальные клетки с сохранившейся цитоплазмой практически не встречаются;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отделившись от структур, они обычно теряют цитоплазму и располагаются в виде овальных «голых» ядер (рис 7.36). Такие ядра имеют округлую или овальную формы, размер их несколько больше или меньше размера ядер сохранившихся клеток в структурах.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omedicine.info/wp-content/uploads/2012/02/172-brea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943894"/>
            <a:ext cx="4800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54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Апокринные клетки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0659" y="1293341"/>
            <a:ext cx="5931243" cy="48836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характеристика: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секретирующие клетки эпителия молочной железы;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сравнительно крупные, диаметр 6—12 мкм;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располагаются разрозненно или в виде папиллярных структур;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клеток одинаковая, границы четкие;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ядра обычно расположены центрально, реже — эксцентрически;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базофильная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цитоплазма, в которой много гранул.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Picture 2" descr="https://cf.ppt-online.org/files/slide/i/I4YLSmpCvFioMAs6tdlXkfNUgWT2cHPxKOjq0h/slide-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/>
          <a:stretch/>
        </p:blipFill>
        <p:spPr bwMode="auto">
          <a:xfrm>
            <a:off x="6369908" y="1825625"/>
            <a:ext cx="5181600" cy="392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3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Пенистые клетки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611" y="1194486"/>
            <a:ext cx="5756189" cy="49824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молозивные тельца)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крупные размеры;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округлая или неправильная;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границы клеток чаще неровные, «кружевные»;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ядро округлое, мелкое, мембрана ядра четкая;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хроматин мелкозернистый;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цитоплазма нежная,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вакуолизированная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вакуоли имеют разные размеры;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признаки фагоцитоза.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749" t="8529" r="46901" b="18441"/>
          <a:stretch/>
        </p:blipFill>
        <p:spPr>
          <a:xfrm>
            <a:off x="8073080" y="988542"/>
            <a:ext cx="3690553" cy="56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2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критерии доброкачественных и злокачественных поражений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3357" y="1347830"/>
            <a:ext cx="5181600" cy="51518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 </a:t>
            </a:r>
            <a:endParaRPr lang="ru-RU" dirty="0"/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Наиболее часто в цитологической диагностике имеют дело с клетками эпителия.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Эпителий — ткань, выстилающая поверхности (кожа, слизистые оболочки внутренних органов, серозные оболочки). Эпителий составляет также основную часть желез.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эпите­лия при различных патологических процессах могут претерпевать различные изменения.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реактивные изменения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(при воспалении, гормональных, механических воздействиях и т.п.), фоновые процессы (гиперплазия).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Существуют так называемые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пограничные состояния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(предопухолевые процессы, дисплазии), при которых изменения в клетках достаточно сильно выражены и их трудно отличить от злока­чественных.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Наиболее отличаются от нормальных клетки злокачест­венных опухолей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6" name="AutoShape 2" descr="http://bono-esse.ru/blizzard/img/Lab/Citolog/fon2.jpg"/>
          <p:cNvSpPr>
            <a:spLocks noGrp="1" noChangeAspect="1" noChangeArrowheads="1"/>
          </p:cNvSpPr>
          <p:nvPr>
            <p:ph sz="half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97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8984"/>
            <a:ext cx="10515600" cy="602185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реактивных и фоновых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поражениях чаще всего увеличивается число клеток (пролиферация),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 ядер, ядра окрашиваются более интенсивно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гиперхромия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ядер).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Хроматин распределен сравнительно равномерно. В некоторых ядрах ,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особенно характерно для желе­зистого эпителия, увеличиваются ядрышки.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некоторых состо­яниях увеличивается или уменьшается размер клеток, изменяется характер окрашивания цитоплазмы.</a:t>
            </a:r>
          </a:p>
          <a:p>
            <a:pPr marL="0" indent="0"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пограничных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процессах (состояниях, близких к злокачествен­ным) размер ядер увеличивается значительно, меняется форма ядер, их контуры становятся неровными, ядерная мембрана может нерав­номерно утолщаться. Хроматин распределен неравномерно, мелкие участки уплотнения чередуются с крупными. Могут увеличиваться ядрышки или появляются множественные мелкие ядрышки. Иногда встречаются многоядерные клетки.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Однако, в отличие от злокачест­венных опухолей, изменения в разных клетках сравнительно одина­ковы (мономорфны).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59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739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злокачественных поражениях отмечаются следующие изменения в клеточном составе мазка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373" y="1029730"/>
            <a:ext cx="11098427" cy="5147233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Клеточный и ядерный полиморфизм — различие характеристик разных клеток: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Увеличение и уменьшение размеров клеток (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анизоцитоз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Увеличение и уменьшение размеров ядер (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анизокариоз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Изменение формы ядер.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Неровные контуры ядерной мембраны.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Неравномерное распределение хроматина.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Изменение структуры хроматина (грубые 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глыбки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гранулы раз­ных размеров, нагромождения хроматина, 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тяжистый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петлистый хроматин, борозды).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Отличие характера распределения хроматина от распределения в соответствующих доброкачественных клетках.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Наличие многоядерных клеток, фигур деления (атипичные митозы).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«Голые» ядра разрушенных клеток разного размера и формы.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Изменение характера окрашивания цитоплазмы (неравномерное окрашивание разных участков).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Образование комплексов из клеток— структур, отличных от нормальных: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Разное расстояние между клетками.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Нагромождение клеток.</a:t>
            </a:r>
          </a:p>
          <a:p>
            <a:pPr marL="0" indent="0" algn="just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Потеря полярности — ядра клеток ориентированы в разных направлениях.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56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8411" y="304800"/>
            <a:ext cx="5451389" cy="5872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Изменение фона препарата; для многих злокачественных опухо­лей характерен так называемый опухолевый диатез — реакция соеди­нительной ткани на инвазию (прорастание опухоли).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выражается в появлении зернистых масс, лейкоцитов, эритроцитов, что создает вид «грязного» фона.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18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вопросы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1.Размер  поверхностных клеток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2.Размер  промежуточных клеток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Размер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клеток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4.Цитологические особенности основных клеточных элементов молочной железы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Клеточный и ядерный полиморфизм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28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1.Морфология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клеток плоского эпителия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2.Клетки цилиндрического эпителия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3.Клетки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метаплазированного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эпителия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4.Цитологические особенности основных клеточных элементов молочной железы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Критерии доброкачественных и злокачественных поражений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6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9859"/>
            <a:ext cx="10515600" cy="47271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текст лекции № 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45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0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взятии материала с поверхности слизистой оболочки шейки матки и цервикального канала в препарат для цитологического исследования попадают клетки с влагалищной части шейки матки (многослойный плоский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неороговевающий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эпителий), зоны стыка или трансформации (цилиндрический и при наличии плоскоклеточной метаплазии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метаплазированный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эпителий) и собственно клетки цервикального канала (цилиндрический эпителий).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6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3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Клетки плоского эпителия</a:t>
            </a:r>
            <a:r>
              <a:rPr lang="ru-RU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97" y="1342768"/>
            <a:ext cx="10810103" cy="48341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цитологического исследования получают с поверхнос­ти слизистой оболочки, поэтому их клеточный состав представлен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слущенными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выражена способность эпителия к созреванию,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тем более зрелые клетки попадают в мазок.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атрофических изменениях на поверхности эпителиального пласта располага­ются менее зрелые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Условно клетки многослойного плоского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неороговевающего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эпи­телия принято подразделять на четыре типа: поверхностные, проме­жуточные,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базальные.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252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Поверхностные клетки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2443" y="1235676"/>
            <a:ext cx="5879757" cy="52650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размер клеток — крупный, диаметр около 50 мкм;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клеток  -плоская, полигональная;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размер ядер — мелкий, максимальный диаметр 5—6 мкм;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ядер — овальная или округлая;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ядра темные, плотные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пикнотичные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структура хроматина не просматривается.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зрелые поверхностные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располагаются преиму­щественно разрозненно, цитоплазма с нечетко выраженными склад­ками, при окрашивании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Папаниколау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розовая или желтова­то-розовая (эозинофильная), нежная, прозрачная; в части клеток определяются липидные гранулы и гранулы гликогена (рис. 7.14).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зрелые клетки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располагаться пластами, нагроможда­ясь друг на друга. Цитоплазма нежная, прозрачная, со складками и четкими неровными контурами (рис. 7.15, 7.16).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723" t="58193" r="6034"/>
          <a:stretch/>
        </p:blipFill>
        <p:spPr>
          <a:xfrm>
            <a:off x="6166801" y="1367481"/>
            <a:ext cx="5836534" cy="48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клетки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2422" y="947350"/>
            <a:ext cx="5797378" cy="57747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степени созревания промежуточные клетки могут иметь разные размеры и форму,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 для всех промежуточных клеток характерно: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клетка крупная, размером около 40—50 мкм;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размер ободка цитоплазмы больше диаметра ядра;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размер ядра больше 6 мкм;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четкая мембрана ядра;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хроматин распределен равномерно (пузырьковидные ядра).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Зрелые промежуточные клетки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препикнотичные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отличаются от поверхностных размером и структурой ядра.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Ядра их пузырько­видные, овальные или округлые, диаметром более 6 мкм, с четкой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структурой хроматина.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Цитоплазма может быть эозинофильной,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цианофильной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характерной складчатостью 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зрелые промежуточные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округло-овальной формы -меньших размеров; ядра имеют ту же структуру,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что  и в зрелых клет­ках; цитоплазма более плотная, иногда ее края заворачиваются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навикулярные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ладьевидные клетки).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Лактобациллы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способны вызывать лизис промежуточных клеток ,  на поверхностные клетки этот пептический эффект распространяется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094" t="30175" r="1830" b="34754"/>
          <a:stretch/>
        </p:blipFill>
        <p:spPr>
          <a:xfrm>
            <a:off x="6019801" y="1260389"/>
            <a:ext cx="6280542" cy="48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0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443" y="-3636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Парабазальные клетки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378" y="823785"/>
            <a:ext cx="5593492" cy="57587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клеток: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клетки мелкого размера, диаметром 20—30 мкм;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округлая или овальная;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ядро относительно крупное;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диаметр ядра больше или равен ширине ободка цитоплазмы;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хроматин нежно-зернистый, распределен равномерно;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могут встречаться ядрышки.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Цитоплазма при окрашивании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Папаниколау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цианофильная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окрашивании по методу Романовского—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базофильная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светлая. Клетки не подвержены бактериальному цитолизу, однако в них могут развиться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аутолитические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Это приводит к дегенеративным изменениям, и в препаратах появляются клетки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пикнотичными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ядрами или «голые» ядра разрушенных клеток.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331" t="57753" r="6371" b="1359"/>
          <a:stretch/>
        </p:blipFill>
        <p:spPr>
          <a:xfrm>
            <a:off x="5805243" y="1408671"/>
            <a:ext cx="6016053" cy="47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клетки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норме базальные клетки расположены на базальной мембране в один ряд и практически не попадают в цитологические мазки, так как покрыты несколькими слоями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клеток и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слущиваются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Клетки могут появиться в мазках в случае гиперплазии базального эпителия (в частности, в постменопаузе).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37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цилиндрического эпителия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0703" y="1194486"/>
            <a:ext cx="5649097" cy="55193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цилиндрического эпителия в норме располагаются неболь­шими группами в виде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сотоподобных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признаки: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форма клетки вытянутая (зауженная к базальному полюсу и рас­ширенная к апикальному);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ядро расположено эксцентрически (ближе к базальному полюсу);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округло-овальная форма ядра;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хроматин зернистый;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цитоплазма 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вакуолизирована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признаками секреции.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Могут встречаться бокаловидные клетки, цитоплазма в которых растянута слизью, иногда в клетках обнаруживают гранулы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Реже находят мерцательные клетки, их апикальный (противоположный ядру) край имеет уплощение, где расположены реснички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в норме, как правило, не видны, а определяются только при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резервноклеточной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гиперплазии и   при плоскоклеточной метаплазии.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806" t="28281" r="2169" b="4700"/>
          <a:stretch/>
        </p:blipFill>
        <p:spPr>
          <a:xfrm>
            <a:off x="6044968" y="1194486"/>
            <a:ext cx="5283663" cy="5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64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1533</Words>
  <Application>Microsoft Office PowerPoint</Application>
  <PresentationFormat>Широкоэкранный</PresentationFormat>
  <Paragraphs>154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Лекция №6</vt:lpstr>
      <vt:lpstr>План лекции </vt:lpstr>
      <vt:lpstr>Презентация PowerPoint</vt:lpstr>
      <vt:lpstr>Клетки плоского эпителия </vt:lpstr>
      <vt:lpstr>Поверхностные клетки </vt:lpstr>
      <vt:lpstr>Промежуточные клетки </vt:lpstr>
      <vt:lpstr>Парабазальные клетки</vt:lpstr>
      <vt:lpstr>Базальные клетки </vt:lpstr>
      <vt:lpstr>Клетки цилиндрического эпителия </vt:lpstr>
      <vt:lpstr>Клетки метаплазированного эпителия </vt:lpstr>
      <vt:lpstr>Цитологические особенности основных клеточных элементов молочной железы </vt:lpstr>
      <vt:lpstr>Клетки протоков и ацинусов</vt:lpstr>
      <vt:lpstr>Апокринные клетки</vt:lpstr>
      <vt:lpstr>Пенистые клетки</vt:lpstr>
      <vt:lpstr>Некоторые критерии доброкачественных и злокачественных поражений </vt:lpstr>
      <vt:lpstr>Презентация PowerPoint</vt:lpstr>
      <vt:lpstr>При злокачественных поражениях отмечаются следующие изменения в клеточном составе мазка</vt:lpstr>
      <vt:lpstr>Презентация PowerPoint</vt:lpstr>
      <vt:lpstr>Контрольные вопросы</vt:lpstr>
      <vt:lpstr>Домашнее задание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№6</dc:title>
  <dc:creator>Воронова Марина Федоровна</dc:creator>
  <cp:lastModifiedBy>Воронова Марина Федоровна</cp:lastModifiedBy>
  <cp:revision>14</cp:revision>
  <dcterms:created xsi:type="dcterms:W3CDTF">2021-01-30T03:59:03Z</dcterms:created>
  <dcterms:modified xsi:type="dcterms:W3CDTF">2021-02-10T08:05:15Z</dcterms:modified>
</cp:coreProperties>
</file>