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9" r:id="rId4"/>
    <p:sldId id="260" r:id="rId5"/>
    <p:sldId id="258" r:id="rId6"/>
    <p:sldId id="262" r:id="rId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804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07504" y="2276872"/>
            <a:ext cx="9144000" cy="1524000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3200" b="1" dirty="0" smtClean="0">
                <a:solidFill>
                  <a:srgbClr val="C00000"/>
                </a:solidFill>
                <a:latin typeface="+mn-lt"/>
              </a:rPr>
              <a:t>УЧЕНЫЙ СОВЕТ</a:t>
            </a:r>
            <a:br>
              <a:rPr lang="ru-RU" altLang="ru-RU" sz="3200" b="1" dirty="0" smtClean="0">
                <a:solidFill>
                  <a:srgbClr val="C00000"/>
                </a:solidFill>
                <a:latin typeface="+mn-lt"/>
              </a:rPr>
            </a:br>
            <a:r>
              <a:rPr lang="ru-RU" altLang="ru-RU" sz="3200" b="1" dirty="0" smtClean="0">
                <a:solidFill>
                  <a:srgbClr val="C00000"/>
                </a:solidFill>
                <a:latin typeface="+mn-lt"/>
              </a:rPr>
              <a:t>ЛЕЧЕБНОГО ФАКУЛЬТЕТА</a:t>
            </a:r>
            <a:endParaRPr lang="ru-RU" altLang="ru-RU" sz="2000" dirty="0" smtClean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107504" y="5304183"/>
            <a:ext cx="8784976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altLang="ru-RU" sz="2400" dirty="0" smtClean="0">
                <a:solidFill>
                  <a:srgbClr val="002060"/>
                </a:solidFill>
                <a:latin typeface="+mn-lt"/>
              </a:rPr>
              <a:t>декан</a:t>
            </a:r>
          </a:p>
          <a:p>
            <a:pPr algn="r"/>
            <a:r>
              <a:rPr lang="ru-RU" altLang="ru-RU" sz="2400" dirty="0" smtClean="0">
                <a:solidFill>
                  <a:srgbClr val="002060"/>
                </a:solidFill>
                <a:latin typeface="+mn-lt"/>
              </a:rPr>
              <a:t>Газенкампф А.А.</a:t>
            </a:r>
            <a:endParaRPr lang="ru-RU" altLang="ru-RU" sz="18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6099" y="99548"/>
            <a:ext cx="8747901" cy="1097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+mn-cs"/>
              </a:rPr>
              <a:t>ФГБОУ ВО «Красноярский государственный медицинский</a:t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+mn-cs"/>
              </a:rPr>
              <a:t>университет им. проф. В.Ф.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+mn-cs"/>
              </a:rPr>
              <a:t>Войно-Ясенецкого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+mn-cs"/>
              </a:rPr>
              <a:t>»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+mn-cs"/>
              </a:rPr>
              <a:t>Минздрава России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Arial" charset="0"/>
              <a:ea typeface="+mn-ea"/>
              <a:cs typeface="+mn-cs"/>
            </a:endParaRPr>
          </a:p>
        </p:txBody>
      </p:sp>
      <p:pic>
        <p:nvPicPr>
          <p:cNvPr id="6" name="Picture 9" descr="C:\Users\gazenkampfaa\Pictures\Нов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1" y="36843"/>
            <a:ext cx="815818" cy="1369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6851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811395"/>
              </p:ext>
            </p:extLst>
          </p:nvPr>
        </p:nvGraphicFramePr>
        <p:xfrm>
          <a:off x="179512" y="355504"/>
          <a:ext cx="8640960" cy="588180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2808312"/>
                <a:gridCol w="5832648"/>
              </a:tblGrid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Газенкампф Андрей Александрович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Декан лечебного факультета, кафедра анестезиологии и реаниматологии ИПО, к.м.н., доцент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Никулина Светлана Юрьевна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18" marR="2371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Кафедра внутренних болезней №1, Заведующий кафедрой, д.м.н., профессор, проректор по учебной работе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18" marR="2371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Петрова Марина Михайловна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18" marR="23718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Кафедра поликлинической терапии, семейной медицины и ЗОЖ с курсом ПО, заведующий кафедрой, д.м.н., профессор, проректор по научной работе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18" marR="23718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Демко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Ирина Владимировна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18" marR="2371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Кафедра внутренних болезней №2 с курсом ПО, заведующий кафедрой, д.м.н., профессор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18" marR="2371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Здзитовецкий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Дмитрий Эдуардович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18" marR="23718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Кафедра и клиника хирургических болезней им. проф. Ю.М. </a:t>
                      </a:r>
                      <a:r>
                        <a:rPr lang="ru-RU" sz="16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Лубенского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заведующий кафедрой, д.м.н., доцент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18" marR="23718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Вахрушев Сергей Геннадьевич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18" marR="2371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Кафедра лор-болезней с курсом ПО, заведующий кафедрой, д.м.н., профессор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18" marR="2371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Винник Юрий Семенович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18" marR="23718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Кафедра общей хирургии им. проф. М.И.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Гульмана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заведующий кафедрой, д.м.н., профессор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18" marR="23718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Зуков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Руслан Александрович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18" marR="2371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Кафедра онкологии и лучевой терапии с курсом ПО, заведующий кафедрой, д.м.н., доцент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18" marR="2371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75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804736"/>
              </p:ext>
            </p:extLst>
          </p:nvPr>
        </p:nvGraphicFramePr>
        <p:xfrm>
          <a:off x="179512" y="389595"/>
          <a:ext cx="8909070" cy="515811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3168352"/>
                <a:gridCol w="5740718"/>
              </a:tblGrid>
              <a:tr h="391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Цхай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Виталий Борисович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18" marR="2371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Кафедра </a:t>
                      </a:r>
                      <a:r>
                        <a:rPr lang="ru-RU" sz="16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перинатологии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акушерства и гинекологии лечебного факультета, заведующий кафедрой, д.м.н., профессор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18" marR="2371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83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Черданцев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Дмитрий Владимирович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18" marR="23718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Кафедра и клиника хирургических болезней им. проф. А.М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6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Дыхно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курсом эндоскопии и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эндохирургии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ПО, заведующий кафедрой, д.м.н., профессор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18" marR="23718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1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Шульмин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Андрей Владимирович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18" marR="2371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Кафедра общественного здоровья и здравоохранения с курсом социальной работы, заведующий кафедрой, д.м.н., доцент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18" marR="2371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91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Козина Елена Владимировна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18" marR="23718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Кафедра офтальмологии с курсом ПО им. проф.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М.А.Дмитриева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заведующий кафедрой, д.м.н.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18" marR="23718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1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Куркатов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Сергей Васильевич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18" marR="2371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Кафедра гигиены, заведующий кафедрой, д.м.н., профессор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18" marR="2371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91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Прокопенко Семен Владимирович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18" marR="23718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Кафедра нервных болезней с курсом медицинской реабилитации ПО, заведующий кафедрой, д.м.н., профессор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18" marR="23718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1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Тихонова Елена Петровна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18" marR="2371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Кафедра инфекционных болезней и эпидемиологии с курсом ПО, заведующий кафедрой, д.м.н., профессор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18" marR="2371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91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Горбунов Николай Станиславович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18" marR="23718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Кафедра оперативной хирургии и топографической анатомии, заведующий кафедрой, д.м.н., профессор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18" marR="23718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1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Медведева Надежда Николаевна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18" marR="2371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Кафедра анатомии и гистологии человека, заведующий кафедрой, д.м.н., профессор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18" marR="2371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018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064405"/>
              </p:ext>
            </p:extLst>
          </p:nvPr>
        </p:nvGraphicFramePr>
        <p:xfrm>
          <a:off x="107504" y="476671"/>
          <a:ext cx="8928992" cy="40361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4336"/>
                <a:gridCol w="5904656"/>
              </a:tblGrid>
              <a:tr h="667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Гаврилюк Оксана Александровна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18" marR="23718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Кафедра латинского и иностранных языков, заведующий кафедрой,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к.п.н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18" marR="23718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57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Жуков Евгений Леонидович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18" marR="2371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Кафедра патологической анатомии им. проф. П.Г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6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Подзолкова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курсом ПО, заведующий кафедрой, к.м.н., доцент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18" marR="2371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67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Веселова Ольга Федоровна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18" marR="23718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Кафедра фармакологии и фармацевтического консультирования с курсом ПО, заведующий кафедрой, к.м.н., доцент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18" marR="23718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291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Виноградов Владислав 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Владиславович</a:t>
                      </a:r>
                      <a:endParaRPr lang="en-US" sz="16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718" marR="2371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Кафедра биологии и экологии, заведующий кафедрой, д.б.н., доцент.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18" marR="2371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Штегман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Олег Анатольевич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18" marR="23718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Кафедра мобилизационной подготовки здравоохранения, медицины катастроф, скорой помощи с курсом ПО, заведующий кафедрой, д.м.н., доцент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18" marR="23718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Шнякин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Павел Геннадьевич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18" marR="2371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Кафедра травматологии, ортопедии и нейрохирургии с курсом ПО, заведующий кафедрой, д.м.н.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18" marR="2371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846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743843"/>
              </p:ext>
            </p:extLst>
          </p:nvPr>
        </p:nvGraphicFramePr>
        <p:xfrm>
          <a:off x="107504" y="82381"/>
          <a:ext cx="8892480" cy="658697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3528392"/>
                <a:gridCol w="5364088"/>
              </a:tblGrid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Хендогина</a:t>
                      </a:r>
                      <a:r>
                        <a:rPr lang="ru-RU" sz="17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Валентина Трофимовна</a:t>
                      </a:r>
                      <a:endParaRPr lang="ru-RU" sz="17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Секретарь уч. совета лечебного фак-та, кафедра внутренних болезней №2 с курсом ПО, к.м.н., ассистент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Приходько Елена Анатольевна </a:t>
                      </a:r>
                      <a:endParaRPr lang="ru-RU" sz="17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Заместитель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декана,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кафедра общественного здоровья и здравоохранения с курсом социальной работы, к.м.н., доцент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6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Кротова Светлана Викторовна</a:t>
                      </a:r>
                      <a:endParaRPr lang="ru-RU" sz="17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Заместитель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декана,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кафедра биологии и экологии, старший преподаватель.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76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Никель Виктория Викторовна</a:t>
                      </a:r>
                      <a:endParaRPr lang="ru-RU" sz="17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Заместитель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декана,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кафедра анатомии и гистологии человека, д.м.н., доцент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48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Черкашина Ирина Ивановна</a:t>
                      </a:r>
                      <a:endParaRPr lang="ru-RU" sz="17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18" marR="2371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Кафедра внутренних болезней №1, , д.м.н.,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профессор,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Председатель методической комиссии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по терапии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718" marR="2371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48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Коновалов Вячеслав Николаевич </a:t>
                      </a:r>
                      <a:endParaRPr lang="ru-RU" sz="17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3718" marR="23718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Кафедра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перинатологии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акушерства и гинекологии лечебного факультета, асс.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Председатель методической комиссии по хирургии</a:t>
                      </a:r>
                    </a:p>
                  </a:txBody>
                  <a:tcPr marL="23718" marR="23718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48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Батухтина</a:t>
                      </a: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Наталья Петровна</a:t>
                      </a:r>
                      <a:endParaRPr lang="ru-RU" sz="17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3718" marR="2371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Кафедра анатомии и гистологии человека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Председатель методической комиссии по фундаментальным дисциплинам</a:t>
                      </a:r>
                    </a:p>
                  </a:txBody>
                  <a:tcPr marL="23718" marR="2371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01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Москалева Полина Викторовна</a:t>
                      </a:r>
                      <a:endParaRPr lang="ru-RU" sz="17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Студент 6 курса лечебного факультета,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группа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Бабаджанян</a:t>
                      </a:r>
                      <a:r>
                        <a:rPr lang="ru-RU" sz="17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7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Акоп</a:t>
                      </a:r>
                      <a:r>
                        <a:rPr lang="ru-RU" sz="17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7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Манасович</a:t>
                      </a:r>
                      <a:endParaRPr lang="ru-RU" sz="17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Студент 5 курса лечебного факультета,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группа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513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Комарова Нина Константиновна</a:t>
                      </a:r>
                      <a:endParaRPr lang="ru-RU" sz="17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Студент 4 курса лечебного факультета,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группа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427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Кембель</a:t>
                      </a:r>
                      <a:r>
                        <a:rPr lang="ru-RU" sz="17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Дарья Викторовна</a:t>
                      </a:r>
                      <a:endParaRPr lang="ru-RU" sz="17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Студент 3 курса лечебного факультета,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группа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Грохотов Кирилл Викторович</a:t>
                      </a:r>
                      <a:endParaRPr lang="ru-RU" sz="17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Студент 2 курса лечебного факультета,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группа 212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Новожилова Надежда Викторовна</a:t>
                      </a:r>
                      <a:endParaRPr lang="ru-RU" sz="17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Студент 1 курса лечебного факультета,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группа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630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3600" dirty="0" smtClean="0">
                <a:solidFill>
                  <a:srgbClr val="C00000"/>
                </a:solidFill>
                <a:cs typeface="Arial" charset="0"/>
              </a:rPr>
              <a:t>Проект решения Ученого </a:t>
            </a:r>
            <a:r>
              <a:rPr lang="ru-RU" altLang="ru-RU" sz="3600" dirty="0" smtClean="0">
                <a:solidFill>
                  <a:srgbClr val="C00000"/>
                </a:solidFill>
                <a:cs typeface="Arial" charset="0"/>
              </a:rPr>
              <a:t>совета</a:t>
            </a:r>
            <a:endParaRPr lang="ru-RU" altLang="ru-RU" sz="3600" dirty="0" smtClean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611560" y="1484784"/>
            <a:ext cx="8147248" cy="4464496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ru-RU" altLang="ru-RU" dirty="0">
                <a:solidFill>
                  <a:srgbClr val="002060"/>
                </a:solidFill>
                <a:cs typeface="Arial" charset="0"/>
              </a:rPr>
              <a:t>Определить дату проведения </a:t>
            </a:r>
            <a:r>
              <a:rPr lang="ru-RU" altLang="ru-RU" dirty="0" smtClean="0">
                <a:solidFill>
                  <a:srgbClr val="002060"/>
                </a:solidFill>
                <a:cs typeface="Arial" charset="0"/>
              </a:rPr>
              <a:t>общего собрания </a:t>
            </a:r>
            <a:r>
              <a:rPr lang="ru-RU" altLang="ru-RU" dirty="0">
                <a:solidFill>
                  <a:srgbClr val="002060"/>
                </a:solidFill>
                <a:cs typeface="Arial" charset="0"/>
              </a:rPr>
              <a:t>научно-педагогических работников и обучающихся</a:t>
            </a:r>
            <a:r>
              <a:rPr lang="ru-RU" altLang="ru-RU" dirty="0" smtClean="0">
                <a:solidFill>
                  <a:srgbClr val="002060"/>
                </a:solidFill>
                <a:cs typeface="Arial" charset="0"/>
              </a:rPr>
              <a:t> Лечебного </a:t>
            </a:r>
            <a:r>
              <a:rPr lang="ru-RU" altLang="ru-RU" dirty="0">
                <a:solidFill>
                  <a:srgbClr val="002060"/>
                </a:solidFill>
                <a:cs typeface="Arial" charset="0"/>
              </a:rPr>
              <a:t>факультета – </a:t>
            </a:r>
            <a:r>
              <a:rPr lang="ru-RU" altLang="ru-RU" b="1" dirty="0" smtClean="0">
                <a:solidFill>
                  <a:srgbClr val="002060"/>
                </a:solidFill>
                <a:cs typeface="Arial" charset="0"/>
              </a:rPr>
              <a:t>11.10.2017г</a:t>
            </a:r>
            <a:r>
              <a:rPr lang="ru-RU" altLang="ru-RU" b="1" dirty="0">
                <a:solidFill>
                  <a:srgbClr val="002060"/>
                </a:solidFill>
                <a:cs typeface="Arial" charset="0"/>
              </a:rPr>
              <a:t>.</a:t>
            </a:r>
          </a:p>
          <a:p>
            <a:pPr lvl="1"/>
            <a:r>
              <a:rPr lang="ru-RU" altLang="ru-RU" dirty="0" smtClean="0">
                <a:solidFill>
                  <a:srgbClr val="002060"/>
                </a:solidFill>
                <a:cs typeface="Arial" charset="0"/>
              </a:rPr>
              <a:t>Утвердить количественный состав Ученого Совета Лечебного факультета – </a:t>
            </a:r>
            <a:r>
              <a:rPr lang="ru-RU" altLang="ru-RU" b="1" dirty="0" smtClean="0">
                <a:solidFill>
                  <a:srgbClr val="002060"/>
                </a:solidFill>
                <a:cs typeface="Arial" charset="0"/>
              </a:rPr>
              <a:t>36 человек</a:t>
            </a:r>
            <a:r>
              <a:rPr lang="ru-RU" altLang="ru-RU" dirty="0" smtClean="0">
                <a:solidFill>
                  <a:srgbClr val="002060"/>
                </a:solidFill>
                <a:cs typeface="Arial" charset="0"/>
              </a:rPr>
              <a:t>.</a:t>
            </a:r>
          </a:p>
          <a:p>
            <a:pPr lvl="1"/>
            <a:r>
              <a:rPr lang="ru-RU" altLang="ru-RU" dirty="0" smtClean="0">
                <a:solidFill>
                  <a:srgbClr val="002060"/>
                </a:solidFill>
                <a:cs typeface="Arial" charset="0"/>
              </a:rPr>
              <a:t>Утвердить перечень кандидатов в избираемые члены Ученого совета Лечебного факультета.</a:t>
            </a:r>
          </a:p>
          <a:p>
            <a:pPr lvl="1"/>
            <a:r>
              <a:rPr lang="ru-RU" altLang="ru-RU" dirty="0" smtClean="0">
                <a:solidFill>
                  <a:srgbClr val="002060"/>
                </a:solidFill>
                <a:cs typeface="Arial" charset="0"/>
              </a:rPr>
              <a:t>Делегировать общему собранию научно-педагогических работников и обучающихся Лечебного факультета полномочия по избранию членов Ученого совета факультета.</a:t>
            </a:r>
            <a:endParaRPr lang="ru-RU" altLang="ru-RU" dirty="0" smtClean="0">
              <a:solidFill>
                <a:srgbClr val="00206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948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686</Words>
  <Application>Microsoft Office PowerPoint</Application>
  <PresentationFormat>Экран (4:3)</PresentationFormat>
  <Paragraphs>84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УЧЕНЫЙ СОВЕТ ЛЕЧЕБНОГО ФАКУЛЬТЕТА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Проект решения Ученого совета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Газенкампф Андрей Александрович</cp:lastModifiedBy>
  <cp:revision>12</cp:revision>
  <cp:lastPrinted>2017-09-28T02:35:44Z</cp:lastPrinted>
  <dcterms:created xsi:type="dcterms:W3CDTF">2017-09-27T15:29:54Z</dcterms:created>
  <dcterms:modified xsi:type="dcterms:W3CDTF">2017-09-28T04:41:51Z</dcterms:modified>
</cp:coreProperties>
</file>