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notesMasterIdLst>
    <p:notesMasterId r:id="rId11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D39F-D0EB-44A5-9A55-E9A488B5600F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AB67-8241-4CED-868E-27A35C213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6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199EB6-CE90-4B62-96C4-B71EA4DFE59E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4268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1AC-0668-4F4A-A78C-1D02E476D9FD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2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5579-C823-4F0B-A91F-7BDF571DA6E9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0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16B-A302-42FD-93E5-ECF30086734A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D4D53B-7A12-4041-8451-486BC05A867D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6380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511-A41A-46A4-B168-AADCFD55C82B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8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E3B-B3D4-47A6-A78A-AB2F2705548A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1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C799-FA4E-44B4-B05A-5D973D8A503D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8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DDA-7770-4237-B72E-87A7829485A0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0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D6F0B-C6BC-47F4-8926-FD4E208C05EA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3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6E2BF-7F0A-4530-8F0E-7E36B1CE5727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384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AF79018-6C4F-4B74-8F0A-AA20EA87D5ED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45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«Планирование семьи»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Здоровый человек и его окружение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895342" y="6492875"/>
            <a:ext cx="6400800" cy="365125"/>
          </a:xfrm>
        </p:spPr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1219200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 "Красноярский государственный медицинский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 имени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профессора В.Ф.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колледж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65070" y="4499397"/>
            <a:ext cx="5543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студент 208 группы 1 подгруппы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специальности: сестринское дело Соловьёва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преподаватель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Черемисина 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310502"/>
            <a:ext cx="9601200" cy="14859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589" y="1536519"/>
            <a:ext cx="5878532" cy="42259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экспертов ВОЗ, термином "Планирование семьи" называются "те виды деятельности, которые имеют целью помочь отдельным лицам или супружеским парам достичь определенных результатов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избежать нежелательной беременности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произвести на свет желанных детей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регулировать интервал между беременностями;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выбор времени деторождения в зависимости от возраста родителей и определять количество детей в семье.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87474" y="5117919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83" y="511413"/>
            <a:ext cx="4606506" cy="46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1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30" y="254794"/>
            <a:ext cx="9601200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желанной беременности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411" y="997744"/>
            <a:ext cx="7288705" cy="498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Супругам за 2 мес. до планируемой беременности следует полностью отказаться от вредных привычек (алкоголь, курение, наркотики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 между родами должен быть не менее 2-2,5 и желательно не более 5 лет.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Зачатие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 не менее чем через 2 мес. после перенесенного супругами острого инфекционного заболевания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зачатие осенью и зимой (снижается процент спонтанных мутаций и риск иммунного конфликта).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женщин, страдающих хроническими заболеваниями, беременность допустима в зависимости от заболевания лишь при отсутствии обострений в течение 1-5 лет.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94009" y="4734762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882" y="1514227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3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9412"/>
            <a:ext cx="9601200" cy="14859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наступления нежелательной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417" y="2158391"/>
            <a:ext cx="7506470" cy="4980381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предупреждении непланируемой беременности большое значение имеет использование партнерами различных методов контрацепции, что позволяет избежать искусственного аборта.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контрацепции подбирают с учетом Медицинских показаний и противопоказаний, а также с учетом условий жизни семьи.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03216" y="5117918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919" y="1872615"/>
            <a:ext cx="2447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6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15537"/>
            <a:ext cx="9601200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воспитание и сексуальное образование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90" y="1499130"/>
            <a:ext cx="6009846" cy="4954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нежелательная беременность все-таки наступила и женщина решила сделать аборт, необходимо обратиться к врачу как можно раньше - это снизит риск возможных осложнений. После родов и аборта можно забеременеть до прихода первой менструации, поэтому необходимо подобрать надежный метод контрацепции до возобновления половой жизни. Инфекции, передаваемые половым путем, часто являются причиной бесплодия у мужчин и женщин. Только презерватив поможет избежать заражения и одновременно предохранит от нежелательной беременности.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19127" y="5111747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736" y="1885678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422" y="1798231"/>
            <a:ext cx="5812971" cy="62850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воспитание и сексуальное образование детей и подростков поможет сохранить их здоровье, подготовить к будущей семейной жизни и воспитать чувство ответственного </a:t>
            </a:r>
            <a:r>
              <a:rPr lang="ru-RU" sz="2400" dirty="0" err="1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государства является создание благоприятных для рождения желанных и здоровых детей социально-экономических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1014" y="4940757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736" y="1892757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условия: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702" y="896637"/>
            <a:ext cx="7284392" cy="48136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1.Система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и законодательных актов по поддержке молодой семьи, особенно при рождении ребенка;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2.Охрана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беременной женщины как в медицинском, так и в социальном плане, а также создание условий для безопасного материнства;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3.Создание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позволяющих гражданам реализовывать свои репродуктивные права: организацию медицинских служб, таких, как центры планирования семьи и репродукции, молодежные центры, генетические консультации, клиники лечения бесплодия и др.;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4.Обеспечение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доступной и достоверной информацией в области охраны репродуктивного здоровья и планирования семьи, а также доступ к современным средствам контрацепции.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04148" y="4745154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82" y="1591527"/>
            <a:ext cx="2438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нужно планирование семьи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594" y="1485900"/>
            <a:ext cx="7609444" cy="55907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здоровья женщины;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гармонии в </a:t>
            </a:r>
            <a:r>
              <a:rPr lang="ru-RU" sz="2400" dirty="0" err="1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психосексуальных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отношениях в семье;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жизненных планов.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</a:t>
            </a:r>
            <a:r>
              <a:rPr lang="ru-RU" sz="2400" dirty="0" err="1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родительство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ответственным, чтобы на свет появлялись желанные и здоровые дети, каждый современный человек должен знать, как сохранить свое репродуктивное здоровье.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79781" y="4666694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830" y="1127979"/>
            <a:ext cx="2573993" cy="355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4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226330"/>
            <a:ext cx="8610600" cy="129302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785" y="1866653"/>
            <a:ext cx="3536830" cy="442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5171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572</TotalTime>
  <Words>565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Franklin Gothic Book</vt:lpstr>
      <vt:lpstr>Times New Roman</vt:lpstr>
      <vt:lpstr>Crop</vt:lpstr>
      <vt:lpstr>Тема: «Планирование семьи»</vt:lpstr>
      <vt:lpstr>Планирование семьи</vt:lpstr>
      <vt:lpstr>Подготовка к желанной беременности</vt:lpstr>
      <vt:lpstr>Предупреждение наступления нежелательной беременности. </vt:lpstr>
      <vt:lpstr>Половое воспитание и сексуальное образование</vt:lpstr>
      <vt:lpstr>Презентация PowerPoint</vt:lpstr>
      <vt:lpstr>Социально-экономические условия:</vt:lpstr>
      <vt:lpstr>Для чего нужно планирование семьи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«Анализ характера питания студентов Фармацевтического колледжа»</dc:title>
  <dc:creator>Студент 309</dc:creator>
  <cp:lastModifiedBy>Оля</cp:lastModifiedBy>
  <cp:revision>56</cp:revision>
  <dcterms:created xsi:type="dcterms:W3CDTF">2019-05-16T04:44:51Z</dcterms:created>
  <dcterms:modified xsi:type="dcterms:W3CDTF">2020-06-23T14:54:20Z</dcterms:modified>
</cp:coreProperties>
</file>