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69DA3-5284-40F3-B62A-A8A7A22E2849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67B8-74E8-4C82-92D6-6BF77C22AB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6102-2A6B-46AD-93EB-3968B60E8225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328-B23B-4D48-B440-2B433D270EC3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7951-1BC7-4008-8FC7-7BE84C2AEFAA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639F-4A8D-4FBA-9D69-402FA8832A5D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1023-3C23-4791-A71F-B0EA5C135669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E2D-DA27-40C1-BFB0-83C23C79558B}" type="datetime1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54F-32CF-4F56-B553-07F6933F4E68}" type="datetime1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54C-6ACE-412F-A700-C12D294471E5}" type="datetime1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EEEE-2DE4-4103-B541-28908EFDBA7C}" type="datetime1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51-1997-470F-8113-3DCE48FD8228}" type="datetime1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E6E9-AFAF-4518-A649-391571A0B7E7}" type="datetime1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A910-7753-439F-98F3-85FB83BD6F1E}" type="datetime1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po-spo/zdravookhranenie/library/2020/09/13/uchebnyy-material-izotonirovanie-inektsionnyh-rastvorov" TargetMode="External"/><Relationship Id="rId2" Type="http://schemas.openxmlformats.org/officeDocument/2006/relationships/hyperlink" Target="http://vmede.org/sait/?page=27&amp;id=Farm_texnologiya_bzg_ls_gavrilov_2010&amp;menu=Farm_texnologiya_bzg_ls_gavrilov_201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работы: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инъекционных растворов, глазных капель»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4283968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Желтякова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Дроздова И.В.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Найдем количество натрия хлорида, необходимое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объема раствора: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0,9 – 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– 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		X=0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,9×50/100=0,45 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Найдем количество натрия хлорида, эквивалентное магния сульфату: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0,13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2,5 		- Х			Х=2,5×0,13/1=0,325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раствора для инъекций: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Найдем количество натрия хлорида, которое необходимо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отвешать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отнимем от массы, необходимой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объема, массу, эквивалентную магния сульфату: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0,45-0,325=0,125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раствора для инъекций: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Riboflavini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0,001</a:t>
            </a:r>
          </a:p>
          <a:p>
            <a:pPr marL="0" indent="984250" algn="just"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Ascorbinici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0,06</a:t>
            </a:r>
          </a:p>
          <a:p>
            <a:pPr marL="0" indent="984250" algn="just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2% – 10 ml</a:t>
            </a:r>
          </a:p>
          <a:p>
            <a:pPr marL="0" indent="984250" algn="just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M. D. S.: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5 капель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изготовления используем концентрат рибофлавина. Найдем необходимое количество глюкозы: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2,0 – 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– 10 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Х=2×10/100=0,2+10%=0,22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глазных капель: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Найдем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натрия хлорида, необходимое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объема раствора: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0,9 – 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X=0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,9×10/100=0,09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Найдем количество натрия хлорида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эквивалентное аскорбиновой кислоте и глюкозе: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0,06×0,18=0,0108 – для аскорбиновой кислоты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0,22×0,18=0,0396 – для глюкозы</a:t>
            </a:r>
          </a:p>
          <a:p>
            <a:pPr marL="514350" indent="-51435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глазных капель: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Найдем количество натрия хлорида, которое необходимо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отвешать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отнимем от массы, необходимой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объема, массу, эквивалентную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аскорбиновой кислоте и глюкозе: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0,09-(0,0396+0,0108)=0,0396≈0,04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глазных капель: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Растворы для инъекций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изотонируют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только если это указано в рецепте. Глазные капли всегда должны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изотоничны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Изотонируют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только в том случае, если раствор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гипотоничен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Плазмозамещающие растворы: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//Сообщество студентов Кировской ГМА, 2010 – 2013 гг.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http://vmede.org/sait/?page=27&amp;id=Farm_texnologiya_bzg_ls_gavrilov_2010&amp;menu=Farm_texnologiya_bzg_ls_gavrilov_2010#:~:text=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Изотонирование%20-%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20технологический%20прием%20выравнивания,изготовления%20раствора%20по%20изотоническому%20эквиваленту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(Дата обращения 20.11.22).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материал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инъекционных растворов: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// Образовательная социальная сеть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13.09.2020 г.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nsportal.ru/npo-spo/zdravookhranenie/library/2020/09/13/uchebnyy-material-izotonirovanie-inektsionnyh-rastvorov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(Дата обращения 20.11.22).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Тыжигирова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Ю. Филиппова, Е.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Илларионова, Показатели качества и особенности анализа инъекционных растворов и глазных капель, Учебное пособие, Иркутск, 2015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актуальность;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растворов;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расчёта изотонической концентрации;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расчёты с использованием изотонического эквивалента по натрия хлориду;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раствора для инъекций;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глазных капель.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3826768" cy="4853136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настоящий момент в аптечных условиях изготавливаются глазные капли и растворы для инъекций, одним из требований к которым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поэтому необходимо разбираться в том, каким образом нужно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изотононировать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тот или иной раствор.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novostipmr.com/sites/default/files/IMAGES/2018/11/korrespondent2/20181030-dsc_5382_-_prepar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08512" cy="30608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2476872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 технологический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 выравнивания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осмотического давления раствора до уровня внутриклеточной жидкости.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omanadvice.ru/sites/default/files/32/articles_main_big/2020-03-29_1235/izotonicheskiy_rastv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766220" cy="33051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4525963"/>
          </a:xfrm>
        </p:spPr>
        <p:txBody>
          <a:bodyPr>
            <a:normAutofit/>
          </a:bodyPr>
          <a:lstStyle/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клетка снаружи окружена раствором с иным осмотическим давлением, чем осмотическое давление внутри клетки, то происходит движение воды в клетку или из нее до выравнивания концентрации, т.е. наблюдается явление осмоса.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1.wp.com/ustamivrachey.ru/wp-content/uploads/2018/08/kletki-kr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3916347" cy="192503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4114800" cy="452596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Несоответствие осмотического давления глазных капель слезной жидкости вызывает дискомфортные явления при их применении. Гипертонические растворы используют редко, по медицинским показаниям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proglazki.ru/wp-content/uploads/2019/02/GK-Riboflavin-3-e1550582285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www.aversi.ge/uploads/matimg/ab366754206df7334488381b371367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240360" cy="32403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Способы расчета С%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aseline="-25000" dirty="0" err="1" smtClean="0">
                <a:latin typeface="Times New Roman" pitchFamily="18" charset="0"/>
                <a:cs typeface="Times New Roman" pitchFamily="18" charset="0"/>
              </a:rPr>
              <a:t>изотонич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397078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изотонического эквивалента лекарственного вещества по натрия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хлориду;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расчет, основанный на законе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Вант-Гоффа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криоскопический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(по закону Рауля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аптечной практике расчеты проводят первым способом.</a:t>
            </a:r>
          </a:p>
          <a:p>
            <a:pPr marL="0" indent="0"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bk55.ru/fileadmin/bkinform/bk_info_157846_orig_1569756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304542" cy="301318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Расчёты с использованием изотонического эквивалента по натрия хлориду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4176464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 количество натрия хлорида, необходимое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заданного объема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раствора.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количество лекарственного вещества, находят, какая часть выписанного объема раствора 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изотонируется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учитывая изотонический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эквивалент.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Определяют, какое количество натрия хлорида необходимо добавить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glazexpert.ru/wp-content/uploads/5/5/6/5568b7d9cf8be7eac6062078e9d774b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966698" cy="395999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Sol.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Natrii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chloridi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q.s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solutio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isotonica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10мл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найдем количество магния сульфата, необходимое для изготовления ЛФ: 5,0 – 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917575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– 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х=5,0×50/100=2,5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раствора для инъекций: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595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 работы: «Изотонирование инъекционных растворов, глазных капель» </vt:lpstr>
      <vt:lpstr>План:</vt:lpstr>
      <vt:lpstr>Актуальность</vt:lpstr>
      <vt:lpstr>Определение</vt:lpstr>
      <vt:lpstr>Причина изотонирования растворов</vt:lpstr>
      <vt:lpstr>Причина изотонирования растворов</vt:lpstr>
      <vt:lpstr>Способы расчета С%(изотонич.):</vt:lpstr>
      <vt:lpstr>Расчёты с использованием изотонического эквивалента по натрия хлориду</vt:lpstr>
      <vt:lpstr>Пример изотонирования раствора для инъекций:</vt:lpstr>
      <vt:lpstr>Пример изотонирования раствора для инъекций:</vt:lpstr>
      <vt:lpstr>Пример изотонирования раствора для инъекций:</vt:lpstr>
      <vt:lpstr>Пример изотонирования глазных капель:</vt:lpstr>
      <vt:lpstr>Пример изотонирования глазных капель:</vt:lpstr>
      <vt:lpstr>Пример изотонирования глазных капель:</vt:lpstr>
      <vt:lpstr>Вывод: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работы: «Изотонирование инъекционных растворов, глазных капель» </dc:title>
  <dc:creator>Светлана Желтякова</dc:creator>
  <cp:lastModifiedBy>RePack by SPecialiST</cp:lastModifiedBy>
  <cp:revision>26</cp:revision>
  <dcterms:created xsi:type="dcterms:W3CDTF">2022-11-20T09:05:03Z</dcterms:created>
  <dcterms:modified xsi:type="dcterms:W3CDTF">2022-11-20T13:54:34Z</dcterms:modified>
</cp:coreProperties>
</file>