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3"/>
  </p:notesMasterIdLst>
  <p:sldIdLst>
    <p:sldId id="268" r:id="rId3"/>
    <p:sldId id="261" r:id="rId4"/>
    <p:sldId id="302" r:id="rId5"/>
    <p:sldId id="303" r:id="rId6"/>
    <p:sldId id="279" r:id="rId7"/>
    <p:sldId id="313" r:id="rId8"/>
    <p:sldId id="308" r:id="rId9"/>
    <p:sldId id="309" r:id="rId10"/>
    <p:sldId id="311" r:id="rId11"/>
    <p:sldId id="312" r:id="rId12"/>
  </p:sldIdLst>
  <p:sldSz cx="9144000" cy="5143500" type="screen16x9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83" autoAdjust="0"/>
  </p:normalViewPr>
  <p:slideViewPr>
    <p:cSldViewPr>
      <p:cViewPr>
        <p:scale>
          <a:sx n="78" d="100"/>
          <a:sy n="78" d="100"/>
        </p:scale>
        <p:origin x="-2040" y="-13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8010F-9C77-444E-BAF3-4296B04C377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37945-1CD6-4A20-BD25-8E8B82C40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3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37945-1CD6-4A20-BD25-8E8B82C401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9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1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1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1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1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5" name="Google Shape;6085;gab8d1ca927_3_13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6" name="Google Shape;6086;gab8d1ca927_3_13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6" name="Google Shape;6446;gab8d1ca927_3_13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7" name="Google Shape;6447;gab8d1ca927_3_13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6" name="Google Shape;7576;gab8d1ca927_3_14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7" name="Google Shape;7577;gab8d1ca927_3_14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1" name="Google Shape;8491;gab8d1ca927_3_15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2" name="Google Shape;8492;gab8d1ca927_3_15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8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9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3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43800" cy="10739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485900"/>
            <a:ext cx="36957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485900"/>
            <a:ext cx="3695700" cy="1485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3086100"/>
            <a:ext cx="3695700" cy="1485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859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26219"/>
            <a:ext cx="7313612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370410"/>
            <a:ext cx="3579812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370410"/>
            <a:ext cx="35814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8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60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18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30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6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8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42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5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7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09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4773-4532-4709-A641-EE8B6D343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AFDC-D62A-42DE-8D4D-49D1DA4E6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6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1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99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4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2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5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2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4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35750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313796" y="-4333274"/>
            <a:ext cx="516415" cy="914400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3813"/>
            <a:ext cx="1940545" cy="4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1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4773-4532-4709-A641-EE8B6D343B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CAFDC-D62A-42DE-8D4D-49D1DA4E6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8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r="1"/>
          <a:stretch/>
        </p:blipFill>
        <p:spPr>
          <a:xfrm rot="16200000" flipV="1">
            <a:off x="2000250" y="-1984266"/>
            <a:ext cx="5143500" cy="914400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5279E09-F8E8-4D5A-B2F8-06BBFAECCA01}"/>
              </a:ext>
            </a:extLst>
          </p:cNvPr>
          <p:cNvSpPr/>
          <p:nvPr/>
        </p:nvSpPr>
        <p:spPr>
          <a:xfrm>
            <a:off x="0" y="1"/>
            <a:ext cx="9144000" cy="627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A6AD1D5-4FCE-4435-BD23-0C88F5794D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97" b="44482"/>
          <a:stretch/>
        </p:blipFill>
        <p:spPr>
          <a:xfrm>
            <a:off x="5226182" y="3671356"/>
            <a:ext cx="3882326" cy="1492681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80" y="1990011"/>
            <a:ext cx="8352928" cy="1195445"/>
          </a:xfrm>
        </p:spPr>
        <p:txBody>
          <a:bodyPr>
            <a:noAutofit/>
          </a:bodyPr>
          <a:lstStyle/>
          <a:p>
            <a:r>
              <a:rPr lang="ru-RU" sz="2800" cap="all" dirty="0" smtClean="0">
                <a:solidFill>
                  <a:schemeClr val="bg1"/>
                </a:solidFill>
                <a:latin typeface="Arial Black" pitchFamily="34" charset="0"/>
              </a:rPr>
              <a:t>Применение инструментов и методов управления качеством в медицинских командах</a:t>
            </a:r>
            <a:endParaRPr lang="ru-RU" sz="2800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B9E4AD-72F8-475C-A727-FDCA0A5CF703}"/>
              </a:ext>
            </a:extLst>
          </p:cNvPr>
          <p:cNvSpPr txBox="1"/>
          <p:nvPr/>
        </p:nvSpPr>
        <p:spPr>
          <a:xfrm>
            <a:off x="210984" y="38911"/>
            <a:ext cx="8722037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 algn="ctr"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«КРАСНОЯРСКИЙ ГОСУДАРСТВЕННЫЙ МЕДИЦИНСКИЙ УНИВЕРСИТЕТ ИМЕНИ ПРОФЕССОРА В.Ф. ВОЙНО-ЯСЕНЕЦКОГО» </a:t>
            </a:r>
          </a:p>
          <a:p>
            <a:pPr algn="ctr"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РОССИЙСКОЙ ФЕДЕРАЦИИ</a:t>
            </a:r>
          </a:p>
        </p:txBody>
      </p:sp>
      <p:sp>
        <p:nvSpPr>
          <p:cNvPr id="28" name="Подзаголовок 2">
            <a:extLst>
              <a:ext uri="{FF2B5EF4-FFF2-40B4-BE49-F238E27FC236}">
                <a16:creationId xmlns="" xmlns:a16="http://schemas.microsoft.com/office/drawing/2014/main" id="{60F77279-DD59-4D86-861E-48ECD781AF13}"/>
              </a:ext>
            </a:extLst>
          </p:cNvPr>
          <p:cNvSpPr txBox="1">
            <a:spLocks/>
          </p:cNvSpPr>
          <p:nvPr/>
        </p:nvSpPr>
        <p:spPr>
          <a:xfrm>
            <a:off x="6490770" y="4303432"/>
            <a:ext cx="2450431" cy="72577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6182" y="4303432"/>
            <a:ext cx="3706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ФИО студента</a:t>
            </a:r>
          </a:p>
          <a:p>
            <a:pPr algn="r"/>
            <a:r>
              <a:rPr lang="ru-RU" sz="2000" b="1" dirty="0" smtClean="0"/>
              <a:t>ФИО научного руководителя </a:t>
            </a:r>
            <a:endParaRPr lang="ru-RU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B9E4AD-72F8-475C-A727-FDCA0A5CF703}"/>
              </a:ext>
            </a:extLst>
          </p:cNvPr>
          <p:cNvSpPr txBox="1"/>
          <p:nvPr/>
        </p:nvSpPr>
        <p:spPr>
          <a:xfrm>
            <a:off x="219164" y="627557"/>
            <a:ext cx="8722037" cy="10664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«ЗДРАВООХРАНЕНИЕ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БУДУЩЕГО: ОРИЕНТИР НА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КАЧЕСТВО»</a:t>
            </a:r>
          </a:p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 2023 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B9E4AD-72F8-475C-A727-FDCA0A5CF703}"/>
              </a:ext>
            </a:extLst>
          </p:cNvPr>
          <p:cNvSpPr txBox="1"/>
          <p:nvPr/>
        </p:nvSpPr>
        <p:spPr>
          <a:xfrm>
            <a:off x="386471" y="3485792"/>
            <a:ext cx="8722037" cy="3711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Студенческая наука «Здравоохранение будущего»</a:t>
            </a:r>
          </a:p>
        </p:txBody>
      </p:sp>
    </p:spTree>
    <p:extLst>
      <p:ext uri="{BB962C8B-B14F-4D97-AF65-F5344CB8AC3E}">
        <p14:creationId xmlns:p14="http://schemas.microsoft.com/office/powerpoint/2010/main" val="3629434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4" name="Google Shape;8494;p78"/>
          <p:cNvSpPr txBox="1">
            <a:spLocks noGrp="1"/>
          </p:cNvSpPr>
          <p:nvPr>
            <p:ph type="title" idx="4294967295"/>
          </p:nvPr>
        </p:nvSpPr>
        <p:spPr>
          <a:xfrm>
            <a:off x="1067966" y="627534"/>
            <a:ext cx="7047300" cy="792088"/>
          </a:xfrm>
          <a:prstGeom prst="rect">
            <a:avLst/>
          </a:prstGeom>
          <a:solidFill>
            <a:srgbClr val="C00000">
              <a:alpha val="720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Маркетинговые</a:t>
            </a:r>
            <a:r>
              <a:rPr lang="ru-RU" sz="3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иконки</a:t>
            </a:r>
            <a:endParaRPr sz="3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95" name="Google Shape;8495;p78"/>
          <p:cNvGrpSpPr/>
          <p:nvPr/>
        </p:nvGrpSpPr>
        <p:grpSpPr>
          <a:xfrm>
            <a:off x="845901" y="1689241"/>
            <a:ext cx="442337" cy="419623"/>
            <a:chOff x="-6696925" y="3272575"/>
            <a:chExt cx="307200" cy="291425"/>
          </a:xfrm>
          <a:solidFill>
            <a:srgbClr val="C00000">
              <a:alpha val="72000"/>
            </a:srgbClr>
          </a:solidFill>
        </p:grpSpPr>
        <p:sp>
          <p:nvSpPr>
            <p:cNvPr id="8496" name="Google Shape;8496;p78"/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78"/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8" name="Google Shape;8498;p78"/>
          <p:cNvGrpSpPr/>
          <p:nvPr/>
        </p:nvGrpSpPr>
        <p:grpSpPr>
          <a:xfrm>
            <a:off x="845884" y="2204636"/>
            <a:ext cx="442373" cy="420775"/>
            <a:chOff x="-6690625" y="3631325"/>
            <a:chExt cx="307225" cy="292225"/>
          </a:xfrm>
          <a:solidFill>
            <a:srgbClr val="C00000">
              <a:alpha val="72000"/>
            </a:srgbClr>
          </a:solidFill>
        </p:grpSpPr>
        <p:sp>
          <p:nvSpPr>
            <p:cNvPr id="8499" name="Google Shape;8499;p78"/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78"/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78"/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78"/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78"/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4" name="Google Shape;8504;p78"/>
          <p:cNvGrpSpPr/>
          <p:nvPr/>
        </p:nvGrpSpPr>
        <p:grpSpPr>
          <a:xfrm>
            <a:off x="868005" y="2756972"/>
            <a:ext cx="421927" cy="419371"/>
            <a:chOff x="-6689825" y="3992050"/>
            <a:chExt cx="293025" cy="291250"/>
          </a:xfrm>
          <a:solidFill>
            <a:srgbClr val="C00000">
              <a:alpha val="72000"/>
            </a:srgbClr>
          </a:solidFill>
        </p:grpSpPr>
        <p:sp>
          <p:nvSpPr>
            <p:cNvPr id="8505" name="Google Shape;8505;p78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78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78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78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78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78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78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78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78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78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78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78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7" name="Google Shape;8517;p78"/>
          <p:cNvSpPr/>
          <p:nvPr/>
        </p:nvSpPr>
        <p:spPr>
          <a:xfrm>
            <a:off x="3545854" y="1689199"/>
            <a:ext cx="434634" cy="419227"/>
          </a:xfrm>
          <a:custGeom>
            <a:avLst/>
            <a:gdLst/>
            <a:ahLst/>
            <a:cxnLst/>
            <a:rect l="l" t="t" r="r" b="b"/>
            <a:pathLst>
              <a:path w="12074" h="11646" extrusionOk="0">
                <a:moveTo>
                  <a:pt x="10001" y="2714"/>
                </a:moveTo>
                <a:cubicBezTo>
                  <a:pt x="10213" y="2714"/>
                  <a:pt x="10440" y="2904"/>
                  <a:pt x="10341" y="3182"/>
                </a:cubicBezTo>
                <a:lnTo>
                  <a:pt x="9332" y="5923"/>
                </a:lnTo>
                <a:cubicBezTo>
                  <a:pt x="9269" y="6065"/>
                  <a:pt x="9143" y="6136"/>
                  <a:pt x="9017" y="6136"/>
                </a:cubicBezTo>
                <a:cubicBezTo>
                  <a:pt x="8891" y="6136"/>
                  <a:pt x="8765" y="6065"/>
                  <a:pt x="8702" y="5923"/>
                </a:cubicBezTo>
                <a:lnTo>
                  <a:pt x="7978" y="4033"/>
                </a:lnTo>
                <a:lnTo>
                  <a:pt x="7285" y="5923"/>
                </a:lnTo>
                <a:cubicBezTo>
                  <a:pt x="7222" y="6065"/>
                  <a:pt x="7080" y="6136"/>
                  <a:pt x="6946" y="6136"/>
                </a:cubicBezTo>
                <a:cubicBezTo>
                  <a:pt x="6812" y="6136"/>
                  <a:pt x="6686" y="6065"/>
                  <a:pt x="6655" y="5923"/>
                </a:cubicBezTo>
                <a:lnTo>
                  <a:pt x="5615" y="3182"/>
                </a:lnTo>
                <a:cubicBezTo>
                  <a:pt x="5516" y="2904"/>
                  <a:pt x="5729" y="2714"/>
                  <a:pt x="5941" y="2714"/>
                </a:cubicBezTo>
                <a:cubicBezTo>
                  <a:pt x="6064" y="2714"/>
                  <a:pt x="6187" y="2779"/>
                  <a:pt x="6245" y="2930"/>
                </a:cubicBezTo>
                <a:lnTo>
                  <a:pt x="6970" y="4820"/>
                </a:lnTo>
                <a:lnTo>
                  <a:pt x="7663" y="2930"/>
                </a:lnTo>
                <a:cubicBezTo>
                  <a:pt x="7726" y="2804"/>
                  <a:pt x="7867" y="2741"/>
                  <a:pt x="8001" y="2741"/>
                </a:cubicBezTo>
                <a:cubicBezTo>
                  <a:pt x="8135" y="2741"/>
                  <a:pt x="8261" y="2804"/>
                  <a:pt x="8293" y="2930"/>
                </a:cubicBezTo>
                <a:lnTo>
                  <a:pt x="9017" y="4820"/>
                </a:lnTo>
                <a:lnTo>
                  <a:pt x="9711" y="2930"/>
                </a:lnTo>
                <a:cubicBezTo>
                  <a:pt x="9757" y="2779"/>
                  <a:pt x="9877" y="2714"/>
                  <a:pt x="10001" y="2714"/>
                </a:cubicBezTo>
                <a:close/>
                <a:moveTo>
                  <a:pt x="7946" y="0"/>
                </a:moveTo>
                <a:cubicBezTo>
                  <a:pt x="5678" y="0"/>
                  <a:pt x="3851" y="1827"/>
                  <a:pt x="3851" y="4096"/>
                </a:cubicBezTo>
                <a:cubicBezTo>
                  <a:pt x="3851" y="5104"/>
                  <a:pt x="4197" y="6018"/>
                  <a:pt x="4827" y="6711"/>
                </a:cubicBezTo>
                <a:lnTo>
                  <a:pt x="4134" y="7435"/>
                </a:lnTo>
                <a:cubicBezTo>
                  <a:pt x="3981" y="7364"/>
                  <a:pt x="3827" y="7329"/>
                  <a:pt x="3678" y="7329"/>
                </a:cubicBezTo>
                <a:cubicBezTo>
                  <a:pt x="3431" y="7329"/>
                  <a:pt x="3197" y="7427"/>
                  <a:pt x="3000" y="7624"/>
                </a:cubicBezTo>
                <a:lnTo>
                  <a:pt x="732" y="9861"/>
                </a:lnTo>
                <a:cubicBezTo>
                  <a:pt x="0" y="10593"/>
                  <a:pt x="722" y="11645"/>
                  <a:pt x="1524" y="11645"/>
                </a:cubicBezTo>
                <a:cubicBezTo>
                  <a:pt x="1758" y="11645"/>
                  <a:pt x="1999" y="11555"/>
                  <a:pt x="2212" y="11342"/>
                </a:cubicBezTo>
                <a:lnTo>
                  <a:pt x="4449" y="9074"/>
                </a:lnTo>
                <a:cubicBezTo>
                  <a:pt x="4764" y="8759"/>
                  <a:pt x="4796" y="8286"/>
                  <a:pt x="4638" y="7939"/>
                </a:cubicBezTo>
                <a:lnTo>
                  <a:pt x="5363" y="7246"/>
                </a:lnTo>
                <a:cubicBezTo>
                  <a:pt x="6056" y="7813"/>
                  <a:pt x="7001" y="8223"/>
                  <a:pt x="7978" y="8223"/>
                </a:cubicBezTo>
                <a:cubicBezTo>
                  <a:pt x="10278" y="8223"/>
                  <a:pt x="12073" y="6364"/>
                  <a:pt x="12073" y="4127"/>
                </a:cubicBezTo>
                <a:cubicBezTo>
                  <a:pt x="12073" y="1796"/>
                  <a:pt x="10246" y="0"/>
                  <a:pt x="7946" y="0"/>
                </a:cubicBezTo>
                <a:close/>
              </a:path>
            </a:pathLst>
          </a:custGeom>
          <a:solidFill>
            <a:srgbClr val="C00000">
              <a:alpha val="7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8" name="Google Shape;8518;p78"/>
          <p:cNvGrpSpPr/>
          <p:nvPr/>
        </p:nvGrpSpPr>
        <p:grpSpPr>
          <a:xfrm>
            <a:off x="3551317" y="2205192"/>
            <a:ext cx="423043" cy="419659"/>
            <a:chOff x="-4837325" y="3612425"/>
            <a:chExt cx="293800" cy="291450"/>
          </a:xfrm>
          <a:solidFill>
            <a:srgbClr val="C00000">
              <a:alpha val="72000"/>
            </a:srgbClr>
          </a:solidFill>
        </p:grpSpPr>
        <p:sp>
          <p:nvSpPr>
            <p:cNvPr id="8519" name="Google Shape;8519;p78"/>
            <p:cNvSpPr/>
            <p:nvPr/>
          </p:nvSpPr>
          <p:spPr>
            <a:xfrm>
              <a:off x="-4836550" y="3612425"/>
              <a:ext cx="293025" cy="170925"/>
            </a:xfrm>
            <a:custGeom>
              <a:avLst/>
              <a:gdLst/>
              <a:ahLst/>
              <a:cxnLst/>
              <a:rect l="l" t="t" r="r" b="b"/>
              <a:pathLst>
                <a:path w="11721" h="6837" extrusionOk="0">
                  <a:moveTo>
                    <a:pt x="6837" y="2017"/>
                  </a:moveTo>
                  <a:lnTo>
                    <a:pt x="6837" y="2741"/>
                  </a:lnTo>
                  <a:lnTo>
                    <a:pt x="4789" y="2741"/>
                  </a:lnTo>
                  <a:lnTo>
                    <a:pt x="4789" y="2017"/>
                  </a:lnTo>
                  <a:close/>
                  <a:moveTo>
                    <a:pt x="4411" y="0"/>
                  </a:moveTo>
                  <a:cubicBezTo>
                    <a:pt x="3466" y="0"/>
                    <a:pt x="2741" y="725"/>
                    <a:pt x="2741" y="1702"/>
                  </a:cubicBezTo>
                  <a:lnTo>
                    <a:pt x="2741" y="2741"/>
                  </a:lnTo>
                  <a:lnTo>
                    <a:pt x="1166" y="2741"/>
                  </a:lnTo>
                  <a:cubicBezTo>
                    <a:pt x="536" y="2741"/>
                    <a:pt x="1" y="3277"/>
                    <a:pt x="1" y="3875"/>
                  </a:cubicBezTo>
                  <a:lnTo>
                    <a:pt x="1" y="4254"/>
                  </a:lnTo>
                  <a:cubicBezTo>
                    <a:pt x="1513" y="5860"/>
                    <a:pt x="3592" y="6837"/>
                    <a:pt x="5829" y="6837"/>
                  </a:cubicBezTo>
                  <a:cubicBezTo>
                    <a:pt x="8097" y="6837"/>
                    <a:pt x="10208" y="5892"/>
                    <a:pt x="11720" y="4254"/>
                  </a:cubicBezTo>
                  <a:lnTo>
                    <a:pt x="11720" y="3718"/>
                  </a:lnTo>
                  <a:cubicBezTo>
                    <a:pt x="11657" y="3214"/>
                    <a:pt x="11185" y="2741"/>
                    <a:pt x="10649" y="2741"/>
                  </a:cubicBezTo>
                  <a:lnTo>
                    <a:pt x="8885" y="2741"/>
                  </a:lnTo>
                  <a:lnTo>
                    <a:pt x="8885" y="1702"/>
                  </a:lnTo>
                  <a:cubicBezTo>
                    <a:pt x="8885" y="756"/>
                    <a:pt x="8129" y="0"/>
                    <a:pt x="7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78"/>
            <p:cNvSpPr/>
            <p:nvPr/>
          </p:nvSpPr>
          <p:spPr>
            <a:xfrm>
              <a:off x="-4837325" y="3743950"/>
              <a:ext cx="291425" cy="159925"/>
            </a:xfrm>
            <a:custGeom>
              <a:avLst/>
              <a:gdLst/>
              <a:ahLst/>
              <a:cxnLst/>
              <a:rect l="l" t="t" r="r" b="b"/>
              <a:pathLst>
                <a:path w="11657" h="6397" extrusionOk="0">
                  <a:moveTo>
                    <a:pt x="11657" y="1"/>
                  </a:moveTo>
                  <a:cubicBezTo>
                    <a:pt x="10523" y="1072"/>
                    <a:pt x="9073" y="1828"/>
                    <a:pt x="7530" y="2143"/>
                  </a:cubicBezTo>
                  <a:lnTo>
                    <a:pt x="7530" y="2647"/>
                  </a:lnTo>
                  <a:cubicBezTo>
                    <a:pt x="7530" y="3214"/>
                    <a:pt x="7057" y="3687"/>
                    <a:pt x="6490" y="3687"/>
                  </a:cubicBezTo>
                  <a:lnTo>
                    <a:pt x="5135" y="3687"/>
                  </a:lnTo>
                  <a:cubicBezTo>
                    <a:pt x="4568" y="3687"/>
                    <a:pt x="4096" y="3214"/>
                    <a:pt x="4096" y="2647"/>
                  </a:cubicBezTo>
                  <a:lnTo>
                    <a:pt x="4096" y="2143"/>
                  </a:lnTo>
                  <a:cubicBezTo>
                    <a:pt x="2552" y="1828"/>
                    <a:pt x="1134" y="1103"/>
                    <a:pt x="0" y="64"/>
                  </a:cubicBezTo>
                  <a:lnTo>
                    <a:pt x="0" y="4695"/>
                  </a:lnTo>
                  <a:cubicBezTo>
                    <a:pt x="0" y="5640"/>
                    <a:pt x="756" y="6396"/>
                    <a:pt x="1701" y="6396"/>
                  </a:cubicBezTo>
                  <a:lnTo>
                    <a:pt x="9956" y="6396"/>
                  </a:lnTo>
                  <a:cubicBezTo>
                    <a:pt x="10901" y="6396"/>
                    <a:pt x="11657" y="5640"/>
                    <a:pt x="11657" y="4695"/>
                  </a:cubicBezTo>
                  <a:lnTo>
                    <a:pt x="116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78"/>
            <p:cNvSpPr/>
            <p:nvPr/>
          </p:nvSpPr>
          <p:spPr>
            <a:xfrm>
              <a:off x="-4716825" y="3799075"/>
              <a:ext cx="51225" cy="18950"/>
            </a:xfrm>
            <a:custGeom>
              <a:avLst/>
              <a:gdLst/>
              <a:ahLst/>
              <a:cxnLst/>
              <a:rect l="l" t="t" r="r" b="b"/>
              <a:pathLst>
                <a:path w="2049" h="758" extrusionOk="0">
                  <a:moveTo>
                    <a:pt x="0" y="1"/>
                  </a:moveTo>
                  <a:lnTo>
                    <a:pt x="0" y="411"/>
                  </a:lnTo>
                  <a:cubicBezTo>
                    <a:pt x="0" y="600"/>
                    <a:pt x="158" y="757"/>
                    <a:pt x="347" y="757"/>
                  </a:cubicBezTo>
                  <a:lnTo>
                    <a:pt x="1670" y="757"/>
                  </a:lnTo>
                  <a:cubicBezTo>
                    <a:pt x="1891" y="757"/>
                    <a:pt x="2048" y="600"/>
                    <a:pt x="2048" y="411"/>
                  </a:cubicBezTo>
                  <a:lnTo>
                    <a:pt x="2048" y="1"/>
                  </a:lnTo>
                  <a:cubicBezTo>
                    <a:pt x="1686" y="48"/>
                    <a:pt x="1347" y="72"/>
                    <a:pt x="1012" y="72"/>
                  </a:cubicBezTo>
                  <a:cubicBezTo>
                    <a:pt x="678" y="72"/>
                    <a:pt x="347" y="48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2" name="Google Shape;8522;p78"/>
          <p:cNvGrpSpPr/>
          <p:nvPr/>
        </p:nvGrpSpPr>
        <p:grpSpPr>
          <a:xfrm>
            <a:off x="3564349" y="2756826"/>
            <a:ext cx="420775" cy="419659"/>
            <a:chOff x="-4837325" y="3971575"/>
            <a:chExt cx="292225" cy="291450"/>
          </a:xfrm>
          <a:solidFill>
            <a:srgbClr val="C00000">
              <a:alpha val="72000"/>
            </a:srgbClr>
          </a:solidFill>
        </p:grpSpPr>
        <p:sp>
          <p:nvSpPr>
            <p:cNvPr id="8523" name="Google Shape;8523;p78"/>
            <p:cNvSpPr/>
            <p:nvPr/>
          </p:nvSpPr>
          <p:spPr>
            <a:xfrm>
              <a:off x="-4734150" y="407397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01" y="725"/>
                  </a:moveTo>
                  <a:cubicBezTo>
                    <a:pt x="2269" y="725"/>
                    <a:pt x="2773" y="1197"/>
                    <a:pt x="2773" y="1733"/>
                  </a:cubicBezTo>
                  <a:cubicBezTo>
                    <a:pt x="2773" y="2300"/>
                    <a:pt x="2300" y="2804"/>
                    <a:pt x="1733" y="2804"/>
                  </a:cubicBezTo>
                  <a:cubicBezTo>
                    <a:pt x="1197" y="2804"/>
                    <a:pt x="693" y="2300"/>
                    <a:pt x="693" y="1733"/>
                  </a:cubicBezTo>
                  <a:cubicBezTo>
                    <a:pt x="693" y="1197"/>
                    <a:pt x="1166" y="725"/>
                    <a:pt x="1701" y="725"/>
                  </a:cubicBezTo>
                  <a:close/>
                  <a:moveTo>
                    <a:pt x="1701" y="0"/>
                  </a:moveTo>
                  <a:cubicBezTo>
                    <a:pt x="756" y="0"/>
                    <a:pt x="0" y="756"/>
                    <a:pt x="0" y="1701"/>
                  </a:cubicBezTo>
                  <a:cubicBezTo>
                    <a:pt x="0" y="2647"/>
                    <a:pt x="851" y="3466"/>
                    <a:pt x="1796" y="3466"/>
                  </a:cubicBezTo>
                  <a:cubicBezTo>
                    <a:pt x="2741" y="3466"/>
                    <a:pt x="3466" y="2647"/>
                    <a:pt x="3466" y="1701"/>
                  </a:cubicBezTo>
                  <a:cubicBezTo>
                    <a:pt x="3434" y="756"/>
                    <a:pt x="2647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78"/>
            <p:cNvSpPr/>
            <p:nvPr/>
          </p:nvSpPr>
          <p:spPr>
            <a:xfrm>
              <a:off x="-4700300" y="4108625"/>
              <a:ext cx="18950" cy="17350"/>
            </a:xfrm>
            <a:custGeom>
              <a:avLst/>
              <a:gdLst/>
              <a:ahLst/>
              <a:cxnLst/>
              <a:rect l="l" t="t" r="r" b="b"/>
              <a:pathLst>
                <a:path w="75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757" y="536"/>
                    <a:pt x="757" y="347"/>
                  </a:cubicBezTo>
                  <a:cubicBezTo>
                    <a:pt x="757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78"/>
            <p:cNvSpPr/>
            <p:nvPr/>
          </p:nvSpPr>
          <p:spPr>
            <a:xfrm>
              <a:off x="-4748325" y="3971575"/>
              <a:ext cx="203225" cy="204025"/>
            </a:xfrm>
            <a:custGeom>
              <a:avLst/>
              <a:gdLst/>
              <a:ahLst/>
              <a:cxnLst/>
              <a:rect l="l" t="t" r="r" b="b"/>
              <a:pathLst>
                <a:path w="8129" h="8161" extrusionOk="0">
                  <a:moveTo>
                    <a:pt x="2268" y="1"/>
                  </a:moveTo>
                  <a:cubicBezTo>
                    <a:pt x="1449" y="1"/>
                    <a:pt x="693" y="158"/>
                    <a:pt x="0" y="473"/>
                  </a:cubicBezTo>
                  <a:lnTo>
                    <a:pt x="1512" y="3561"/>
                  </a:lnTo>
                  <a:cubicBezTo>
                    <a:pt x="1764" y="3466"/>
                    <a:pt x="1985" y="3435"/>
                    <a:pt x="2268" y="3435"/>
                  </a:cubicBezTo>
                  <a:cubicBezTo>
                    <a:pt x="3623" y="3435"/>
                    <a:pt x="4726" y="4506"/>
                    <a:pt x="4726" y="5829"/>
                  </a:cubicBezTo>
                  <a:cubicBezTo>
                    <a:pt x="4726" y="6112"/>
                    <a:pt x="4663" y="6396"/>
                    <a:pt x="4600" y="6617"/>
                  </a:cubicBezTo>
                  <a:lnTo>
                    <a:pt x="7656" y="8160"/>
                  </a:lnTo>
                  <a:cubicBezTo>
                    <a:pt x="7971" y="7436"/>
                    <a:pt x="8128" y="6617"/>
                    <a:pt x="8128" y="5829"/>
                  </a:cubicBezTo>
                  <a:cubicBezTo>
                    <a:pt x="8128" y="2647"/>
                    <a:pt x="5513" y="1"/>
                    <a:pt x="22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78"/>
            <p:cNvSpPr/>
            <p:nvPr/>
          </p:nvSpPr>
          <p:spPr>
            <a:xfrm>
              <a:off x="-4656175" y="4151950"/>
              <a:ext cx="91375" cy="91375"/>
            </a:xfrm>
            <a:custGeom>
              <a:avLst/>
              <a:gdLst/>
              <a:ahLst/>
              <a:cxnLst/>
              <a:rect l="l" t="t" r="r" b="b"/>
              <a:pathLst>
                <a:path w="3655" h="3655" extrusionOk="0">
                  <a:moveTo>
                    <a:pt x="599" y="0"/>
                  </a:moveTo>
                  <a:cubicBezTo>
                    <a:pt x="441" y="221"/>
                    <a:pt x="252" y="441"/>
                    <a:pt x="0" y="599"/>
                  </a:cubicBezTo>
                  <a:lnTo>
                    <a:pt x="1544" y="3655"/>
                  </a:lnTo>
                  <a:cubicBezTo>
                    <a:pt x="2395" y="3151"/>
                    <a:pt x="3151" y="2395"/>
                    <a:pt x="3655" y="1544"/>
                  </a:cubicBezTo>
                  <a:lnTo>
                    <a:pt x="5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78"/>
            <p:cNvSpPr/>
            <p:nvPr/>
          </p:nvSpPr>
          <p:spPr>
            <a:xfrm>
              <a:off x="-4817650" y="3991275"/>
              <a:ext cx="91400" cy="91375"/>
            </a:xfrm>
            <a:custGeom>
              <a:avLst/>
              <a:gdLst/>
              <a:ahLst/>
              <a:cxnLst/>
              <a:rect l="l" t="t" r="r" b="b"/>
              <a:pathLst>
                <a:path w="3656" h="3655" extrusionOk="0">
                  <a:moveTo>
                    <a:pt x="2143" y="0"/>
                  </a:moveTo>
                  <a:cubicBezTo>
                    <a:pt x="1261" y="504"/>
                    <a:pt x="536" y="1260"/>
                    <a:pt x="1" y="2111"/>
                  </a:cubicBezTo>
                  <a:lnTo>
                    <a:pt x="3088" y="3655"/>
                  </a:lnTo>
                  <a:cubicBezTo>
                    <a:pt x="3246" y="3434"/>
                    <a:pt x="3435" y="3214"/>
                    <a:pt x="3655" y="3088"/>
                  </a:cubicBezTo>
                  <a:lnTo>
                    <a:pt x="21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78"/>
            <p:cNvSpPr/>
            <p:nvPr/>
          </p:nvSpPr>
          <p:spPr>
            <a:xfrm>
              <a:off x="-4837325" y="4059000"/>
              <a:ext cx="204000" cy="204025"/>
            </a:xfrm>
            <a:custGeom>
              <a:avLst/>
              <a:gdLst/>
              <a:ahLst/>
              <a:cxnLst/>
              <a:rect l="l" t="t" r="r" b="b"/>
              <a:pathLst>
                <a:path w="8160" h="8161" extrusionOk="0">
                  <a:moveTo>
                    <a:pt x="473" y="1"/>
                  </a:moveTo>
                  <a:cubicBezTo>
                    <a:pt x="158" y="725"/>
                    <a:pt x="0" y="1513"/>
                    <a:pt x="0" y="2300"/>
                  </a:cubicBezTo>
                  <a:cubicBezTo>
                    <a:pt x="0" y="5482"/>
                    <a:pt x="2615" y="8160"/>
                    <a:pt x="5828" y="8160"/>
                  </a:cubicBezTo>
                  <a:cubicBezTo>
                    <a:pt x="6648" y="8160"/>
                    <a:pt x="7435" y="8003"/>
                    <a:pt x="8160" y="7688"/>
                  </a:cubicBezTo>
                  <a:lnTo>
                    <a:pt x="6616" y="4632"/>
                  </a:lnTo>
                  <a:cubicBezTo>
                    <a:pt x="6396" y="4695"/>
                    <a:pt x="6144" y="4726"/>
                    <a:pt x="5860" y="4726"/>
                  </a:cubicBezTo>
                  <a:cubicBezTo>
                    <a:pt x="4537" y="4726"/>
                    <a:pt x="3434" y="3624"/>
                    <a:pt x="3434" y="2300"/>
                  </a:cubicBezTo>
                  <a:cubicBezTo>
                    <a:pt x="3434" y="2017"/>
                    <a:pt x="3466" y="1796"/>
                    <a:pt x="3560" y="1544"/>
                  </a:cubicBezTo>
                  <a:lnTo>
                    <a:pt x="4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9" name="Google Shape;8529;p78"/>
          <p:cNvGrpSpPr/>
          <p:nvPr/>
        </p:nvGrpSpPr>
        <p:grpSpPr>
          <a:xfrm>
            <a:off x="6256364" y="1714185"/>
            <a:ext cx="430998" cy="369730"/>
            <a:chOff x="-3037625" y="3254850"/>
            <a:chExt cx="299325" cy="256775"/>
          </a:xfrm>
          <a:solidFill>
            <a:srgbClr val="C00000">
              <a:alpha val="72000"/>
            </a:srgbClr>
          </a:solidFill>
        </p:grpSpPr>
        <p:sp>
          <p:nvSpPr>
            <p:cNvPr id="8530" name="Google Shape;8530;p78"/>
            <p:cNvSpPr/>
            <p:nvPr/>
          </p:nvSpPr>
          <p:spPr>
            <a:xfrm>
              <a:off x="-3037625" y="3460400"/>
              <a:ext cx="152825" cy="51225"/>
            </a:xfrm>
            <a:custGeom>
              <a:avLst/>
              <a:gdLst/>
              <a:ahLst/>
              <a:cxnLst/>
              <a:rect l="l" t="t" r="r" b="b"/>
              <a:pathLst>
                <a:path w="6113" h="2049" extrusionOk="0">
                  <a:moveTo>
                    <a:pt x="1356" y="1"/>
                  </a:moveTo>
                  <a:cubicBezTo>
                    <a:pt x="1" y="1"/>
                    <a:pt x="1" y="2049"/>
                    <a:pt x="1356" y="2049"/>
                  </a:cubicBezTo>
                  <a:lnTo>
                    <a:pt x="4758" y="2049"/>
                  </a:lnTo>
                  <a:cubicBezTo>
                    <a:pt x="6113" y="2049"/>
                    <a:pt x="6113" y="1"/>
                    <a:pt x="4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78"/>
            <p:cNvSpPr/>
            <p:nvPr/>
          </p:nvSpPr>
          <p:spPr>
            <a:xfrm>
              <a:off x="-2884825" y="3460400"/>
              <a:ext cx="146525" cy="51225"/>
            </a:xfrm>
            <a:custGeom>
              <a:avLst/>
              <a:gdLst/>
              <a:ahLst/>
              <a:cxnLst/>
              <a:rect l="l" t="t" r="r" b="b"/>
              <a:pathLst>
                <a:path w="5861" h="2049" extrusionOk="0">
                  <a:moveTo>
                    <a:pt x="1" y="1"/>
                  </a:moveTo>
                  <a:cubicBezTo>
                    <a:pt x="473" y="631"/>
                    <a:pt x="473" y="1419"/>
                    <a:pt x="1" y="2049"/>
                  </a:cubicBezTo>
                  <a:lnTo>
                    <a:pt x="4853" y="2049"/>
                  </a:lnTo>
                  <a:cubicBezTo>
                    <a:pt x="5388" y="2049"/>
                    <a:pt x="5861" y="1576"/>
                    <a:pt x="5861" y="1041"/>
                  </a:cubicBezTo>
                  <a:cubicBezTo>
                    <a:pt x="5861" y="442"/>
                    <a:pt x="5451" y="1"/>
                    <a:pt x="48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78"/>
            <p:cNvSpPr/>
            <p:nvPr/>
          </p:nvSpPr>
          <p:spPr>
            <a:xfrm>
              <a:off x="-2909225" y="3313125"/>
              <a:ext cx="59875" cy="72475"/>
            </a:xfrm>
            <a:custGeom>
              <a:avLst/>
              <a:gdLst/>
              <a:ahLst/>
              <a:cxnLst/>
              <a:rect l="l" t="t" r="r" b="b"/>
              <a:pathLst>
                <a:path w="2395" h="2899" extrusionOk="0">
                  <a:moveTo>
                    <a:pt x="0" y="1"/>
                  </a:moveTo>
                  <a:lnTo>
                    <a:pt x="0" y="2899"/>
                  </a:lnTo>
                  <a:lnTo>
                    <a:pt x="2395" y="145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78"/>
            <p:cNvSpPr/>
            <p:nvPr/>
          </p:nvSpPr>
          <p:spPr>
            <a:xfrm>
              <a:off x="-3029750" y="3254850"/>
              <a:ext cx="291450" cy="188250"/>
            </a:xfrm>
            <a:custGeom>
              <a:avLst/>
              <a:gdLst/>
              <a:ahLst/>
              <a:cxnLst/>
              <a:rect l="l" t="t" r="r" b="b"/>
              <a:pathLst>
                <a:path w="11658" h="7530" extrusionOk="0">
                  <a:moveTo>
                    <a:pt x="4414" y="1387"/>
                  </a:moveTo>
                  <a:cubicBezTo>
                    <a:pt x="4476" y="1387"/>
                    <a:pt x="4541" y="1407"/>
                    <a:pt x="4601" y="1449"/>
                  </a:cubicBezTo>
                  <a:lnTo>
                    <a:pt x="8035" y="3497"/>
                  </a:lnTo>
                  <a:cubicBezTo>
                    <a:pt x="8287" y="3623"/>
                    <a:pt x="8287" y="3938"/>
                    <a:pt x="8035" y="4064"/>
                  </a:cubicBezTo>
                  <a:lnTo>
                    <a:pt x="4601" y="6112"/>
                  </a:lnTo>
                  <a:cubicBezTo>
                    <a:pt x="4552" y="6140"/>
                    <a:pt x="4500" y="6153"/>
                    <a:pt x="4448" y="6153"/>
                  </a:cubicBezTo>
                  <a:cubicBezTo>
                    <a:pt x="4268" y="6153"/>
                    <a:pt x="4097" y="6000"/>
                    <a:pt x="4097" y="5829"/>
                  </a:cubicBezTo>
                  <a:lnTo>
                    <a:pt x="4097" y="1733"/>
                  </a:lnTo>
                  <a:cubicBezTo>
                    <a:pt x="4097" y="1527"/>
                    <a:pt x="4247" y="1387"/>
                    <a:pt x="4414" y="1387"/>
                  </a:cubicBezTo>
                  <a:close/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6490"/>
                  </a:lnTo>
                  <a:cubicBezTo>
                    <a:pt x="1" y="7057"/>
                    <a:pt x="473" y="7530"/>
                    <a:pt x="1041" y="7530"/>
                  </a:cubicBezTo>
                  <a:lnTo>
                    <a:pt x="10650" y="7530"/>
                  </a:lnTo>
                  <a:cubicBezTo>
                    <a:pt x="11185" y="7530"/>
                    <a:pt x="11658" y="7057"/>
                    <a:pt x="11658" y="6490"/>
                  </a:cubicBezTo>
                  <a:lnTo>
                    <a:pt x="11658" y="1040"/>
                  </a:lnTo>
                  <a:cubicBezTo>
                    <a:pt x="11658" y="473"/>
                    <a:pt x="11248" y="0"/>
                    <a:pt x="106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4" name="Google Shape;8534;p78"/>
          <p:cNvGrpSpPr/>
          <p:nvPr/>
        </p:nvGrpSpPr>
        <p:grpSpPr>
          <a:xfrm>
            <a:off x="6260324" y="2204615"/>
            <a:ext cx="423079" cy="420811"/>
            <a:chOff x="-3031325" y="3597450"/>
            <a:chExt cx="293825" cy="292250"/>
          </a:xfrm>
          <a:solidFill>
            <a:srgbClr val="C00000">
              <a:alpha val="72000"/>
            </a:srgbClr>
          </a:solidFill>
        </p:grpSpPr>
        <p:sp>
          <p:nvSpPr>
            <p:cNvPr id="8535" name="Google Shape;8535;p78"/>
            <p:cNvSpPr/>
            <p:nvPr/>
          </p:nvSpPr>
          <p:spPr>
            <a:xfrm>
              <a:off x="-3029750" y="3597450"/>
              <a:ext cx="292250" cy="67775"/>
            </a:xfrm>
            <a:custGeom>
              <a:avLst/>
              <a:gdLst/>
              <a:ahLst/>
              <a:cxnLst/>
              <a:rect l="l" t="t" r="r" b="b"/>
              <a:pathLst>
                <a:path w="11690" h="2711" extrusionOk="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78"/>
            <p:cNvSpPr/>
            <p:nvPr/>
          </p:nvSpPr>
          <p:spPr>
            <a:xfrm>
              <a:off x="-3031325" y="3687250"/>
              <a:ext cx="292250" cy="153600"/>
            </a:xfrm>
            <a:custGeom>
              <a:avLst/>
              <a:gdLst/>
              <a:ahLst/>
              <a:cxnLst/>
              <a:rect l="l" t="t" r="r" b="b"/>
              <a:pathLst>
                <a:path w="11690" h="6144" extrusionOk="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78"/>
            <p:cNvSpPr/>
            <p:nvPr/>
          </p:nvSpPr>
          <p:spPr>
            <a:xfrm>
              <a:off x="-2908450" y="3724275"/>
              <a:ext cx="59900" cy="164625"/>
            </a:xfrm>
            <a:custGeom>
              <a:avLst/>
              <a:gdLst/>
              <a:ahLst/>
              <a:cxnLst/>
              <a:rect l="l" t="t" r="r" b="b"/>
              <a:pathLst>
                <a:path w="2396" h="6585" extrusionOk="0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78"/>
            <p:cNvSpPr/>
            <p:nvPr/>
          </p:nvSpPr>
          <p:spPr>
            <a:xfrm>
              <a:off x="-2831250" y="3725850"/>
              <a:ext cx="59875" cy="163850"/>
            </a:xfrm>
            <a:custGeom>
              <a:avLst/>
              <a:gdLst/>
              <a:ahLst/>
              <a:cxnLst/>
              <a:rect l="l" t="t" r="r" b="b"/>
              <a:pathLst>
                <a:path w="2395" h="6554" extrusionOk="0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9" name="Google Shape;8539;p78"/>
          <p:cNvGrpSpPr/>
          <p:nvPr/>
        </p:nvGrpSpPr>
        <p:grpSpPr>
          <a:xfrm>
            <a:off x="6272798" y="2781214"/>
            <a:ext cx="421927" cy="370882"/>
            <a:chOff x="-3030525" y="3973150"/>
            <a:chExt cx="293025" cy="257575"/>
          </a:xfrm>
          <a:solidFill>
            <a:srgbClr val="C00000">
              <a:alpha val="72000"/>
            </a:srgbClr>
          </a:solidFill>
        </p:grpSpPr>
        <p:sp>
          <p:nvSpPr>
            <p:cNvPr id="8540" name="Google Shape;8540;p78"/>
            <p:cNvSpPr/>
            <p:nvPr/>
          </p:nvSpPr>
          <p:spPr>
            <a:xfrm>
              <a:off x="-3029750" y="3973150"/>
              <a:ext cx="292250" cy="68550"/>
            </a:xfrm>
            <a:custGeom>
              <a:avLst/>
              <a:gdLst/>
              <a:ahLst/>
              <a:cxnLst/>
              <a:rect l="l" t="t" r="r" b="b"/>
              <a:pathLst>
                <a:path w="11690" h="2742" extrusionOk="0">
                  <a:moveTo>
                    <a:pt x="1702" y="1355"/>
                  </a:moveTo>
                  <a:cubicBezTo>
                    <a:pt x="1891" y="1355"/>
                    <a:pt x="2049" y="1513"/>
                    <a:pt x="2049" y="1702"/>
                  </a:cubicBezTo>
                  <a:cubicBezTo>
                    <a:pt x="2049" y="1922"/>
                    <a:pt x="1891" y="2080"/>
                    <a:pt x="1702" y="2080"/>
                  </a:cubicBezTo>
                  <a:cubicBezTo>
                    <a:pt x="1513" y="2080"/>
                    <a:pt x="1356" y="1922"/>
                    <a:pt x="1356" y="1702"/>
                  </a:cubicBezTo>
                  <a:cubicBezTo>
                    <a:pt x="1356" y="1513"/>
                    <a:pt x="1513" y="1355"/>
                    <a:pt x="1702" y="1355"/>
                  </a:cubicBezTo>
                  <a:close/>
                  <a:moveTo>
                    <a:pt x="3088" y="1355"/>
                  </a:moveTo>
                  <a:cubicBezTo>
                    <a:pt x="3277" y="1355"/>
                    <a:pt x="3435" y="1513"/>
                    <a:pt x="3435" y="1702"/>
                  </a:cubicBezTo>
                  <a:cubicBezTo>
                    <a:pt x="3435" y="1922"/>
                    <a:pt x="3277" y="2080"/>
                    <a:pt x="3088" y="2080"/>
                  </a:cubicBezTo>
                  <a:cubicBezTo>
                    <a:pt x="2868" y="2080"/>
                    <a:pt x="2710" y="1922"/>
                    <a:pt x="2710" y="1702"/>
                  </a:cubicBezTo>
                  <a:cubicBezTo>
                    <a:pt x="2710" y="1513"/>
                    <a:pt x="2868" y="1355"/>
                    <a:pt x="3088" y="1355"/>
                  </a:cubicBezTo>
                  <a:close/>
                  <a:moveTo>
                    <a:pt x="9925" y="1387"/>
                  </a:moveTo>
                  <a:cubicBezTo>
                    <a:pt x="10366" y="1387"/>
                    <a:pt x="10366" y="2080"/>
                    <a:pt x="9925" y="2080"/>
                  </a:cubicBezTo>
                  <a:lnTo>
                    <a:pt x="5829" y="2080"/>
                  </a:lnTo>
                  <a:cubicBezTo>
                    <a:pt x="5388" y="2080"/>
                    <a:pt x="5357" y="1387"/>
                    <a:pt x="5829" y="138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58" y="505"/>
                    <a:pt x="11248" y="1"/>
                    <a:pt x="106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78"/>
            <p:cNvSpPr/>
            <p:nvPr/>
          </p:nvSpPr>
          <p:spPr>
            <a:xfrm>
              <a:off x="-3030525" y="4059000"/>
              <a:ext cx="292225" cy="171725"/>
            </a:xfrm>
            <a:custGeom>
              <a:avLst/>
              <a:gdLst/>
              <a:ahLst/>
              <a:cxnLst/>
              <a:rect l="l" t="t" r="r" b="b"/>
              <a:pathLst>
                <a:path w="11689" h="6869" extrusionOk="0">
                  <a:moveTo>
                    <a:pt x="3773" y="1366"/>
                  </a:moveTo>
                  <a:cubicBezTo>
                    <a:pt x="4065" y="1366"/>
                    <a:pt x="4260" y="1775"/>
                    <a:pt x="3970" y="1985"/>
                  </a:cubicBezTo>
                  <a:lnTo>
                    <a:pt x="2363" y="3088"/>
                  </a:lnTo>
                  <a:lnTo>
                    <a:pt x="3970" y="4191"/>
                  </a:lnTo>
                  <a:cubicBezTo>
                    <a:pt x="4252" y="4370"/>
                    <a:pt x="4075" y="4801"/>
                    <a:pt x="3795" y="4801"/>
                  </a:cubicBezTo>
                  <a:cubicBezTo>
                    <a:pt x="3731" y="4801"/>
                    <a:pt x="3662" y="4779"/>
                    <a:pt x="3592" y="4726"/>
                  </a:cubicBezTo>
                  <a:lnTo>
                    <a:pt x="1544" y="3372"/>
                  </a:lnTo>
                  <a:cubicBezTo>
                    <a:pt x="1324" y="3246"/>
                    <a:pt x="1324" y="2962"/>
                    <a:pt x="1544" y="2805"/>
                  </a:cubicBezTo>
                  <a:lnTo>
                    <a:pt x="3592" y="1418"/>
                  </a:lnTo>
                  <a:cubicBezTo>
                    <a:pt x="3654" y="1382"/>
                    <a:pt x="3715" y="1366"/>
                    <a:pt x="3773" y="1366"/>
                  </a:cubicBezTo>
                  <a:close/>
                  <a:moveTo>
                    <a:pt x="7912" y="1407"/>
                  </a:moveTo>
                  <a:cubicBezTo>
                    <a:pt x="7979" y="1407"/>
                    <a:pt x="8053" y="1429"/>
                    <a:pt x="8129" y="1481"/>
                  </a:cubicBezTo>
                  <a:lnTo>
                    <a:pt x="10145" y="2836"/>
                  </a:lnTo>
                  <a:cubicBezTo>
                    <a:pt x="10366" y="2962"/>
                    <a:pt x="10366" y="3277"/>
                    <a:pt x="10145" y="3403"/>
                  </a:cubicBezTo>
                  <a:lnTo>
                    <a:pt x="8129" y="4789"/>
                  </a:lnTo>
                  <a:cubicBezTo>
                    <a:pt x="8061" y="4826"/>
                    <a:pt x="7996" y="4841"/>
                    <a:pt x="7935" y="4841"/>
                  </a:cubicBezTo>
                  <a:cubicBezTo>
                    <a:pt x="7624" y="4841"/>
                    <a:pt x="7430" y="4433"/>
                    <a:pt x="7719" y="4222"/>
                  </a:cubicBezTo>
                  <a:lnTo>
                    <a:pt x="9326" y="3120"/>
                  </a:lnTo>
                  <a:lnTo>
                    <a:pt x="7719" y="2017"/>
                  </a:lnTo>
                  <a:cubicBezTo>
                    <a:pt x="7437" y="1837"/>
                    <a:pt x="7615" y="1407"/>
                    <a:pt x="7912" y="1407"/>
                  </a:cubicBezTo>
                  <a:close/>
                  <a:moveTo>
                    <a:pt x="6515" y="714"/>
                  </a:moveTo>
                  <a:cubicBezTo>
                    <a:pt x="6728" y="714"/>
                    <a:pt x="6948" y="909"/>
                    <a:pt x="6868" y="1166"/>
                  </a:cubicBezTo>
                  <a:lnTo>
                    <a:pt x="5482" y="5262"/>
                  </a:lnTo>
                  <a:cubicBezTo>
                    <a:pt x="5434" y="5420"/>
                    <a:pt x="5306" y="5489"/>
                    <a:pt x="5176" y="5489"/>
                  </a:cubicBezTo>
                  <a:cubicBezTo>
                    <a:pt x="4968" y="5489"/>
                    <a:pt x="4755" y="5313"/>
                    <a:pt x="4852" y="5041"/>
                  </a:cubicBezTo>
                  <a:lnTo>
                    <a:pt x="6207" y="946"/>
                  </a:lnTo>
                  <a:cubicBezTo>
                    <a:pt x="6265" y="782"/>
                    <a:pt x="6389" y="714"/>
                    <a:pt x="6515" y="714"/>
                  </a:cubicBezTo>
                  <a:close/>
                  <a:moveTo>
                    <a:pt x="0" y="1"/>
                  </a:moveTo>
                  <a:lnTo>
                    <a:pt x="0" y="5829"/>
                  </a:lnTo>
                  <a:lnTo>
                    <a:pt x="32" y="5829"/>
                  </a:lnTo>
                  <a:cubicBezTo>
                    <a:pt x="32" y="6396"/>
                    <a:pt x="504" y="6869"/>
                    <a:pt x="1072" y="6869"/>
                  </a:cubicBezTo>
                  <a:lnTo>
                    <a:pt x="10681" y="6869"/>
                  </a:lnTo>
                  <a:cubicBezTo>
                    <a:pt x="11216" y="6869"/>
                    <a:pt x="11689" y="6396"/>
                    <a:pt x="11689" y="5829"/>
                  </a:cubicBezTo>
                  <a:lnTo>
                    <a:pt x="116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2" name="Google Shape;8542;p78"/>
          <p:cNvGrpSpPr/>
          <p:nvPr/>
        </p:nvGrpSpPr>
        <p:grpSpPr>
          <a:xfrm>
            <a:off x="1374391" y="3369426"/>
            <a:ext cx="421927" cy="297195"/>
            <a:chOff x="-1199300" y="3279250"/>
            <a:chExt cx="293025" cy="206400"/>
          </a:xfrm>
          <a:solidFill>
            <a:srgbClr val="C00000">
              <a:alpha val="72000"/>
            </a:srgbClr>
          </a:solidFill>
        </p:grpSpPr>
        <p:sp>
          <p:nvSpPr>
            <p:cNvPr id="8543" name="Google Shape;8543;p78"/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78"/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78"/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78"/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7" name="Google Shape;8547;p78"/>
          <p:cNvGrpSpPr/>
          <p:nvPr/>
        </p:nvGrpSpPr>
        <p:grpSpPr>
          <a:xfrm>
            <a:off x="1381477" y="1688773"/>
            <a:ext cx="444605" cy="420559"/>
            <a:chOff x="-6338550" y="3272950"/>
            <a:chExt cx="308775" cy="292075"/>
          </a:xfrm>
          <a:solidFill>
            <a:srgbClr val="C00000">
              <a:alpha val="72000"/>
            </a:srgbClr>
          </a:solidFill>
        </p:grpSpPr>
        <p:sp>
          <p:nvSpPr>
            <p:cNvPr id="8548" name="Google Shape;8548;p78"/>
            <p:cNvSpPr/>
            <p:nvPr/>
          </p:nvSpPr>
          <p:spPr>
            <a:xfrm>
              <a:off x="-6338550" y="3272950"/>
              <a:ext cx="308775" cy="119750"/>
            </a:xfrm>
            <a:custGeom>
              <a:avLst/>
              <a:gdLst/>
              <a:ahLst/>
              <a:cxnLst/>
              <a:rect l="l" t="t" r="r" b="b"/>
              <a:pathLst>
                <a:path w="12351" h="4790" extrusionOk="0">
                  <a:moveTo>
                    <a:pt x="6144" y="2017"/>
                  </a:moveTo>
                  <a:cubicBezTo>
                    <a:pt x="6333" y="2017"/>
                    <a:pt x="6491" y="2206"/>
                    <a:pt x="6491" y="2395"/>
                  </a:cubicBezTo>
                  <a:cubicBezTo>
                    <a:pt x="6459" y="2584"/>
                    <a:pt x="6333" y="2742"/>
                    <a:pt x="6144" y="2742"/>
                  </a:cubicBezTo>
                  <a:cubicBezTo>
                    <a:pt x="5955" y="2742"/>
                    <a:pt x="5797" y="2584"/>
                    <a:pt x="5797" y="2395"/>
                  </a:cubicBezTo>
                  <a:cubicBezTo>
                    <a:pt x="5797" y="2206"/>
                    <a:pt x="5955" y="2017"/>
                    <a:pt x="6144" y="2017"/>
                  </a:cubicBezTo>
                  <a:close/>
                  <a:moveTo>
                    <a:pt x="6144" y="1"/>
                  </a:moveTo>
                  <a:cubicBezTo>
                    <a:pt x="4789" y="1"/>
                    <a:pt x="3750" y="1040"/>
                    <a:pt x="3750" y="2395"/>
                  </a:cubicBezTo>
                  <a:cubicBezTo>
                    <a:pt x="3750" y="2521"/>
                    <a:pt x="3750" y="2616"/>
                    <a:pt x="3781" y="2742"/>
                  </a:cubicBezTo>
                  <a:lnTo>
                    <a:pt x="1324" y="2742"/>
                  </a:lnTo>
                  <a:cubicBezTo>
                    <a:pt x="1" y="2742"/>
                    <a:pt x="1" y="4790"/>
                    <a:pt x="1324" y="4790"/>
                  </a:cubicBezTo>
                  <a:lnTo>
                    <a:pt x="10996" y="4790"/>
                  </a:lnTo>
                  <a:cubicBezTo>
                    <a:pt x="12351" y="4790"/>
                    <a:pt x="12351" y="2742"/>
                    <a:pt x="10996" y="2742"/>
                  </a:cubicBezTo>
                  <a:lnTo>
                    <a:pt x="8507" y="2742"/>
                  </a:lnTo>
                  <a:cubicBezTo>
                    <a:pt x="8507" y="2616"/>
                    <a:pt x="8538" y="2521"/>
                    <a:pt x="8538" y="2395"/>
                  </a:cubicBezTo>
                  <a:cubicBezTo>
                    <a:pt x="8538" y="1040"/>
                    <a:pt x="7467" y="1"/>
                    <a:pt x="6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78"/>
            <p:cNvSpPr/>
            <p:nvPr/>
          </p:nvSpPr>
          <p:spPr>
            <a:xfrm>
              <a:off x="-6228275" y="3479325"/>
              <a:ext cx="86650" cy="85700"/>
            </a:xfrm>
            <a:custGeom>
              <a:avLst/>
              <a:gdLst/>
              <a:ahLst/>
              <a:cxnLst/>
              <a:rect l="l" t="t" r="r" b="b"/>
              <a:pathLst>
                <a:path w="3466" h="3428" extrusionOk="0">
                  <a:moveTo>
                    <a:pt x="32" y="0"/>
                  </a:moveTo>
                  <a:lnTo>
                    <a:pt x="32" y="3088"/>
                  </a:lnTo>
                  <a:lnTo>
                    <a:pt x="0" y="3088"/>
                  </a:lnTo>
                  <a:cubicBezTo>
                    <a:pt x="0" y="3268"/>
                    <a:pt x="190" y="3428"/>
                    <a:pt x="380" y="3428"/>
                  </a:cubicBezTo>
                  <a:cubicBezTo>
                    <a:pt x="422" y="3428"/>
                    <a:pt x="464" y="3420"/>
                    <a:pt x="504" y="3403"/>
                  </a:cubicBezTo>
                  <a:lnTo>
                    <a:pt x="3277" y="2016"/>
                  </a:lnTo>
                  <a:cubicBezTo>
                    <a:pt x="3371" y="1985"/>
                    <a:pt x="3466" y="1859"/>
                    <a:pt x="3466" y="1701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78"/>
            <p:cNvSpPr/>
            <p:nvPr/>
          </p:nvSpPr>
          <p:spPr>
            <a:xfrm>
              <a:off x="-6292075" y="3410800"/>
              <a:ext cx="212675" cy="50425"/>
            </a:xfrm>
            <a:custGeom>
              <a:avLst/>
              <a:gdLst/>
              <a:ahLst/>
              <a:cxnLst/>
              <a:rect l="l" t="t" r="r" b="b"/>
              <a:pathLst>
                <a:path w="8507" h="2017" extrusionOk="0">
                  <a:moveTo>
                    <a:pt x="0" y="0"/>
                  </a:moveTo>
                  <a:lnTo>
                    <a:pt x="2048" y="2016"/>
                  </a:lnTo>
                  <a:lnTo>
                    <a:pt x="6459" y="2016"/>
                  </a:ln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1" name="Google Shape;8551;p78"/>
          <p:cNvGrpSpPr/>
          <p:nvPr/>
        </p:nvGrpSpPr>
        <p:grpSpPr>
          <a:xfrm>
            <a:off x="1392817" y="2205194"/>
            <a:ext cx="421927" cy="419659"/>
            <a:chOff x="-6329100" y="3632100"/>
            <a:chExt cx="293025" cy="291450"/>
          </a:xfrm>
          <a:solidFill>
            <a:srgbClr val="C00000">
              <a:alpha val="72000"/>
            </a:srgbClr>
          </a:solidFill>
        </p:grpSpPr>
        <p:sp>
          <p:nvSpPr>
            <p:cNvPr id="8552" name="Google Shape;8552;p78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78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78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5" name="Google Shape;8555;p78"/>
          <p:cNvGrpSpPr/>
          <p:nvPr/>
        </p:nvGrpSpPr>
        <p:grpSpPr>
          <a:xfrm>
            <a:off x="1405867" y="2756828"/>
            <a:ext cx="419623" cy="419659"/>
            <a:chOff x="-6329875" y="3992050"/>
            <a:chExt cx="291425" cy="291450"/>
          </a:xfrm>
          <a:solidFill>
            <a:srgbClr val="C00000">
              <a:alpha val="72000"/>
            </a:srgbClr>
          </a:solidFill>
        </p:grpSpPr>
        <p:sp>
          <p:nvSpPr>
            <p:cNvPr id="8556" name="Google Shape;8556;p78"/>
            <p:cNvSpPr/>
            <p:nvPr/>
          </p:nvSpPr>
          <p:spPr>
            <a:xfrm>
              <a:off x="-6090450" y="4077900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080" y="1387"/>
                  </a:lnTo>
                  <a:lnTo>
                    <a:pt x="2080" y="1040"/>
                  </a:ln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78"/>
            <p:cNvSpPr/>
            <p:nvPr/>
          </p:nvSpPr>
          <p:spPr>
            <a:xfrm>
              <a:off x="-6262925" y="3992050"/>
              <a:ext cx="154400" cy="155200"/>
            </a:xfrm>
            <a:custGeom>
              <a:avLst/>
              <a:gdLst/>
              <a:ahLst/>
              <a:cxnLst/>
              <a:rect l="l" t="t" r="r" b="b"/>
              <a:pathLst>
                <a:path w="6176" h="6208" extrusionOk="0">
                  <a:moveTo>
                    <a:pt x="5167" y="1387"/>
                  </a:moveTo>
                  <a:cubicBezTo>
                    <a:pt x="5608" y="1387"/>
                    <a:pt x="5639" y="2048"/>
                    <a:pt x="5167" y="2048"/>
                  </a:cubicBezTo>
                  <a:lnTo>
                    <a:pt x="1071" y="2048"/>
                  </a:lnTo>
                  <a:cubicBezTo>
                    <a:pt x="1053" y="2051"/>
                    <a:pt x="1035" y="2052"/>
                    <a:pt x="1018" y="2052"/>
                  </a:cubicBezTo>
                  <a:cubicBezTo>
                    <a:pt x="628" y="2052"/>
                    <a:pt x="618" y="1387"/>
                    <a:pt x="1071" y="1387"/>
                  </a:cubicBezTo>
                  <a:close/>
                  <a:moveTo>
                    <a:pt x="5167" y="2773"/>
                  </a:moveTo>
                  <a:cubicBezTo>
                    <a:pt x="5608" y="2773"/>
                    <a:pt x="5639" y="3435"/>
                    <a:pt x="5167" y="3435"/>
                  </a:cubicBezTo>
                  <a:lnTo>
                    <a:pt x="1071" y="3435"/>
                  </a:lnTo>
                  <a:cubicBezTo>
                    <a:pt x="630" y="3435"/>
                    <a:pt x="599" y="2773"/>
                    <a:pt x="1071" y="2773"/>
                  </a:cubicBezTo>
                  <a:close/>
                  <a:moveTo>
                    <a:pt x="5167" y="4159"/>
                  </a:moveTo>
                  <a:cubicBezTo>
                    <a:pt x="5608" y="4159"/>
                    <a:pt x="5639" y="4821"/>
                    <a:pt x="5167" y="4821"/>
                  </a:cubicBezTo>
                  <a:lnTo>
                    <a:pt x="1071" y="4821"/>
                  </a:lnTo>
                  <a:cubicBezTo>
                    <a:pt x="630" y="4821"/>
                    <a:pt x="599" y="4159"/>
                    <a:pt x="1071" y="415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6207"/>
                  </a:lnTo>
                  <a:lnTo>
                    <a:pt x="4726" y="6207"/>
                  </a:lnTo>
                  <a:cubicBezTo>
                    <a:pt x="5041" y="6207"/>
                    <a:pt x="5198" y="5672"/>
                    <a:pt x="5356" y="5420"/>
                  </a:cubicBezTo>
                  <a:cubicBezTo>
                    <a:pt x="5513" y="5104"/>
                    <a:pt x="5828" y="4884"/>
                    <a:pt x="6175" y="4852"/>
                  </a:cubicBezTo>
                  <a:lnTo>
                    <a:pt x="6175" y="379"/>
                  </a:lnTo>
                  <a:cubicBezTo>
                    <a:pt x="6175" y="158"/>
                    <a:pt x="6018" y="1"/>
                    <a:pt x="58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78"/>
            <p:cNvSpPr/>
            <p:nvPr/>
          </p:nvSpPr>
          <p:spPr>
            <a:xfrm>
              <a:off x="-6329875" y="4044825"/>
              <a:ext cx="51200" cy="102425"/>
            </a:xfrm>
            <a:custGeom>
              <a:avLst/>
              <a:gdLst/>
              <a:ahLst/>
              <a:cxnLst/>
              <a:rect l="l" t="t" r="r" b="b"/>
              <a:pathLst>
                <a:path w="2048" h="4097" extrusionOk="0">
                  <a:moveTo>
                    <a:pt x="1040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4096"/>
                  </a:lnTo>
                  <a:lnTo>
                    <a:pt x="2048" y="4096"/>
                  </a:ln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78"/>
            <p:cNvSpPr/>
            <p:nvPr/>
          </p:nvSpPr>
          <p:spPr>
            <a:xfrm>
              <a:off x="-6329875" y="4129900"/>
              <a:ext cx="291425" cy="153600"/>
            </a:xfrm>
            <a:custGeom>
              <a:avLst/>
              <a:gdLst/>
              <a:ahLst/>
              <a:cxnLst/>
              <a:rect l="l" t="t" r="r" b="b"/>
              <a:pathLst>
                <a:path w="11657" h="6144" extrusionOk="0">
                  <a:moveTo>
                    <a:pt x="8948" y="0"/>
                  </a:moveTo>
                  <a:cubicBezTo>
                    <a:pt x="8664" y="0"/>
                    <a:pt x="8506" y="473"/>
                    <a:pt x="8349" y="788"/>
                  </a:cubicBezTo>
                  <a:cubicBezTo>
                    <a:pt x="8191" y="1166"/>
                    <a:pt x="7845" y="1355"/>
                    <a:pt x="7467" y="1355"/>
                  </a:cubicBezTo>
                  <a:lnTo>
                    <a:pt x="0" y="1355"/>
                  </a:lnTo>
                  <a:lnTo>
                    <a:pt x="0" y="5135"/>
                  </a:lnTo>
                  <a:cubicBezTo>
                    <a:pt x="0" y="5671"/>
                    <a:pt x="473" y="6143"/>
                    <a:pt x="1040" y="6143"/>
                  </a:cubicBezTo>
                  <a:lnTo>
                    <a:pt x="10649" y="6143"/>
                  </a:lnTo>
                  <a:cubicBezTo>
                    <a:pt x="11184" y="6143"/>
                    <a:pt x="11657" y="5671"/>
                    <a:pt x="11657" y="5135"/>
                  </a:cubicBezTo>
                  <a:lnTo>
                    <a:pt x="116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0" name="Google Shape;8560;p78"/>
          <p:cNvGrpSpPr/>
          <p:nvPr/>
        </p:nvGrpSpPr>
        <p:grpSpPr>
          <a:xfrm>
            <a:off x="4092004" y="1687530"/>
            <a:ext cx="423079" cy="423043"/>
            <a:chOff x="-4478975" y="3251700"/>
            <a:chExt cx="293825" cy="293800"/>
          </a:xfrm>
          <a:solidFill>
            <a:srgbClr val="C00000">
              <a:alpha val="72000"/>
            </a:srgbClr>
          </a:solidFill>
        </p:grpSpPr>
        <p:sp>
          <p:nvSpPr>
            <p:cNvPr id="8561" name="Google Shape;8561;p78"/>
            <p:cNvSpPr/>
            <p:nvPr/>
          </p:nvSpPr>
          <p:spPr>
            <a:xfrm>
              <a:off x="-4375000" y="3365100"/>
              <a:ext cx="85075" cy="110900"/>
            </a:xfrm>
            <a:custGeom>
              <a:avLst/>
              <a:gdLst/>
              <a:ahLst/>
              <a:cxnLst/>
              <a:rect l="l" t="t" r="r" b="b"/>
              <a:pathLst>
                <a:path w="3403" h="4436" extrusionOk="0">
                  <a:moveTo>
                    <a:pt x="662" y="1"/>
                  </a:moveTo>
                  <a:cubicBezTo>
                    <a:pt x="221" y="316"/>
                    <a:pt x="0" y="820"/>
                    <a:pt x="0" y="1387"/>
                  </a:cubicBezTo>
                  <a:cubicBezTo>
                    <a:pt x="0" y="2080"/>
                    <a:pt x="473" y="2773"/>
                    <a:pt x="1135" y="2994"/>
                  </a:cubicBezTo>
                  <a:cubicBezTo>
                    <a:pt x="1261" y="3025"/>
                    <a:pt x="1355" y="3183"/>
                    <a:pt x="1355" y="3309"/>
                  </a:cubicBezTo>
                  <a:lnTo>
                    <a:pt x="1355" y="4412"/>
                  </a:lnTo>
                  <a:cubicBezTo>
                    <a:pt x="1576" y="4427"/>
                    <a:pt x="1647" y="4435"/>
                    <a:pt x="1714" y="4435"/>
                  </a:cubicBezTo>
                  <a:cubicBezTo>
                    <a:pt x="1780" y="4435"/>
                    <a:pt x="1843" y="4427"/>
                    <a:pt x="2048" y="4412"/>
                  </a:cubicBezTo>
                  <a:lnTo>
                    <a:pt x="2048" y="3309"/>
                  </a:lnTo>
                  <a:cubicBezTo>
                    <a:pt x="2048" y="3151"/>
                    <a:pt x="2111" y="3025"/>
                    <a:pt x="2269" y="2994"/>
                  </a:cubicBezTo>
                  <a:cubicBezTo>
                    <a:pt x="2962" y="2710"/>
                    <a:pt x="3403" y="2080"/>
                    <a:pt x="3403" y="1387"/>
                  </a:cubicBezTo>
                  <a:cubicBezTo>
                    <a:pt x="3403" y="820"/>
                    <a:pt x="3119" y="316"/>
                    <a:pt x="2741" y="1"/>
                  </a:cubicBezTo>
                  <a:lnTo>
                    <a:pt x="2741" y="1387"/>
                  </a:lnTo>
                  <a:cubicBezTo>
                    <a:pt x="2741" y="1576"/>
                    <a:pt x="2584" y="1734"/>
                    <a:pt x="2395" y="1734"/>
                  </a:cubicBezTo>
                  <a:lnTo>
                    <a:pt x="1009" y="1734"/>
                  </a:lnTo>
                  <a:cubicBezTo>
                    <a:pt x="820" y="1734"/>
                    <a:pt x="662" y="1576"/>
                    <a:pt x="662" y="1387"/>
                  </a:cubicBez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78"/>
            <p:cNvSpPr/>
            <p:nvPr/>
          </p:nvSpPr>
          <p:spPr>
            <a:xfrm>
              <a:off x="-4408875" y="3321800"/>
              <a:ext cx="154400" cy="148875"/>
            </a:xfrm>
            <a:custGeom>
              <a:avLst/>
              <a:gdLst/>
              <a:ahLst/>
              <a:cxnLst/>
              <a:rect l="l" t="t" r="r" b="b"/>
              <a:pathLst>
                <a:path w="6176" h="5955" extrusionOk="0">
                  <a:moveTo>
                    <a:pt x="3057" y="0"/>
                  </a:moveTo>
                  <a:cubicBezTo>
                    <a:pt x="1387" y="0"/>
                    <a:pt x="1" y="1386"/>
                    <a:pt x="1" y="3088"/>
                  </a:cubicBezTo>
                  <a:cubicBezTo>
                    <a:pt x="1" y="4411"/>
                    <a:pt x="851" y="5545"/>
                    <a:pt x="2049" y="5954"/>
                  </a:cubicBezTo>
                  <a:lnTo>
                    <a:pt x="2049" y="5230"/>
                  </a:lnTo>
                  <a:cubicBezTo>
                    <a:pt x="1229" y="4852"/>
                    <a:pt x="662" y="4001"/>
                    <a:pt x="662" y="3088"/>
                  </a:cubicBezTo>
                  <a:cubicBezTo>
                    <a:pt x="662" y="2048"/>
                    <a:pt x="1292" y="1134"/>
                    <a:pt x="2269" y="819"/>
                  </a:cubicBezTo>
                  <a:cubicBezTo>
                    <a:pt x="2307" y="810"/>
                    <a:pt x="2344" y="805"/>
                    <a:pt x="2380" y="805"/>
                  </a:cubicBezTo>
                  <a:cubicBezTo>
                    <a:pt x="2583" y="805"/>
                    <a:pt x="2742" y="947"/>
                    <a:pt x="2742" y="1134"/>
                  </a:cubicBezTo>
                  <a:lnTo>
                    <a:pt x="2742" y="2710"/>
                  </a:lnTo>
                  <a:lnTo>
                    <a:pt x="3435" y="2710"/>
                  </a:lnTo>
                  <a:lnTo>
                    <a:pt x="3435" y="1134"/>
                  </a:lnTo>
                  <a:cubicBezTo>
                    <a:pt x="3435" y="947"/>
                    <a:pt x="3594" y="805"/>
                    <a:pt x="3796" y="805"/>
                  </a:cubicBezTo>
                  <a:cubicBezTo>
                    <a:pt x="3832" y="805"/>
                    <a:pt x="3869" y="810"/>
                    <a:pt x="3907" y="819"/>
                  </a:cubicBezTo>
                  <a:cubicBezTo>
                    <a:pt x="4852" y="1197"/>
                    <a:pt x="5514" y="2079"/>
                    <a:pt x="5514" y="3088"/>
                  </a:cubicBezTo>
                  <a:cubicBezTo>
                    <a:pt x="5514" y="4001"/>
                    <a:pt x="4947" y="4852"/>
                    <a:pt x="4128" y="5230"/>
                  </a:cubicBezTo>
                  <a:lnTo>
                    <a:pt x="4128" y="5954"/>
                  </a:lnTo>
                  <a:cubicBezTo>
                    <a:pt x="5325" y="5513"/>
                    <a:pt x="6176" y="4411"/>
                    <a:pt x="6176" y="3088"/>
                  </a:cubicBezTo>
                  <a:cubicBezTo>
                    <a:pt x="6144" y="1386"/>
                    <a:pt x="4758" y="0"/>
                    <a:pt x="3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78"/>
            <p:cNvSpPr/>
            <p:nvPr/>
          </p:nvSpPr>
          <p:spPr>
            <a:xfrm>
              <a:off x="-4478975" y="3251700"/>
              <a:ext cx="293825" cy="293800"/>
            </a:xfrm>
            <a:custGeom>
              <a:avLst/>
              <a:gdLst/>
              <a:ahLst/>
              <a:cxnLst/>
              <a:rect l="l" t="t" r="r" b="b"/>
              <a:pathLst>
                <a:path w="11753" h="11752" extrusionOk="0">
                  <a:moveTo>
                    <a:pt x="5861" y="2111"/>
                  </a:moveTo>
                  <a:cubicBezTo>
                    <a:pt x="7972" y="2111"/>
                    <a:pt x="9641" y="3781"/>
                    <a:pt x="9641" y="5892"/>
                  </a:cubicBezTo>
                  <a:cubicBezTo>
                    <a:pt x="9610" y="7971"/>
                    <a:pt x="7909" y="9672"/>
                    <a:pt x="5861" y="9672"/>
                  </a:cubicBezTo>
                  <a:cubicBezTo>
                    <a:pt x="3781" y="9672"/>
                    <a:pt x="2080" y="7971"/>
                    <a:pt x="2080" y="5892"/>
                  </a:cubicBezTo>
                  <a:cubicBezTo>
                    <a:pt x="2080" y="3781"/>
                    <a:pt x="3781" y="2111"/>
                    <a:pt x="5861" y="2111"/>
                  </a:cubicBezTo>
                  <a:close/>
                  <a:moveTo>
                    <a:pt x="5168" y="0"/>
                  </a:moveTo>
                  <a:cubicBezTo>
                    <a:pt x="5010" y="0"/>
                    <a:pt x="4884" y="126"/>
                    <a:pt x="4853" y="284"/>
                  </a:cubicBezTo>
                  <a:lnTo>
                    <a:pt x="4695" y="882"/>
                  </a:lnTo>
                  <a:cubicBezTo>
                    <a:pt x="4128" y="1008"/>
                    <a:pt x="3624" y="1229"/>
                    <a:pt x="3120" y="1512"/>
                  </a:cubicBezTo>
                  <a:lnTo>
                    <a:pt x="2616" y="1197"/>
                  </a:lnTo>
                  <a:cubicBezTo>
                    <a:pt x="2557" y="1153"/>
                    <a:pt x="2485" y="1130"/>
                    <a:pt x="2412" y="1130"/>
                  </a:cubicBezTo>
                  <a:cubicBezTo>
                    <a:pt x="2328" y="1130"/>
                    <a:pt x="2242" y="1161"/>
                    <a:pt x="2175" y="1229"/>
                  </a:cubicBezTo>
                  <a:lnTo>
                    <a:pt x="1198" y="2205"/>
                  </a:lnTo>
                  <a:cubicBezTo>
                    <a:pt x="1072" y="2332"/>
                    <a:pt x="1072" y="2489"/>
                    <a:pt x="1135" y="2647"/>
                  </a:cubicBezTo>
                  <a:lnTo>
                    <a:pt x="1450" y="3151"/>
                  </a:lnTo>
                  <a:cubicBezTo>
                    <a:pt x="1135" y="3623"/>
                    <a:pt x="946" y="4190"/>
                    <a:pt x="820" y="4726"/>
                  </a:cubicBezTo>
                  <a:lnTo>
                    <a:pt x="284" y="4883"/>
                  </a:lnTo>
                  <a:cubicBezTo>
                    <a:pt x="127" y="4946"/>
                    <a:pt x="1" y="5041"/>
                    <a:pt x="1" y="5198"/>
                  </a:cubicBezTo>
                  <a:lnTo>
                    <a:pt x="1" y="6585"/>
                  </a:lnTo>
                  <a:cubicBezTo>
                    <a:pt x="1" y="6742"/>
                    <a:pt x="127" y="6868"/>
                    <a:pt x="284" y="6900"/>
                  </a:cubicBezTo>
                  <a:lnTo>
                    <a:pt x="820" y="7057"/>
                  </a:lnTo>
                  <a:cubicBezTo>
                    <a:pt x="946" y="7593"/>
                    <a:pt x="1198" y="8128"/>
                    <a:pt x="1450" y="8632"/>
                  </a:cubicBezTo>
                  <a:lnTo>
                    <a:pt x="1135" y="9137"/>
                  </a:lnTo>
                  <a:cubicBezTo>
                    <a:pt x="1072" y="9263"/>
                    <a:pt x="1072" y="9452"/>
                    <a:pt x="1198" y="9578"/>
                  </a:cubicBezTo>
                  <a:lnTo>
                    <a:pt x="2175" y="10554"/>
                  </a:lnTo>
                  <a:cubicBezTo>
                    <a:pt x="2248" y="10628"/>
                    <a:pt x="2333" y="10659"/>
                    <a:pt x="2422" y="10659"/>
                  </a:cubicBezTo>
                  <a:cubicBezTo>
                    <a:pt x="2485" y="10659"/>
                    <a:pt x="2550" y="10643"/>
                    <a:pt x="2616" y="10617"/>
                  </a:cubicBezTo>
                  <a:lnTo>
                    <a:pt x="3120" y="10302"/>
                  </a:lnTo>
                  <a:cubicBezTo>
                    <a:pt x="3592" y="10617"/>
                    <a:pt x="4128" y="10806"/>
                    <a:pt x="4695" y="10932"/>
                  </a:cubicBezTo>
                  <a:lnTo>
                    <a:pt x="4853" y="11468"/>
                  </a:lnTo>
                  <a:cubicBezTo>
                    <a:pt x="4884" y="11625"/>
                    <a:pt x="5010" y="11751"/>
                    <a:pt x="5168" y="11751"/>
                  </a:cubicBezTo>
                  <a:lnTo>
                    <a:pt x="6554" y="11751"/>
                  </a:lnTo>
                  <a:cubicBezTo>
                    <a:pt x="6711" y="11751"/>
                    <a:pt x="6806" y="11625"/>
                    <a:pt x="6869" y="11468"/>
                  </a:cubicBezTo>
                  <a:lnTo>
                    <a:pt x="7026" y="10932"/>
                  </a:lnTo>
                  <a:cubicBezTo>
                    <a:pt x="7562" y="10806"/>
                    <a:pt x="8066" y="10554"/>
                    <a:pt x="8602" y="10302"/>
                  </a:cubicBezTo>
                  <a:lnTo>
                    <a:pt x="9106" y="10617"/>
                  </a:lnTo>
                  <a:cubicBezTo>
                    <a:pt x="9158" y="10643"/>
                    <a:pt x="9221" y="10659"/>
                    <a:pt x="9286" y="10659"/>
                  </a:cubicBezTo>
                  <a:cubicBezTo>
                    <a:pt x="9378" y="10659"/>
                    <a:pt x="9473" y="10628"/>
                    <a:pt x="9547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5" y="9137"/>
                  </a:cubicBezTo>
                  <a:lnTo>
                    <a:pt x="10240" y="8632"/>
                  </a:lnTo>
                  <a:cubicBezTo>
                    <a:pt x="10555" y="8160"/>
                    <a:pt x="10744" y="7593"/>
                    <a:pt x="10870" y="7057"/>
                  </a:cubicBezTo>
                  <a:lnTo>
                    <a:pt x="11469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8"/>
                  </a:lnTo>
                  <a:cubicBezTo>
                    <a:pt x="11752" y="5041"/>
                    <a:pt x="11626" y="4946"/>
                    <a:pt x="11469" y="4883"/>
                  </a:cubicBezTo>
                  <a:lnTo>
                    <a:pt x="10870" y="4726"/>
                  </a:lnTo>
                  <a:cubicBezTo>
                    <a:pt x="10744" y="4190"/>
                    <a:pt x="10523" y="3686"/>
                    <a:pt x="10240" y="3151"/>
                  </a:cubicBezTo>
                  <a:lnTo>
                    <a:pt x="10555" y="2647"/>
                  </a:lnTo>
                  <a:cubicBezTo>
                    <a:pt x="10649" y="2521"/>
                    <a:pt x="10649" y="2332"/>
                    <a:pt x="10523" y="2205"/>
                  </a:cubicBezTo>
                  <a:lnTo>
                    <a:pt x="9547" y="1229"/>
                  </a:lnTo>
                  <a:cubicBezTo>
                    <a:pt x="9479" y="1161"/>
                    <a:pt x="9403" y="1130"/>
                    <a:pt x="9322" y="1130"/>
                  </a:cubicBezTo>
                  <a:cubicBezTo>
                    <a:pt x="9252" y="1130"/>
                    <a:pt x="9179" y="1153"/>
                    <a:pt x="9106" y="1197"/>
                  </a:cubicBezTo>
                  <a:lnTo>
                    <a:pt x="8602" y="1512"/>
                  </a:lnTo>
                  <a:cubicBezTo>
                    <a:pt x="8129" y="1197"/>
                    <a:pt x="7562" y="1008"/>
                    <a:pt x="7026" y="882"/>
                  </a:cubicBezTo>
                  <a:lnTo>
                    <a:pt x="6869" y="284"/>
                  </a:lnTo>
                  <a:cubicBezTo>
                    <a:pt x="6806" y="126"/>
                    <a:pt x="6711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4" name="Google Shape;8564;p78"/>
          <p:cNvGrpSpPr/>
          <p:nvPr/>
        </p:nvGrpSpPr>
        <p:grpSpPr>
          <a:xfrm>
            <a:off x="4092004" y="2205192"/>
            <a:ext cx="423079" cy="419659"/>
            <a:chOff x="-4475825" y="3612425"/>
            <a:chExt cx="293825" cy="291450"/>
          </a:xfrm>
          <a:solidFill>
            <a:srgbClr val="C00000">
              <a:alpha val="72000"/>
            </a:srgbClr>
          </a:solidFill>
        </p:grpSpPr>
        <p:sp>
          <p:nvSpPr>
            <p:cNvPr id="8565" name="Google Shape;8565;p78"/>
            <p:cNvSpPr/>
            <p:nvPr/>
          </p:nvSpPr>
          <p:spPr>
            <a:xfrm>
              <a:off x="-4349800" y="3664400"/>
              <a:ext cx="34675" cy="33100"/>
            </a:xfrm>
            <a:custGeom>
              <a:avLst/>
              <a:gdLst/>
              <a:ahLst/>
              <a:cxnLst/>
              <a:rect l="l" t="t" r="r" b="b"/>
              <a:pathLst>
                <a:path w="1387" h="1324" extrusionOk="0">
                  <a:moveTo>
                    <a:pt x="694" y="1"/>
                  </a:moveTo>
                  <a:cubicBezTo>
                    <a:pt x="347" y="1"/>
                    <a:pt x="32" y="316"/>
                    <a:pt x="32" y="662"/>
                  </a:cubicBezTo>
                  <a:cubicBezTo>
                    <a:pt x="1" y="1040"/>
                    <a:pt x="316" y="1324"/>
                    <a:pt x="694" y="1324"/>
                  </a:cubicBezTo>
                  <a:cubicBezTo>
                    <a:pt x="1103" y="1324"/>
                    <a:pt x="1387" y="1009"/>
                    <a:pt x="1387" y="662"/>
                  </a:cubicBezTo>
                  <a:cubicBezTo>
                    <a:pt x="1387" y="284"/>
                    <a:pt x="1072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78"/>
            <p:cNvSpPr/>
            <p:nvPr/>
          </p:nvSpPr>
          <p:spPr>
            <a:xfrm>
              <a:off x="-4366325" y="3714800"/>
              <a:ext cx="68525" cy="34700"/>
            </a:xfrm>
            <a:custGeom>
              <a:avLst/>
              <a:gdLst/>
              <a:ahLst/>
              <a:cxnLst/>
              <a:rect l="l" t="t" r="r" b="b"/>
              <a:pathLst>
                <a:path w="2741" h="1388" extrusionOk="0">
                  <a:moveTo>
                    <a:pt x="1008" y="1"/>
                  </a:moveTo>
                  <a:cubicBezTo>
                    <a:pt x="473" y="1"/>
                    <a:pt x="0" y="474"/>
                    <a:pt x="0" y="1009"/>
                  </a:cubicBezTo>
                  <a:lnTo>
                    <a:pt x="0" y="1387"/>
                  </a:lnTo>
                  <a:lnTo>
                    <a:pt x="2741" y="1387"/>
                  </a:lnTo>
                  <a:lnTo>
                    <a:pt x="2741" y="1009"/>
                  </a:lnTo>
                  <a:cubicBezTo>
                    <a:pt x="2741" y="474"/>
                    <a:pt x="2268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78"/>
            <p:cNvSpPr/>
            <p:nvPr/>
          </p:nvSpPr>
          <p:spPr>
            <a:xfrm>
              <a:off x="-4475825" y="3612425"/>
              <a:ext cx="293825" cy="291450"/>
            </a:xfrm>
            <a:custGeom>
              <a:avLst/>
              <a:gdLst/>
              <a:ahLst/>
              <a:cxnLst/>
              <a:rect l="l" t="t" r="r" b="b"/>
              <a:pathLst>
                <a:path w="11753" h="11658" extrusionOk="0">
                  <a:moveTo>
                    <a:pt x="5703" y="1324"/>
                  </a:moveTo>
                  <a:cubicBezTo>
                    <a:pt x="6459" y="1324"/>
                    <a:pt x="7089" y="1954"/>
                    <a:pt x="7089" y="2710"/>
                  </a:cubicBezTo>
                  <a:cubicBezTo>
                    <a:pt x="7089" y="3025"/>
                    <a:pt x="6963" y="3340"/>
                    <a:pt x="6774" y="3592"/>
                  </a:cubicBezTo>
                  <a:cubicBezTo>
                    <a:pt x="7373" y="3844"/>
                    <a:pt x="7751" y="4443"/>
                    <a:pt x="7751" y="5104"/>
                  </a:cubicBezTo>
                  <a:lnTo>
                    <a:pt x="7751" y="5766"/>
                  </a:lnTo>
                  <a:lnTo>
                    <a:pt x="7783" y="5766"/>
                  </a:lnTo>
                  <a:cubicBezTo>
                    <a:pt x="7783" y="5986"/>
                    <a:pt x="7625" y="6144"/>
                    <a:pt x="7436" y="6144"/>
                  </a:cubicBezTo>
                  <a:lnTo>
                    <a:pt x="4002" y="6144"/>
                  </a:lnTo>
                  <a:cubicBezTo>
                    <a:pt x="3813" y="6144"/>
                    <a:pt x="3655" y="5986"/>
                    <a:pt x="3655" y="5766"/>
                  </a:cubicBezTo>
                  <a:lnTo>
                    <a:pt x="3655" y="5104"/>
                  </a:lnTo>
                  <a:cubicBezTo>
                    <a:pt x="3655" y="4443"/>
                    <a:pt x="4065" y="3844"/>
                    <a:pt x="4664" y="3592"/>
                  </a:cubicBezTo>
                  <a:cubicBezTo>
                    <a:pt x="4443" y="3340"/>
                    <a:pt x="4348" y="3056"/>
                    <a:pt x="4348" y="2710"/>
                  </a:cubicBezTo>
                  <a:cubicBezTo>
                    <a:pt x="4348" y="1954"/>
                    <a:pt x="4979" y="1324"/>
                    <a:pt x="5703" y="1324"/>
                  </a:cubicBezTo>
                  <a:close/>
                  <a:moveTo>
                    <a:pt x="5798" y="0"/>
                  </a:moveTo>
                  <a:cubicBezTo>
                    <a:pt x="3561" y="0"/>
                    <a:pt x="1702" y="1859"/>
                    <a:pt x="1702" y="4096"/>
                  </a:cubicBezTo>
                  <a:cubicBezTo>
                    <a:pt x="1702" y="5041"/>
                    <a:pt x="2017" y="5955"/>
                    <a:pt x="2553" y="6616"/>
                  </a:cubicBezTo>
                  <a:lnTo>
                    <a:pt x="1702" y="7120"/>
                  </a:lnTo>
                  <a:cubicBezTo>
                    <a:pt x="1513" y="6963"/>
                    <a:pt x="1293" y="6900"/>
                    <a:pt x="1040" y="6900"/>
                  </a:cubicBezTo>
                  <a:cubicBezTo>
                    <a:pt x="473" y="6900"/>
                    <a:pt x="1" y="7341"/>
                    <a:pt x="1" y="7908"/>
                  </a:cubicBezTo>
                  <a:cubicBezTo>
                    <a:pt x="1" y="8475"/>
                    <a:pt x="473" y="8948"/>
                    <a:pt x="1040" y="8948"/>
                  </a:cubicBezTo>
                  <a:cubicBezTo>
                    <a:pt x="1576" y="8948"/>
                    <a:pt x="2049" y="8475"/>
                    <a:pt x="2049" y="7908"/>
                  </a:cubicBezTo>
                  <a:lnTo>
                    <a:pt x="2049" y="7719"/>
                  </a:lnTo>
                  <a:lnTo>
                    <a:pt x="3025" y="7120"/>
                  </a:lnTo>
                  <a:cubicBezTo>
                    <a:pt x="3309" y="7372"/>
                    <a:pt x="3592" y="7593"/>
                    <a:pt x="3939" y="7751"/>
                  </a:cubicBezTo>
                  <a:lnTo>
                    <a:pt x="3277" y="8948"/>
                  </a:lnTo>
                  <a:lnTo>
                    <a:pt x="3088" y="8948"/>
                  </a:lnTo>
                  <a:cubicBezTo>
                    <a:pt x="2521" y="8948"/>
                    <a:pt x="2049" y="9420"/>
                    <a:pt x="2049" y="9956"/>
                  </a:cubicBezTo>
                  <a:cubicBezTo>
                    <a:pt x="2049" y="10523"/>
                    <a:pt x="2521" y="10996"/>
                    <a:pt x="3088" y="10996"/>
                  </a:cubicBezTo>
                  <a:cubicBezTo>
                    <a:pt x="3624" y="10996"/>
                    <a:pt x="4096" y="10523"/>
                    <a:pt x="4096" y="9956"/>
                  </a:cubicBezTo>
                  <a:cubicBezTo>
                    <a:pt x="4096" y="9735"/>
                    <a:pt x="4033" y="9483"/>
                    <a:pt x="3876" y="9294"/>
                  </a:cubicBezTo>
                  <a:lnTo>
                    <a:pt x="4569" y="8034"/>
                  </a:lnTo>
                  <a:cubicBezTo>
                    <a:pt x="4853" y="8097"/>
                    <a:pt x="5168" y="8192"/>
                    <a:pt x="5483" y="8223"/>
                  </a:cubicBezTo>
                  <a:lnTo>
                    <a:pt x="5483" y="9672"/>
                  </a:lnTo>
                  <a:cubicBezTo>
                    <a:pt x="5073" y="9830"/>
                    <a:pt x="4821" y="10208"/>
                    <a:pt x="4821" y="10617"/>
                  </a:cubicBezTo>
                  <a:cubicBezTo>
                    <a:pt x="4821" y="11185"/>
                    <a:pt x="5294" y="11657"/>
                    <a:pt x="5829" y="11657"/>
                  </a:cubicBezTo>
                  <a:cubicBezTo>
                    <a:pt x="6396" y="11657"/>
                    <a:pt x="6869" y="11185"/>
                    <a:pt x="6869" y="10617"/>
                  </a:cubicBezTo>
                  <a:cubicBezTo>
                    <a:pt x="6869" y="10208"/>
                    <a:pt x="6585" y="9798"/>
                    <a:pt x="6176" y="9672"/>
                  </a:cubicBezTo>
                  <a:lnTo>
                    <a:pt x="6176" y="8223"/>
                  </a:lnTo>
                  <a:cubicBezTo>
                    <a:pt x="6491" y="8192"/>
                    <a:pt x="6806" y="8160"/>
                    <a:pt x="7089" y="8034"/>
                  </a:cubicBezTo>
                  <a:lnTo>
                    <a:pt x="7814" y="9294"/>
                  </a:lnTo>
                  <a:cubicBezTo>
                    <a:pt x="7657" y="9483"/>
                    <a:pt x="7562" y="9672"/>
                    <a:pt x="7562" y="9956"/>
                  </a:cubicBezTo>
                  <a:cubicBezTo>
                    <a:pt x="7562" y="10523"/>
                    <a:pt x="8035" y="10996"/>
                    <a:pt x="8602" y="10996"/>
                  </a:cubicBezTo>
                  <a:cubicBezTo>
                    <a:pt x="9137" y="10996"/>
                    <a:pt x="9610" y="10523"/>
                    <a:pt x="9610" y="9956"/>
                  </a:cubicBezTo>
                  <a:cubicBezTo>
                    <a:pt x="9610" y="9420"/>
                    <a:pt x="9137" y="8948"/>
                    <a:pt x="8602" y="8948"/>
                  </a:cubicBezTo>
                  <a:lnTo>
                    <a:pt x="8381" y="8948"/>
                  </a:lnTo>
                  <a:lnTo>
                    <a:pt x="7720" y="7751"/>
                  </a:lnTo>
                  <a:cubicBezTo>
                    <a:pt x="8035" y="7593"/>
                    <a:pt x="8350" y="7372"/>
                    <a:pt x="8633" y="7120"/>
                  </a:cubicBezTo>
                  <a:lnTo>
                    <a:pt x="9704" y="7719"/>
                  </a:lnTo>
                  <a:lnTo>
                    <a:pt x="9704" y="7908"/>
                  </a:lnTo>
                  <a:cubicBezTo>
                    <a:pt x="9704" y="8475"/>
                    <a:pt x="10177" y="8948"/>
                    <a:pt x="10713" y="8948"/>
                  </a:cubicBezTo>
                  <a:cubicBezTo>
                    <a:pt x="11280" y="8948"/>
                    <a:pt x="11752" y="8475"/>
                    <a:pt x="11752" y="7908"/>
                  </a:cubicBezTo>
                  <a:cubicBezTo>
                    <a:pt x="11626" y="7309"/>
                    <a:pt x="11154" y="6900"/>
                    <a:pt x="10586" y="6900"/>
                  </a:cubicBezTo>
                  <a:cubicBezTo>
                    <a:pt x="10366" y="6900"/>
                    <a:pt x="10114" y="6963"/>
                    <a:pt x="9925" y="7120"/>
                  </a:cubicBezTo>
                  <a:lnTo>
                    <a:pt x="9011" y="6616"/>
                  </a:lnTo>
                  <a:cubicBezTo>
                    <a:pt x="9515" y="5892"/>
                    <a:pt x="9893" y="4978"/>
                    <a:pt x="9893" y="4096"/>
                  </a:cubicBezTo>
                  <a:cubicBezTo>
                    <a:pt x="9893" y="1796"/>
                    <a:pt x="8035" y="0"/>
                    <a:pt x="5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8" name="Google Shape;8568;p78"/>
          <p:cNvGrpSpPr/>
          <p:nvPr/>
        </p:nvGrpSpPr>
        <p:grpSpPr>
          <a:xfrm>
            <a:off x="4101077" y="2756844"/>
            <a:ext cx="428730" cy="419623"/>
            <a:chOff x="-4480550" y="3970800"/>
            <a:chExt cx="297750" cy="291425"/>
          </a:xfrm>
          <a:solidFill>
            <a:srgbClr val="C00000">
              <a:alpha val="72000"/>
            </a:srgbClr>
          </a:solidFill>
        </p:grpSpPr>
        <p:sp>
          <p:nvSpPr>
            <p:cNvPr id="8569" name="Google Shape;8569;p78"/>
            <p:cNvSpPr/>
            <p:nvPr/>
          </p:nvSpPr>
          <p:spPr>
            <a:xfrm>
              <a:off x="-4426200" y="4058225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2773"/>
                  </a:lnTo>
                  <a:lnTo>
                    <a:pt x="2048" y="2773"/>
                  </a:ln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78"/>
            <p:cNvSpPr/>
            <p:nvPr/>
          </p:nvSpPr>
          <p:spPr>
            <a:xfrm>
              <a:off x="-4480550" y="3970800"/>
              <a:ext cx="297750" cy="291425"/>
            </a:xfrm>
            <a:custGeom>
              <a:avLst/>
              <a:gdLst/>
              <a:ahLst/>
              <a:cxnLst/>
              <a:rect l="l" t="t" r="r" b="b"/>
              <a:pathLst>
                <a:path w="11910" h="11657" extrusionOk="0">
                  <a:moveTo>
                    <a:pt x="10082" y="2804"/>
                  </a:moveTo>
                  <a:cubicBezTo>
                    <a:pt x="10492" y="2804"/>
                    <a:pt x="10555" y="3466"/>
                    <a:pt x="10082" y="3466"/>
                  </a:cubicBezTo>
                  <a:lnTo>
                    <a:pt x="5924" y="3466"/>
                  </a:lnTo>
                  <a:cubicBezTo>
                    <a:pt x="5913" y="3466"/>
                    <a:pt x="5903" y="3467"/>
                    <a:pt x="5893" y="3467"/>
                  </a:cubicBezTo>
                  <a:cubicBezTo>
                    <a:pt x="5451" y="3467"/>
                    <a:pt x="5462" y="2804"/>
                    <a:pt x="5924" y="2804"/>
                  </a:cubicBezTo>
                  <a:close/>
                  <a:moveTo>
                    <a:pt x="10082" y="4159"/>
                  </a:moveTo>
                  <a:cubicBezTo>
                    <a:pt x="10492" y="4159"/>
                    <a:pt x="10555" y="4852"/>
                    <a:pt x="10082" y="4852"/>
                  </a:cubicBezTo>
                  <a:lnTo>
                    <a:pt x="5924" y="4852"/>
                  </a:lnTo>
                  <a:cubicBezTo>
                    <a:pt x="5451" y="4852"/>
                    <a:pt x="5451" y="4159"/>
                    <a:pt x="5924" y="4159"/>
                  </a:cubicBezTo>
                  <a:close/>
                  <a:moveTo>
                    <a:pt x="6807" y="5481"/>
                  </a:moveTo>
                  <a:cubicBezTo>
                    <a:pt x="7492" y="5481"/>
                    <a:pt x="8531" y="5513"/>
                    <a:pt x="10082" y="5513"/>
                  </a:cubicBezTo>
                  <a:cubicBezTo>
                    <a:pt x="10492" y="5513"/>
                    <a:pt x="10555" y="6175"/>
                    <a:pt x="10082" y="6175"/>
                  </a:cubicBezTo>
                  <a:lnTo>
                    <a:pt x="5924" y="6175"/>
                  </a:lnTo>
                  <a:lnTo>
                    <a:pt x="5924" y="6206"/>
                  </a:lnTo>
                  <a:cubicBezTo>
                    <a:pt x="5735" y="6206"/>
                    <a:pt x="5577" y="6049"/>
                    <a:pt x="5577" y="5860"/>
                  </a:cubicBezTo>
                  <a:cubicBezTo>
                    <a:pt x="5577" y="5546"/>
                    <a:pt x="5837" y="5481"/>
                    <a:pt x="6807" y="5481"/>
                  </a:cubicBezTo>
                  <a:close/>
                  <a:moveTo>
                    <a:pt x="4569" y="2804"/>
                  </a:moveTo>
                  <a:cubicBezTo>
                    <a:pt x="4758" y="2804"/>
                    <a:pt x="4916" y="2961"/>
                    <a:pt x="4916" y="3151"/>
                  </a:cubicBezTo>
                  <a:lnTo>
                    <a:pt x="4916" y="6585"/>
                  </a:lnTo>
                  <a:cubicBezTo>
                    <a:pt x="4916" y="6774"/>
                    <a:pt x="4758" y="6931"/>
                    <a:pt x="4569" y="6931"/>
                  </a:cubicBezTo>
                  <a:lnTo>
                    <a:pt x="1797" y="6931"/>
                  </a:lnTo>
                  <a:cubicBezTo>
                    <a:pt x="1608" y="6931"/>
                    <a:pt x="1450" y="6774"/>
                    <a:pt x="1450" y="6585"/>
                  </a:cubicBezTo>
                  <a:lnTo>
                    <a:pt x="1450" y="3151"/>
                  </a:lnTo>
                  <a:cubicBezTo>
                    <a:pt x="1450" y="2961"/>
                    <a:pt x="1608" y="2804"/>
                    <a:pt x="1797" y="2804"/>
                  </a:cubicBezTo>
                  <a:close/>
                  <a:moveTo>
                    <a:pt x="4916" y="8317"/>
                  </a:moveTo>
                  <a:lnTo>
                    <a:pt x="4916" y="8979"/>
                  </a:lnTo>
                  <a:lnTo>
                    <a:pt x="3529" y="8979"/>
                  </a:lnTo>
                  <a:lnTo>
                    <a:pt x="3529" y="8317"/>
                  </a:lnTo>
                  <a:close/>
                  <a:moveTo>
                    <a:pt x="8381" y="8317"/>
                  </a:moveTo>
                  <a:lnTo>
                    <a:pt x="8381" y="8979"/>
                  </a:lnTo>
                  <a:lnTo>
                    <a:pt x="6963" y="8979"/>
                  </a:lnTo>
                  <a:lnTo>
                    <a:pt x="6963" y="8317"/>
                  </a:lnTo>
                  <a:close/>
                  <a:moveTo>
                    <a:pt x="1828" y="0"/>
                  </a:moveTo>
                  <a:cubicBezTo>
                    <a:pt x="1419" y="0"/>
                    <a:pt x="1355" y="662"/>
                    <a:pt x="1828" y="662"/>
                  </a:cubicBezTo>
                  <a:lnTo>
                    <a:pt x="2206" y="662"/>
                  </a:lnTo>
                  <a:lnTo>
                    <a:pt x="2206" y="1418"/>
                  </a:lnTo>
                  <a:lnTo>
                    <a:pt x="1166" y="1418"/>
                  </a:lnTo>
                  <a:cubicBezTo>
                    <a:pt x="631" y="1418"/>
                    <a:pt x="158" y="1890"/>
                    <a:pt x="158" y="2426"/>
                  </a:cubicBezTo>
                  <a:lnTo>
                    <a:pt x="158" y="7246"/>
                  </a:lnTo>
                  <a:cubicBezTo>
                    <a:pt x="158" y="7782"/>
                    <a:pt x="631" y="8254"/>
                    <a:pt x="1166" y="8254"/>
                  </a:cubicBezTo>
                  <a:lnTo>
                    <a:pt x="2868" y="8254"/>
                  </a:lnTo>
                  <a:lnTo>
                    <a:pt x="2868" y="8947"/>
                  </a:lnTo>
                  <a:lnTo>
                    <a:pt x="1828" y="8947"/>
                  </a:lnTo>
                  <a:cubicBezTo>
                    <a:pt x="1419" y="8947"/>
                    <a:pt x="1355" y="9609"/>
                    <a:pt x="1828" y="9609"/>
                  </a:cubicBezTo>
                  <a:lnTo>
                    <a:pt x="4916" y="9609"/>
                  </a:lnTo>
                  <a:lnTo>
                    <a:pt x="4916" y="10995"/>
                  </a:lnTo>
                  <a:lnTo>
                    <a:pt x="473" y="10995"/>
                  </a:lnTo>
                  <a:cubicBezTo>
                    <a:pt x="32" y="10995"/>
                    <a:pt x="1" y="11657"/>
                    <a:pt x="473" y="11657"/>
                  </a:cubicBezTo>
                  <a:lnTo>
                    <a:pt x="11437" y="11657"/>
                  </a:lnTo>
                  <a:cubicBezTo>
                    <a:pt x="11878" y="11657"/>
                    <a:pt x="11910" y="10995"/>
                    <a:pt x="11437" y="10995"/>
                  </a:cubicBezTo>
                  <a:lnTo>
                    <a:pt x="6963" y="10995"/>
                  </a:lnTo>
                  <a:lnTo>
                    <a:pt x="6963" y="9609"/>
                  </a:lnTo>
                  <a:lnTo>
                    <a:pt x="10082" y="9609"/>
                  </a:lnTo>
                  <a:cubicBezTo>
                    <a:pt x="10492" y="9609"/>
                    <a:pt x="10555" y="8947"/>
                    <a:pt x="10082" y="8947"/>
                  </a:cubicBezTo>
                  <a:lnTo>
                    <a:pt x="9043" y="8947"/>
                  </a:lnTo>
                  <a:lnTo>
                    <a:pt x="9043" y="8254"/>
                  </a:lnTo>
                  <a:lnTo>
                    <a:pt x="10775" y="8254"/>
                  </a:lnTo>
                  <a:cubicBezTo>
                    <a:pt x="11343" y="8254"/>
                    <a:pt x="11815" y="7782"/>
                    <a:pt x="11815" y="7246"/>
                  </a:cubicBezTo>
                  <a:lnTo>
                    <a:pt x="11815" y="2426"/>
                  </a:lnTo>
                  <a:cubicBezTo>
                    <a:pt x="11815" y="1890"/>
                    <a:pt x="11343" y="1418"/>
                    <a:pt x="10775" y="1418"/>
                  </a:cubicBezTo>
                  <a:lnTo>
                    <a:pt x="9767" y="1418"/>
                  </a:lnTo>
                  <a:lnTo>
                    <a:pt x="9767" y="662"/>
                  </a:lnTo>
                  <a:lnTo>
                    <a:pt x="10114" y="662"/>
                  </a:lnTo>
                  <a:cubicBezTo>
                    <a:pt x="10555" y="662"/>
                    <a:pt x="10586" y="0"/>
                    <a:pt x="10114" y="0"/>
                  </a:cubicBezTo>
                  <a:lnTo>
                    <a:pt x="8728" y="0"/>
                  </a:lnTo>
                  <a:cubicBezTo>
                    <a:pt x="8287" y="0"/>
                    <a:pt x="8255" y="662"/>
                    <a:pt x="8728" y="662"/>
                  </a:cubicBezTo>
                  <a:lnTo>
                    <a:pt x="9074" y="662"/>
                  </a:lnTo>
                  <a:lnTo>
                    <a:pt x="9074" y="1418"/>
                  </a:lnTo>
                  <a:lnTo>
                    <a:pt x="6302" y="1418"/>
                  </a:lnTo>
                  <a:lnTo>
                    <a:pt x="6302" y="662"/>
                  </a:lnTo>
                  <a:lnTo>
                    <a:pt x="6648" y="662"/>
                  </a:lnTo>
                  <a:cubicBezTo>
                    <a:pt x="7089" y="662"/>
                    <a:pt x="7121" y="0"/>
                    <a:pt x="6648" y="0"/>
                  </a:cubicBezTo>
                  <a:lnTo>
                    <a:pt x="5262" y="0"/>
                  </a:lnTo>
                  <a:cubicBezTo>
                    <a:pt x="4821" y="0"/>
                    <a:pt x="4790" y="662"/>
                    <a:pt x="5262" y="662"/>
                  </a:cubicBezTo>
                  <a:lnTo>
                    <a:pt x="5609" y="662"/>
                  </a:lnTo>
                  <a:lnTo>
                    <a:pt x="5609" y="1418"/>
                  </a:lnTo>
                  <a:lnTo>
                    <a:pt x="2868" y="1418"/>
                  </a:lnTo>
                  <a:lnTo>
                    <a:pt x="2868" y="662"/>
                  </a:lnTo>
                  <a:lnTo>
                    <a:pt x="3214" y="662"/>
                  </a:lnTo>
                  <a:cubicBezTo>
                    <a:pt x="3655" y="662"/>
                    <a:pt x="3687" y="0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1" name="Google Shape;8571;p78"/>
          <p:cNvGrpSpPr/>
          <p:nvPr/>
        </p:nvGrpSpPr>
        <p:grpSpPr>
          <a:xfrm>
            <a:off x="6804910" y="1689221"/>
            <a:ext cx="415123" cy="419659"/>
            <a:chOff x="-2668225" y="3239075"/>
            <a:chExt cx="288300" cy="291450"/>
          </a:xfrm>
          <a:solidFill>
            <a:srgbClr val="C00000">
              <a:alpha val="72000"/>
            </a:srgbClr>
          </a:solidFill>
        </p:grpSpPr>
        <p:sp>
          <p:nvSpPr>
            <p:cNvPr id="8572" name="Google Shape;8572;p78"/>
            <p:cNvSpPr/>
            <p:nvPr/>
          </p:nvSpPr>
          <p:spPr>
            <a:xfrm>
              <a:off x="-2592600" y="3239075"/>
              <a:ext cx="137850" cy="51225"/>
            </a:xfrm>
            <a:custGeom>
              <a:avLst/>
              <a:gdLst/>
              <a:ahLst/>
              <a:cxnLst/>
              <a:rect l="l" t="t" r="r" b="b"/>
              <a:pathLst>
                <a:path w="5514" h="2049" extrusionOk="0">
                  <a:moveTo>
                    <a:pt x="1355" y="1"/>
                  </a:moveTo>
                  <a:cubicBezTo>
                    <a:pt x="0" y="1"/>
                    <a:pt x="11" y="2049"/>
                    <a:pt x="1386" y="2049"/>
                  </a:cubicBezTo>
                  <a:lnTo>
                    <a:pt x="4127" y="2049"/>
                  </a:lnTo>
                  <a:cubicBezTo>
                    <a:pt x="5482" y="2049"/>
                    <a:pt x="5514" y="1"/>
                    <a:pt x="4127" y="1"/>
                  </a:cubicBezTo>
                  <a:lnTo>
                    <a:pt x="1386" y="1"/>
                  </a:lnTo>
                  <a:cubicBezTo>
                    <a:pt x="1376" y="1"/>
                    <a:pt x="1366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78"/>
            <p:cNvSpPr/>
            <p:nvPr/>
          </p:nvSpPr>
          <p:spPr>
            <a:xfrm>
              <a:off x="-2587875" y="3307875"/>
              <a:ext cx="129200" cy="69850"/>
            </a:xfrm>
            <a:custGeom>
              <a:avLst/>
              <a:gdLst/>
              <a:ahLst/>
              <a:cxnLst/>
              <a:rect l="l" t="t" r="r" b="b"/>
              <a:pathLst>
                <a:path w="5168" h="2794" extrusionOk="0">
                  <a:moveTo>
                    <a:pt x="1235" y="1"/>
                  </a:moveTo>
                  <a:cubicBezTo>
                    <a:pt x="1002" y="1"/>
                    <a:pt x="977" y="13"/>
                    <a:pt x="882" y="53"/>
                  </a:cubicBezTo>
                  <a:lnTo>
                    <a:pt x="882" y="1502"/>
                  </a:lnTo>
                  <a:cubicBezTo>
                    <a:pt x="788" y="1628"/>
                    <a:pt x="599" y="1943"/>
                    <a:pt x="0" y="2794"/>
                  </a:cubicBezTo>
                  <a:lnTo>
                    <a:pt x="5167" y="2794"/>
                  </a:lnTo>
                  <a:cubicBezTo>
                    <a:pt x="4568" y="1912"/>
                    <a:pt x="4379" y="1597"/>
                    <a:pt x="4316" y="1471"/>
                  </a:cubicBezTo>
                  <a:lnTo>
                    <a:pt x="4316" y="22"/>
                  </a:lnTo>
                  <a:lnTo>
                    <a:pt x="3938" y="22"/>
                  </a:lnTo>
                  <a:cubicBezTo>
                    <a:pt x="2228" y="22"/>
                    <a:pt x="1547" y="1"/>
                    <a:pt x="1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78"/>
            <p:cNvSpPr/>
            <p:nvPr/>
          </p:nvSpPr>
          <p:spPr>
            <a:xfrm>
              <a:off x="-2566625" y="3427325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09"/>
                    <a:pt x="316" y="1324"/>
                    <a:pt x="662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316"/>
                    <a:pt x="1041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78"/>
            <p:cNvSpPr/>
            <p:nvPr/>
          </p:nvSpPr>
          <p:spPr>
            <a:xfrm>
              <a:off x="-2481550" y="34612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8"/>
                  </a:cubicBezTo>
                  <a:cubicBezTo>
                    <a:pt x="725" y="158"/>
                    <a:pt x="536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78"/>
            <p:cNvSpPr/>
            <p:nvPr/>
          </p:nvSpPr>
          <p:spPr>
            <a:xfrm>
              <a:off x="-2668225" y="3393475"/>
              <a:ext cx="288300" cy="137050"/>
            </a:xfrm>
            <a:custGeom>
              <a:avLst/>
              <a:gdLst/>
              <a:ahLst/>
              <a:cxnLst/>
              <a:rect l="l" t="t" r="r" b="b"/>
              <a:pathLst>
                <a:path w="11532" h="5482" extrusionOk="0">
                  <a:moveTo>
                    <a:pt x="4726" y="630"/>
                  </a:moveTo>
                  <a:cubicBezTo>
                    <a:pt x="5483" y="630"/>
                    <a:pt x="6113" y="1260"/>
                    <a:pt x="6113" y="2016"/>
                  </a:cubicBezTo>
                  <a:cubicBezTo>
                    <a:pt x="6113" y="2804"/>
                    <a:pt x="5514" y="3403"/>
                    <a:pt x="4726" y="3403"/>
                  </a:cubicBezTo>
                  <a:cubicBezTo>
                    <a:pt x="3970" y="3403"/>
                    <a:pt x="3340" y="2772"/>
                    <a:pt x="3340" y="2016"/>
                  </a:cubicBezTo>
                  <a:cubicBezTo>
                    <a:pt x="3340" y="1260"/>
                    <a:pt x="3970" y="630"/>
                    <a:pt x="4726" y="630"/>
                  </a:cubicBezTo>
                  <a:close/>
                  <a:moveTo>
                    <a:pt x="7845" y="2048"/>
                  </a:moveTo>
                  <a:cubicBezTo>
                    <a:pt x="8381" y="2048"/>
                    <a:pt x="8854" y="2520"/>
                    <a:pt x="8854" y="3087"/>
                  </a:cubicBezTo>
                  <a:cubicBezTo>
                    <a:pt x="8854" y="3623"/>
                    <a:pt x="8381" y="4096"/>
                    <a:pt x="7845" y="4096"/>
                  </a:cubicBezTo>
                  <a:cubicBezTo>
                    <a:pt x="7278" y="4096"/>
                    <a:pt x="6806" y="3623"/>
                    <a:pt x="6806" y="3087"/>
                  </a:cubicBezTo>
                  <a:cubicBezTo>
                    <a:pt x="6806" y="2520"/>
                    <a:pt x="7278" y="2048"/>
                    <a:pt x="7845" y="2048"/>
                  </a:cubicBezTo>
                  <a:close/>
                  <a:moveTo>
                    <a:pt x="2710" y="0"/>
                  </a:moveTo>
                  <a:cubicBezTo>
                    <a:pt x="2238" y="693"/>
                    <a:pt x="1607" y="1575"/>
                    <a:pt x="788" y="2804"/>
                  </a:cubicBezTo>
                  <a:cubicBezTo>
                    <a:pt x="1" y="3938"/>
                    <a:pt x="820" y="5482"/>
                    <a:pt x="2206" y="5482"/>
                  </a:cubicBezTo>
                  <a:lnTo>
                    <a:pt x="9295" y="5482"/>
                  </a:lnTo>
                  <a:cubicBezTo>
                    <a:pt x="10712" y="5482"/>
                    <a:pt x="11532" y="3938"/>
                    <a:pt x="10744" y="2804"/>
                  </a:cubicBezTo>
                  <a:cubicBezTo>
                    <a:pt x="9925" y="1575"/>
                    <a:pt x="9295" y="693"/>
                    <a:pt x="8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7" name="Google Shape;8577;p78"/>
          <p:cNvGrpSpPr/>
          <p:nvPr/>
        </p:nvGrpSpPr>
        <p:grpSpPr>
          <a:xfrm>
            <a:off x="6802066" y="2205191"/>
            <a:ext cx="420811" cy="419659"/>
            <a:chOff x="-2671375" y="3597450"/>
            <a:chExt cx="292250" cy="291450"/>
          </a:xfrm>
          <a:solidFill>
            <a:srgbClr val="C00000">
              <a:alpha val="72000"/>
            </a:srgbClr>
          </a:solidFill>
        </p:grpSpPr>
        <p:sp>
          <p:nvSpPr>
            <p:cNvPr id="8578" name="Google Shape;8578;p78"/>
            <p:cNvSpPr/>
            <p:nvPr/>
          </p:nvSpPr>
          <p:spPr>
            <a:xfrm>
              <a:off x="-2654050" y="3597450"/>
              <a:ext cx="260725" cy="51225"/>
            </a:xfrm>
            <a:custGeom>
              <a:avLst/>
              <a:gdLst/>
              <a:ahLst/>
              <a:cxnLst/>
              <a:rect l="l" t="t" r="r" b="b"/>
              <a:pathLst>
                <a:path w="10429" h="2049" extrusionOk="0">
                  <a:moveTo>
                    <a:pt x="1513" y="1"/>
                  </a:moveTo>
                  <a:cubicBezTo>
                    <a:pt x="1072" y="1"/>
                    <a:pt x="725" y="253"/>
                    <a:pt x="568" y="631"/>
                  </a:cubicBezTo>
                  <a:lnTo>
                    <a:pt x="1" y="2049"/>
                  </a:lnTo>
                  <a:lnTo>
                    <a:pt x="10429" y="2049"/>
                  </a:lnTo>
                  <a:lnTo>
                    <a:pt x="9830" y="631"/>
                  </a:lnTo>
                  <a:cubicBezTo>
                    <a:pt x="9673" y="253"/>
                    <a:pt x="9263" y="1"/>
                    <a:pt x="8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78"/>
            <p:cNvSpPr/>
            <p:nvPr/>
          </p:nvSpPr>
          <p:spPr>
            <a:xfrm>
              <a:off x="-2671375" y="3667550"/>
              <a:ext cx="292250" cy="221350"/>
            </a:xfrm>
            <a:custGeom>
              <a:avLst/>
              <a:gdLst/>
              <a:ahLst/>
              <a:cxnLst/>
              <a:rect l="l" t="t" r="r" b="b"/>
              <a:pathLst>
                <a:path w="11690" h="8854" extrusionOk="0">
                  <a:moveTo>
                    <a:pt x="1733" y="1324"/>
                  </a:moveTo>
                  <a:cubicBezTo>
                    <a:pt x="1922" y="1324"/>
                    <a:pt x="2080" y="1481"/>
                    <a:pt x="2080" y="1702"/>
                  </a:cubicBezTo>
                  <a:cubicBezTo>
                    <a:pt x="2080" y="1891"/>
                    <a:pt x="1922" y="2049"/>
                    <a:pt x="1733" y="2049"/>
                  </a:cubicBezTo>
                  <a:cubicBezTo>
                    <a:pt x="1544" y="2049"/>
                    <a:pt x="1387" y="1891"/>
                    <a:pt x="1387" y="1702"/>
                  </a:cubicBezTo>
                  <a:cubicBezTo>
                    <a:pt x="1387" y="1481"/>
                    <a:pt x="1544" y="1324"/>
                    <a:pt x="1733" y="1324"/>
                  </a:cubicBezTo>
                  <a:close/>
                  <a:moveTo>
                    <a:pt x="10019" y="1387"/>
                  </a:moveTo>
                  <a:cubicBezTo>
                    <a:pt x="10492" y="1387"/>
                    <a:pt x="10492" y="2049"/>
                    <a:pt x="10019" y="2049"/>
                  </a:cubicBezTo>
                  <a:lnTo>
                    <a:pt x="3781" y="2049"/>
                  </a:lnTo>
                  <a:cubicBezTo>
                    <a:pt x="3340" y="2049"/>
                    <a:pt x="3309" y="1387"/>
                    <a:pt x="3781" y="1387"/>
                  </a:cubicBezTo>
                  <a:close/>
                  <a:moveTo>
                    <a:pt x="1733" y="4096"/>
                  </a:moveTo>
                  <a:cubicBezTo>
                    <a:pt x="1922" y="4096"/>
                    <a:pt x="2080" y="4254"/>
                    <a:pt x="2080" y="4443"/>
                  </a:cubicBezTo>
                  <a:cubicBezTo>
                    <a:pt x="2080" y="4632"/>
                    <a:pt x="1922" y="4789"/>
                    <a:pt x="1733" y="4789"/>
                  </a:cubicBezTo>
                  <a:cubicBezTo>
                    <a:pt x="1544" y="4789"/>
                    <a:pt x="1387" y="4632"/>
                    <a:pt x="1387" y="4443"/>
                  </a:cubicBezTo>
                  <a:cubicBezTo>
                    <a:pt x="1387" y="4254"/>
                    <a:pt x="1544" y="4096"/>
                    <a:pt x="1733" y="4096"/>
                  </a:cubicBezTo>
                  <a:close/>
                  <a:moveTo>
                    <a:pt x="10050" y="4127"/>
                  </a:moveTo>
                  <a:cubicBezTo>
                    <a:pt x="10492" y="4127"/>
                    <a:pt x="10481" y="4789"/>
                    <a:pt x="10019" y="4789"/>
                  </a:cubicBezTo>
                  <a:lnTo>
                    <a:pt x="3781" y="4789"/>
                  </a:lnTo>
                  <a:cubicBezTo>
                    <a:pt x="3340" y="4789"/>
                    <a:pt x="3309" y="4128"/>
                    <a:pt x="3781" y="4128"/>
                  </a:cubicBezTo>
                  <a:lnTo>
                    <a:pt x="10019" y="4128"/>
                  </a:lnTo>
                  <a:cubicBezTo>
                    <a:pt x="10030" y="4127"/>
                    <a:pt x="10040" y="4127"/>
                    <a:pt x="10050" y="4127"/>
                  </a:cubicBezTo>
                  <a:close/>
                  <a:moveTo>
                    <a:pt x="1733" y="6806"/>
                  </a:moveTo>
                  <a:cubicBezTo>
                    <a:pt x="1922" y="6806"/>
                    <a:pt x="2080" y="6963"/>
                    <a:pt x="2080" y="7152"/>
                  </a:cubicBezTo>
                  <a:cubicBezTo>
                    <a:pt x="2080" y="7373"/>
                    <a:pt x="1922" y="7499"/>
                    <a:pt x="1733" y="7499"/>
                  </a:cubicBezTo>
                  <a:cubicBezTo>
                    <a:pt x="1544" y="7499"/>
                    <a:pt x="1387" y="7373"/>
                    <a:pt x="1387" y="7152"/>
                  </a:cubicBezTo>
                  <a:cubicBezTo>
                    <a:pt x="1387" y="6963"/>
                    <a:pt x="1544" y="6806"/>
                    <a:pt x="1733" y="6806"/>
                  </a:cubicBezTo>
                  <a:close/>
                  <a:moveTo>
                    <a:pt x="10019" y="6837"/>
                  </a:moveTo>
                  <a:cubicBezTo>
                    <a:pt x="10492" y="6837"/>
                    <a:pt x="10492" y="7499"/>
                    <a:pt x="10019" y="7499"/>
                  </a:cubicBezTo>
                  <a:lnTo>
                    <a:pt x="3781" y="7499"/>
                  </a:lnTo>
                  <a:cubicBezTo>
                    <a:pt x="3340" y="7499"/>
                    <a:pt x="3309" y="6837"/>
                    <a:pt x="3781" y="6837"/>
                  </a:cubicBezTo>
                  <a:close/>
                  <a:moveTo>
                    <a:pt x="379" y="1"/>
                  </a:moveTo>
                  <a:lnTo>
                    <a:pt x="95" y="631"/>
                  </a:lnTo>
                  <a:cubicBezTo>
                    <a:pt x="64" y="757"/>
                    <a:pt x="1" y="883"/>
                    <a:pt x="1" y="1009"/>
                  </a:cubicBezTo>
                  <a:lnTo>
                    <a:pt x="1" y="2395"/>
                  </a:lnTo>
                  <a:cubicBezTo>
                    <a:pt x="1" y="2679"/>
                    <a:pt x="127" y="2899"/>
                    <a:pt x="284" y="3057"/>
                  </a:cubicBezTo>
                  <a:cubicBezTo>
                    <a:pt x="127" y="3246"/>
                    <a:pt x="1" y="3498"/>
                    <a:pt x="1" y="3718"/>
                  </a:cubicBezTo>
                  <a:lnTo>
                    <a:pt x="1" y="5104"/>
                  </a:lnTo>
                  <a:cubicBezTo>
                    <a:pt x="1" y="5388"/>
                    <a:pt x="127" y="5609"/>
                    <a:pt x="284" y="5766"/>
                  </a:cubicBezTo>
                  <a:cubicBezTo>
                    <a:pt x="127" y="5987"/>
                    <a:pt x="1" y="6207"/>
                    <a:pt x="1" y="6459"/>
                  </a:cubicBezTo>
                  <a:lnTo>
                    <a:pt x="1" y="7814"/>
                  </a:lnTo>
                  <a:cubicBezTo>
                    <a:pt x="1" y="8381"/>
                    <a:pt x="473" y="8854"/>
                    <a:pt x="1040" y="8854"/>
                  </a:cubicBezTo>
                  <a:lnTo>
                    <a:pt x="10649" y="8854"/>
                  </a:lnTo>
                  <a:cubicBezTo>
                    <a:pt x="11185" y="8854"/>
                    <a:pt x="11658" y="8381"/>
                    <a:pt x="11658" y="7814"/>
                  </a:cubicBezTo>
                  <a:lnTo>
                    <a:pt x="11658" y="6459"/>
                  </a:lnTo>
                  <a:cubicBezTo>
                    <a:pt x="11658" y="6176"/>
                    <a:pt x="11563" y="5924"/>
                    <a:pt x="11405" y="5766"/>
                  </a:cubicBezTo>
                  <a:cubicBezTo>
                    <a:pt x="11563" y="5577"/>
                    <a:pt x="11658" y="5357"/>
                    <a:pt x="11658" y="5104"/>
                  </a:cubicBezTo>
                  <a:lnTo>
                    <a:pt x="11658" y="3718"/>
                  </a:lnTo>
                  <a:cubicBezTo>
                    <a:pt x="11658" y="3466"/>
                    <a:pt x="11563" y="3214"/>
                    <a:pt x="11405" y="3057"/>
                  </a:cubicBezTo>
                  <a:cubicBezTo>
                    <a:pt x="11563" y="2868"/>
                    <a:pt x="11658" y="2616"/>
                    <a:pt x="11658" y="2395"/>
                  </a:cubicBezTo>
                  <a:lnTo>
                    <a:pt x="11658" y="1009"/>
                  </a:lnTo>
                  <a:lnTo>
                    <a:pt x="11689" y="1009"/>
                  </a:lnTo>
                  <a:cubicBezTo>
                    <a:pt x="11689" y="883"/>
                    <a:pt x="11658" y="757"/>
                    <a:pt x="11626" y="631"/>
                  </a:cubicBezTo>
                  <a:lnTo>
                    <a:pt x="113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0" name="Google Shape;8580;p78"/>
          <p:cNvGrpSpPr/>
          <p:nvPr/>
        </p:nvGrpSpPr>
        <p:grpSpPr>
          <a:xfrm>
            <a:off x="6812849" y="2755691"/>
            <a:ext cx="423043" cy="421927"/>
            <a:chOff x="-2670575" y="3956600"/>
            <a:chExt cx="293800" cy="293025"/>
          </a:xfrm>
          <a:solidFill>
            <a:srgbClr val="C00000">
              <a:alpha val="72000"/>
            </a:srgbClr>
          </a:solidFill>
        </p:grpSpPr>
        <p:sp>
          <p:nvSpPr>
            <p:cNvPr id="8581" name="Google Shape;8581;p78"/>
            <p:cNvSpPr/>
            <p:nvPr/>
          </p:nvSpPr>
          <p:spPr>
            <a:xfrm>
              <a:off x="-2670575" y="3975525"/>
              <a:ext cx="116575" cy="34675"/>
            </a:xfrm>
            <a:custGeom>
              <a:avLst/>
              <a:gdLst/>
              <a:ahLst/>
              <a:cxnLst/>
              <a:rect l="l" t="t" r="r" b="b"/>
              <a:pathLst>
                <a:path w="4663" h="1387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781" y="1386"/>
                  </a:lnTo>
                  <a:cubicBezTo>
                    <a:pt x="4001" y="882"/>
                    <a:pt x="4316" y="410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78"/>
            <p:cNvSpPr/>
            <p:nvPr/>
          </p:nvSpPr>
          <p:spPr>
            <a:xfrm>
              <a:off x="-2669800" y="4026700"/>
              <a:ext cx="170950" cy="136300"/>
            </a:xfrm>
            <a:custGeom>
              <a:avLst/>
              <a:gdLst/>
              <a:ahLst/>
              <a:cxnLst/>
              <a:rect l="l" t="t" r="r" b="b"/>
              <a:pathLst>
                <a:path w="6838" h="5452" extrusionOk="0">
                  <a:moveTo>
                    <a:pt x="1" y="1"/>
                  </a:moveTo>
                  <a:lnTo>
                    <a:pt x="1" y="5451"/>
                  </a:lnTo>
                  <a:lnTo>
                    <a:pt x="6837" y="5451"/>
                  </a:lnTo>
                  <a:lnTo>
                    <a:pt x="6837" y="5357"/>
                  </a:lnTo>
                  <a:cubicBezTo>
                    <a:pt x="6522" y="5294"/>
                    <a:pt x="6207" y="5168"/>
                    <a:pt x="5924" y="5042"/>
                  </a:cubicBezTo>
                  <a:lnTo>
                    <a:pt x="5104" y="5325"/>
                  </a:lnTo>
                  <a:cubicBezTo>
                    <a:pt x="4975" y="5368"/>
                    <a:pt x="4845" y="5389"/>
                    <a:pt x="4720" y="5389"/>
                  </a:cubicBezTo>
                  <a:cubicBezTo>
                    <a:pt x="3931" y="5389"/>
                    <a:pt x="3289" y="4597"/>
                    <a:pt x="3561" y="3781"/>
                  </a:cubicBezTo>
                  <a:lnTo>
                    <a:pt x="3844" y="2962"/>
                  </a:lnTo>
                  <a:cubicBezTo>
                    <a:pt x="3561" y="2364"/>
                    <a:pt x="3403" y="1702"/>
                    <a:pt x="3403" y="1041"/>
                  </a:cubicBezTo>
                  <a:cubicBezTo>
                    <a:pt x="3403" y="662"/>
                    <a:pt x="3466" y="316"/>
                    <a:pt x="35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78"/>
            <p:cNvSpPr/>
            <p:nvPr/>
          </p:nvSpPr>
          <p:spPr>
            <a:xfrm>
              <a:off x="-2669800" y="4179500"/>
              <a:ext cx="170950" cy="70125"/>
            </a:xfrm>
            <a:custGeom>
              <a:avLst/>
              <a:gdLst/>
              <a:ahLst/>
              <a:cxnLst/>
              <a:rect l="l" t="t" r="r" b="b"/>
              <a:pathLst>
                <a:path w="6838" h="2805" extrusionOk="0">
                  <a:moveTo>
                    <a:pt x="3403" y="757"/>
                  </a:moveTo>
                  <a:cubicBezTo>
                    <a:pt x="3592" y="757"/>
                    <a:pt x="3750" y="914"/>
                    <a:pt x="3750" y="1103"/>
                  </a:cubicBezTo>
                  <a:cubicBezTo>
                    <a:pt x="3750" y="1293"/>
                    <a:pt x="3592" y="1450"/>
                    <a:pt x="3403" y="1450"/>
                  </a:cubicBezTo>
                  <a:cubicBezTo>
                    <a:pt x="3214" y="1450"/>
                    <a:pt x="3057" y="1293"/>
                    <a:pt x="3057" y="1103"/>
                  </a:cubicBezTo>
                  <a:cubicBezTo>
                    <a:pt x="3057" y="914"/>
                    <a:pt x="3214" y="757"/>
                    <a:pt x="3403" y="757"/>
                  </a:cubicBezTo>
                  <a:close/>
                  <a:moveTo>
                    <a:pt x="1" y="1"/>
                  </a:moveTo>
                  <a:lnTo>
                    <a:pt x="1" y="1765"/>
                  </a:lnTo>
                  <a:cubicBezTo>
                    <a:pt x="1" y="2332"/>
                    <a:pt x="442" y="2805"/>
                    <a:pt x="1009" y="2805"/>
                  </a:cubicBezTo>
                  <a:lnTo>
                    <a:pt x="5829" y="2805"/>
                  </a:lnTo>
                  <a:cubicBezTo>
                    <a:pt x="6365" y="2805"/>
                    <a:pt x="6837" y="2332"/>
                    <a:pt x="6837" y="1765"/>
                  </a:cubicBezTo>
                  <a:lnTo>
                    <a:pt x="68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78"/>
            <p:cNvSpPr/>
            <p:nvPr/>
          </p:nvSpPr>
          <p:spPr>
            <a:xfrm>
              <a:off x="-2566625" y="3956600"/>
              <a:ext cx="189850" cy="190650"/>
            </a:xfrm>
            <a:custGeom>
              <a:avLst/>
              <a:gdLst/>
              <a:ahLst/>
              <a:cxnLst/>
              <a:rect l="l" t="t" r="r" b="b"/>
              <a:pathLst>
                <a:path w="7594" h="7626" extrusionOk="0">
                  <a:moveTo>
                    <a:pt x="3759" y="1391"/>
                  </a:moveTo>
                  <a:cubicBezTo>
                    <a:pt x="3929" y="1391"/>
                    <a:pt x="4096" y="1502"/>
                    <a:pt x="4096" y="1734"/>
                  </a:cubicBezTo>
                  <a:lnTo>
                    <a:pt x="4096" y="2175"/>
                  </a:lnTo>
                  <a:cubicBezTo>
                    <a:pt x="4254" y="2206"/>
                    <a:pt x="4349" y="2301"/>
                    <a:pt x="4475" y="2427"/>
                  </a:cubicBezTo>
                  <a:cubicBezTo>
                    <a:pt x="4716" y="2669"/>
                    <a:pt x="4494" y="3003"/>
                    <a:pt x="4235" y="3003"/>
                  </a:cubicBezTo>
                  <a:cubicBezTo>
                    <a:pt x="4157" y="3003"/>
                    <a:pt x="4075" y="2973"/>
                    <a:pt x="4002" y="2899"/>
                  </a:cubicBezTo>
                  <a:cubicBezTo>
                    <a:pt x="3926" y="2823"/>
                    <a:pt x="3839" y="2791"/>
                    <a:pt x="3756" y="2791"/>
                  </a:cubicBezTo>
                  <a:cubicBezTo>
                    <a:pt x="3493" y="2791"/>
                    <a:pt x="3266" y="3109"/>
                    <a:pt x="3529" y="3372"/>
                  </a:cubicBezTo>
                  <a:cubicBezTo>
                    <a:pt x="3624" y="3435"/>
                    <a:pt x="3687" y="3466"/>
                    <a:pt x="3781" y="3466"/>
                  </a:cubicBezTo>
                  <a:cubicBezTo>
                    <a:pt x="4317" y="3466"/>
                    <a:pt x="4790" y="3939"/>
                    <a:pt x="4790" y="4506"/>
                  </a:cubicBezTo>
                  <a:cubicBezTo>
                    <a:pt x="4790" y="4884"/>
                    <a:pt x="4569" y="5294"/>
                    <a:pt x="4128" y="5451"/>
                  </a:cubicBezTo>
                  <a:lnTo>
                    <a:pt x="4128" y="5829"/>
                  </a:lnTo>
                  <a:cubicBezTo>
                    <a:pt x="4128" y="6054"/>
                    <a:pt x="3957" y="6172"/>
                    <a:pt x="3789" y="6172"/>
                  </a:cubicBezTo>
                  <a:cubicBezTo>
                    <a:pt x="3626" y="6172"/>
                    <a:pt x="3466" y="6062"/>
                    <a:pt x="3466" y="5829"/>
                  </a:cubicBezTo>
                  <a:lnTo>
                    <a:pt x="3466" y="5451"/>
                  </a:lnTo>
                  <a:cubicBezTo>
                    <a:pt x="3309" y="5420"/>
                    <a:pt x="3183" y="5325"/>
                    <a:pt x="3057" y="5199"/>
                  </a:cubicBezTo>
                  <a:cubicBezTo>
                    <a:pt x="2815" y="4957"/>
                    <a:pt x="3037" y="4623"/>
                    <a:pt x="3296" y="4623"/>
                  </a:cubicBezTo>
                  <a:cubicBezTo>
                    <a:pt x="3374" y="4623"/>
                    <a:pt x="3456" y="4653"/>
                    <a:pt x="3529" y="4727"/>
                  </a:cubicBezTo>
                  <a:cubicBezTo>
                    <a:pt x="3603" y="4800"/>
                    <a:pt x="3684" y="4831"/>
                    <a:pt x="3763" y="4831"/>
                  </a:cubicBezTo>
                  <a:cubicBezTo>
                    <a:pt x="4022" y="4831"/>
                    <a:pt x="4244" y="4496"/>
                    <a:pt x="4002" y="4254"/>
                  </a:cubicBezTo>
                  <a:cubicBezTo>
                    <a:pt x="3939" y="4191"/>
                    <a:pt x="3844" y="4160"/>
                    <a:pt x="3781" y="4160"/>
                  </a:cubicBezTo>
                  <a:cubicBezTo>
                    <a:pt x="3214" y="4160"/>
                    <a:pt x="2742" y="3687"/>
                    <a:pt x="2742" y="3120"/>
                  </a:cubicBezTo>
                  <a:cubicBezTo>
                    <a:pt x="2742" y="2710"/>
                    <a:pt x="2994" y="2332"/>
                    <a:pt x="3403" y="2175"/>
                  </a:cubicBezTo>
                  <a:lnTo>
                    <a:pt x="3403" y="1734"/>
                  </a:lnTo>
                  <a:cubicBezTo>
                    <a:pt x="3403" y="1509"/>
                    <a:pt x="3583" y="1391"/>
                    <a:pt x="3759" y="1391"/>
                  </a:cubicBezTo>
                  <a:close/>
                  <a:moveTo>
                    <a:pt x="3781" y="1"/>
                  </a:moveTo>
                  <a:cubicBezTo>
                    <a:pt x="1734" y="1"/>
                    <a:pt x="1" y="1671"/>
                    <a:pt x="1" y="3782"/>
                  </a:cubicBezTo>
                  <a:cubicBezTo>
                    <a:pt x="1" y="4380"/>
                    <a:pt x="158" y="5010"/>
                    <a:pt x="410" y="5514"/>
                  </a:cubicBezTo>
                  <a:cubicBezTo>
                    <a:pt x="473" y="5609"/>
                    <a:pt x="473" y="5735"/>
                    <a:pt x="473" y="5798"/>
                  </a:cubicBezTo>
                  <a:lnTo>
                    <a:pt x="158" y="6774"/>
                  </a:lnTo>
                  <a:cubicBezTo>
                    <a:pt x="46" y="7141"/>
                    <a:pt x="311" y="7482"/>
                    <a:pt x="684" y="7482"/>
                  </a:cubicBezTo>
                  <a:cubicBezTo>
                    <a:pt x="728" y="7482"/>
                    <a:pt x="774" y="7478"/>
                    <a:pt x="820" y="7468"/>
                  </a:cubicBezTo>
                  <a:lnTo>
                    <a:pt x="1797" y="7121"/>
                  </a:lnTo>
                  <a:cubicBezTo>
                    <a:pt x="1831" y="7110"/>
                    <a:pt x="1866" y="7102"/>
                    <a:pt x="1900" y="7102"/>
                  </a:cubicBezTo>
                  <a:cubicBezTo>
                    <a:pt x="1960" y="7102"/>
                    <a:pt x="2020" y="7124"/>
                    <a:pt x="2080" y="7184"/>
                  </a:cubicBezTo>
                  <a:cubicBezTo>
                    <a:pt x="2584" y="7468"/>
                    <a:pt x="3214" y="7625"/>
                    <a:pt x="3813" y="7625"/>
                  </a:cubicBezTo>
                  <a:cubicBezTo>
                    <a:pt x="5892" y="7625"/>
                    <a:pt x="7594" y="5924"/>
                    <a:pt x="7594" y="3813"/>
                  </a:cubicBezTo>
                  <a:cubicBezTo>
                    <a:pt x="7499" y="1702"/>
                    <a:pt x="5861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5" name="Google Shape;8585;p78"/>
          <p:cNvGrpSpPr/>
          <p:nvPr/>
        </p:nvGrpSpPr>
        <p:grpSpPr>
          <a:xfrm>
            <a:off x="3070370" y="3311947"/>
            <a:ext cx="426462" cy="418363"/>
            <a:chOff x="-1183550" y="3586525"/>
            <a:chExt cx="296175" cy="290550"/>
          </a:xfrm>
          <a:solidFill>
            <a:srgbClr val="C00000">
              <a:alpha val="72000"/>
            </a:srgbClr>
          </a:solidFill>
        </p:grpSpPr>
        <p:sp>
          <p:nvSpPr>
            <p:cNvPr id="8586" name="Google Shape;8586;p78"/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78"/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78"/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78"/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78"/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78"/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78"/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78"/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78"/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5" name="Google Shape;8595;p78"/>
          <p:cNvGrpSpPr/>
          <p:nvPr/>
        </p:nvGrpSpPr>
        <p:grpSpPr>
          <a:xfrm>
            <a:off x="1933980" y="1689799"/>
            <a:ext cx="420811" cy="418507"/>
            <a:chOff x="-5971525" y="3273750"/>
            <a:chExt cx="292250" cy="290650"/>
          </a:xfrm>
          <a:solidFill>
            <a:srgbClr val="C00000">
              <a:alpha val="72000"/>
            </a:srgbClr>
          </a:solidFill>
        </p:grpSpPr>
        <p:sp>
          <p:nvSpPr>
            <p:cNvPr id="8596" name="Google Shape;8596;p78"/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78"/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8" name="Google Shape;8598;p78"/>
          <p:cNvGrpSpPr/>
          <p:nvPr/>
        </p:nvGrpSpPr>
        <p:grpSpPr>
          <a:xfrm>
            <a:off x="1928310" y="2203826"/>
            <a:ext cx="432150" cy="422395"/>
            <a:chOff x="-5974675" y="3632100"/>
            <a:chExt cx="300125" cy="293350"/>
          </a:xfrm>
          <a:solidFill>
            <a:srgbClr val="C00000">
              <a:alpha val="72000"/>
            </a:srgbClr>
          </a:solidFill>
        </p:grpSpPr>
        <p:sp>
          <p:nvSpPr>
            <p:cNvPr id="8599" name="Google Shape;8599;p78"/>
            <p:cNvSpPr/>
            <p:nvPr/>
          </p:nvSpPr>
          <p:spPr>
            <a:xfrm>
              <a:off x="-5974675" y="3701875"/>
              <a:ext cx="141025" cy="221650"/>
            </a:xfrm>
            <a:custGeom>
              <a:avLst/>
              <a:gdLst/>
              <a:ahLst/>
              <a:cxnLst/>
              <a:rect l="l" t="t" r="r" b="b"/>
              <a:pathLst>
                <a:path w="5641" h="8866" extrusionOk="0">
                  <a:moveTo>
                    <a:pt x="540" y="1"/>
                  </a:moveTo>
                  <a:cubicBezTo>
                    <a:pt x="331" y="1"/>
                    <a:pt x="123" y="188"/>
                    <a:pt x="221" y="423"/>
                  </a:cubicBezTo>
                  <a:lnTo>
                    <a:pt x="568" y="1526"/>
                  </a:lnTo>
                  <a:cubicBezTo>
                    <a:pt x="788" y="2251"/>
                    <a:pt x="1419" y="2723"/>
                    <a:pt x="2175" y="2723"/>
                  </a:cubicBezTo>
                  <a:lnTo>
                    <a:pt x="2899" y="2723"/>
                  </a:lnTo>
                  <a:lnTo>
                    <a:pt x="2899" y="4110"/>
                  </a:lnTo>
                  <a:lnTo>
                    <a:pt x="473" y="4110"/>
                  </a:lnTo>
                  <a:cubicBezTo>
                    <a:pt x="64" y="4110"/>
                    <a:pt x="1" y="4771"/>
                    <a:pt x="473" y="4771"/>
                  </a:cubicBezTo>
                  <a:lnTo>
                    <a:pt x="2899" y="4771"/>
                  </a:lnTo>
                  <a:lnTo>
                    <a:pt x="2899" y="5779"/>
                  </a:lnTo>
                  <a:cubicBezTo>
                    <a:pt x="2899" y="5905"/>
                    <a:pt x="2899" y="6031"/>
                    <a:pt x="2931" y="6126"/>
                  </a:cubicBezTo>
                  <a:lnTo>
                    <a:pt x="2175" y="6126"/>
                  </a:lnTo>
                  <a:cubicBezTo>
                    <a:pt x="1419" y="6126"/>
                    <a:pt x="788" y="6598"/>
                    <a:pt x="568" y="7323"/>
                  </a:cubicBezTo>
                  <a:lnTo>
                    <a:pt x="221" y="8426"/>
                  </a:lnTo>
                  <a:cubicBezTo>
                    <a:pt x="126" y="8691"/>
                    <a:pt x="329" y="8866"/>
                    <a:pt x="533" y="8866"/>
                  </a:cubicBezTo>
                  <a:cubicBezTo>
                    <a:pt x="667" y="8866"/>
                    <a:pt x="801" y="8790"/>
                    <a:pt x="852" y="8615"/>
                  </a:cubicBezTo>
                  <a:lnTo>
                    <a:pt x="1198" y="7512"/>
                  </a:lnTo>
                  <a:cubicBezTo>
                    <a:pt x="1356" y="7071"/>
                    <a:pt x="1734" y="6819"/>
                    <a:pt x="2175" y="6819"/>
                  </a:cubicBezTo>
                  <a:lnTo>
                    <a:pt x="3088" y="6819"/>
                  </a:lnTo>
                  <a:cubicBezTo>
                    <a:pt x="3466" y="7922"/>
                    <a:pt x="4475" y="8709"/>
                    <a:pt x="5640" y="8835"/>
                  </a:cubicBezTo>
                  <a:lnTo>
                    <a:pt x="5640" y="613"/>
                  </a:lnTo>
                  <a:lnTo>
                    <a:pt x="3939" y="613"/>
                  </a:lnTo>
                  <a:cubicBezTo>
                    <a:pt x="3372" y="676"/>
                    <a:pt x="2899" y="1148"/>
                    <a:pt x="2899" y="1684"/>
                  </a:cubicBezTo>
                  <a:lnTo>
                    <a:pt x="2899" y="2062"/>
                  </a:lnTo>
                  <a:lnTo>
                    <a:pt x="2175" y="2062"/>
                  </a:lnTo>
                  <a:cubicBezTo>
                    <a:pt x="1734" y="2062"/>
                    <a:pt x="1356" y="1778"/>
                    <a:pt x="1198" y="1337"/>
                  </a:cubicBezTo>
                  <a:lnTo>
                    <a:pt x="852" y="234"/>
                  </a:lnTo>
                  <a:cubicBezTo>
                    <a:pt x="792" y="69"/>
                    <a:pt x="666" y="1"/>
                    <a:pt x="5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78"/>
            <p:cNvSpPr/>
            <p:nvPr/>
          </p:nvSpPr>
          <p:spPr>
            <a:xfrm>
              <a:off x="-5880150" y="3632100"/>
              <a:ext cx="108725" cy="68550"/>
            </a:xfrm>
            <a:custGeom>
              <a:avLst/>
              <a:gdLst/>
              <a:ahLst/>
              <a:cxnLst/>
              <a:rect l="l" t="t" r="r" b="b"/>
              <a:pathLst>
                <a:path w="4349" h="2742" extrusionOk="0">
                  <a:moveTo>
                    <a:pt x="788" y="1"/>
                  </a:moveTo>
                  <a:cubicBezTo>
                    <a:pt x="599" y="1"/>
                    <a:pt x="442" y="159"/>
                    <a:pt x="442" y="348"/>
                  </a:cubicBezTo>
                  <a:lnTo>
                    <a:pt x="442" y="1009"/>
                  </a:lnTo>
                  <a:cubicBezTo>
                    <a:pt x="442" y="1324"/>
                    <a:pt x="599" y="1608"/>
                    <a:pt x="788" y="1797"/>
                  </a:cubicBezTo>
                  <a:cubicBezTo>
                    <a:pt x="442" y="2049"/>
                    <a:pt x="158" y="2364"/>
                    <a:pt x="0" y="2742"/>
                  </a:cubicBezTo>
                  <a:lnTo>
                    <a:pt x="4348" y="2742"/>
                  </a:lnTo>
                  <a:cubicBezTo>
                    <a:pt x="4159" y="2364"/>
                    <a:pt x="3876" y="2049"/>
                    <a:pt x="3561" y="1797"/>
                  </a:cubicBezTo>
                  <a:cubicBezTo>
                    <a:pt x="3813" y="1608"/>
                    <a:pt x="3907" y="1324"/>
                    <a:pt x="3907" y="1009"/>
                  </a:cubicBezTo>
                  <a:lnTo>
                    <a:pt x="3907" y="348"/>
                  </a:lnTo>
                  <a:cubicBezTo>
                    <a:pt x="3907" y="123"/>
                    <a:pt x="3736" y="5"/>
                    <a:pt x="3568" y="5"/>
                  </a:cubicBezTo>
                  <a:cubicBezTo>
                    <a:pt x="3405" y="5"/>
                    <a:pt x="3245" y="115"/>
                    <a:pt x="3245" y="348"/>
                  </a:cubicBezTo>
                  <a:lnTo>
                    <a:pt x="3245" y="1009"/>
                  </a:lnTo>
                  <a:cubicBezTo>
                    <a:pt x="3245" y="1230"/>
                    <a:pt x="3088" y="1387"/>
                    <a:pt x="2899" y="1387"/>
                  </a:cubicBezTo>
                  <a:lnTo>
                    <a:pt x="1513" y="1387"/>
                  </a:lnTo>
                  <a:cubicBezTo>
                    <a:pt x="1324" y="1387"/>
                    <a:pt x="1166" y="1230"/>
                    <a:pt x="1166" y="1009"/>
                  </a:cubicBezTo>
                  <a:lnTo>
                    <a:pt x="1166" y="348"/>
                  </a:lnTo>
                  <a:cubicBezTo>
                    <a:pt x="1166" y="159"/>
                    <a:pt x="1009" y="1"/>
                    <a:pt x="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78"/>
            <p:cNvSpPr/>
            <p:nvPr/>
          </p:nvSpPr>
          <p:spPr>
            <a:xfrm>
              <a:off x="-5814775" y="3702500"/>
              <a:ext cx="140225" cy="222950"/>
            </a:xfrm>
            <a:custGeom>
              <a:avLst/>
              <a:gdLst/>
              <a:ahLst/>
              <a:cxnLst/>
              <a:rect l="l" t="t" r="r" b="b"/>
              <a:pathLst>
                <a:path w="5609" h="8918" extrusionOk="0">
                  <a:moveTo>
                    <a:pt x="5092" y="1"/>
                  </a:moveTo>
                  <a:cubicBezTo>
                    <a:pt x="4964" y="1"/>
                    <a:pt x="4837" y="72"/>
                    <a:pt x="4789" y="241"/>
                  </a:cubicBezTo>
                  <a:lnTo>
                    <a:pt x="4443" y="1344"/>
                  </a:lnTo>
                  <a:cubicBezTo>
                    <a:pt x="4285" y="1785"/>
                    <a:pt x="3907" y="2068"/>
                    <a:pt x="3466" y="2068"/>
                  </a:cubicBezTo>
                  <a:lnTo>
                    <a:pt x="2710" y="2068"/>
                  </a:lnTo>
                  <a:lnTo>
                    <a:pt x="2710" y="1722"/>
                  </a:lnTo>
                  <a:cubicBezTo>
                    <a:pt x="2710" y="1155"/>
                    <a:pt x="2237" y="682"/>
                    <a:pt x="1702" y="682"/>
                  </a:cubicBezTo>
                  <a:lnTo>
                    <a:pt x="0" y="682"/>
                  </a:lnTo>
                  <a:lnTo>
                    <a:pt x="0" y="8873"/>
                  </a:lnTo>
                  <a:cubicBezTo>
                    <a:pt x="1198" y="8747"/>
                    <a:pt x="2174" y="7928"/>
                    <a:pt x="2552" y="6857"/>
                  </a:cubicBezTo>
                  <a:lnTo>
                    <a:pt x="3466" y="6857"/>
                  </a:lnTo>
                  <a:cubicBezTo>
                    <a:pt x="3907" y="6857"/>
                    <a:pt x="4285" y="7140"/>
                    <a:pt x="4443" y="7582"/>
                  </a:cubicBezTo>
                  <a:lnTo>
                    <a:pt x="4789" y="8684"/>
                  </a:lnTo>
                  <a:cubicBezTo>
                    <a:pt x="4848" y="8850"/>
                    <a:pt x="4974" y="8918"/>
                    <a:pt x="5100" y="8918"/>
                  </a:cubicBezTo>
                  <a:cubicBezTo>
                    <a:pt x="5309" y="8918"/>
                    <a:pt x="5518" y="8731"/>
                    <a:pt x="5419" y="8495"/>
                  </a:cubicBezTo>
                  <a:lnTo>
                    <a:pt x="5041" y="7298"/>
                  </a:lnTo>
                  <a:cubicBezTo>
                    <a:pt x="4789" y="6573"/>
                    <a:pt x="4159" y="6101"/>
                    <a:pt x="3434" y="6101"/>
                  </a:cubicBezTo>
                  <a:lnTo>
                    <a:pt x="2678" y="6101"/>
                  </a:lnTo>
                  <a:cubicBezTo>
                    <a:pt x="2678" y="6006"/>
                    <a:pt x="2710" y="5880"/>
                    <a:pt x="2710" y="5754"/>
                  </a:cubicBezTo>
                  <a:lnTo>
                    <a:pt x="2710" y="4778"/>
                  </a:lnTo>
                  <a:lnTo>
                    <a:pt x="5136" y="4778"/>
                  </a:lnTo>
                  <a:cubicBezTo>
                    <a:pt x="5545" y="4778"/>
                    <a:pt x="5608" y="4116"/>
                    <a:pt x="5136" y="4116"/>
                  </a:cubicBezTo>
                  <a:lnTo>
                    <a:pt x="2710" y="4116"/>
                  </a:lnTo>
                  <a:lnTo>
                    <a:pt x="2710" y="2730"/>
                  </a:lnTo>
                  <a:lnTo>
                    <a:pt x="3466" y="2730"/>
                  </a:lnTo>
                  <a:cubicBezTo>
                    <a:pt x="4222" y="2730"/>
                    <a:pt x="4852" y="2257"/>
                    <a:pt x="5073" y="1564"/>
                  </a:cubicBezTo>
                  <a:lnTo>
                    <a:pt x="5419" y="461"/>
                  </a:lnTo>
                  <a:cubicBezTo>
                    <a:pt x="5517" y="189"/>
                    <a:pt x="5301" y="1"/>
                    <a:pt x="50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2" name="Google Shape;8602;p78"/>
          <p:cNvGrpSpPr/>
          <p:nvPr/>
        </p:nvGrpSpPr>
        <p:grpSpPr>
          <a:xfrm>
            <a:off x="1958351" y="2755694"/>
            <a:ext cx="395865" cy="421927"/>
            <a:chOff x="-5971525" y="3990475"/>
            <a:chExt cx="274925" cy="293025"/>
          </a:xfrm>
          <a:solidFill>
            <a:srgbClr val="C00000">
              <a:alpha val="72000"/>
            </a:srgbClr>
          </a:solidFill>
        </p:grpSpPr>
        <p:sp>
          <p:nvSpPr>
            <p:cNvPr id="8603" name="Google Shape;8603;p78"/>
            <p:cNvSpPr/>
            <p:nvPr/>
          </p:nvSpPr>
          <p:spPr>
            <a:xfrm>
              <a:off x="-5851000" y="4061375"/>
              <a:ext cx="102400" cy="33875"/>
            </a:xfrm>
            <a:custGeom>
              <a:avLst/>
              <a:gdLst/>
              <a:ahLst/>
              <a:cxnLst/>
              <a:rect l="l" t="t" r="r" b="b"/>
              <a:pathLst>
                <a:path w="4096" h="1355" extrusionOk="0">
                  <a:moveTo>
                    <a:pt x="0" y="0"/>
                  </a:moveTo>
                  <a:lnTo>
                    <a:pt x="0" y="1355"/>
                  </a:lnTo>
                  <a:lnTo>
                    <a:pt x="4096" y="1355"/>
                  </a:ln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78"/>
            <p:cNvSpPr/>
            <p:nvPr/>
          </p:nvSpPr>
          <p:spPr>
            <a:xfrm>
              <a:off x="-5971525" y="3990475"/>
              <a:ext cx="69350" cy="275700"/>
            </a:xfrm>
            <a:custGeom>
              <a:avLst/>
              <a:gdLst/>
              <a:ahLst/>
              <a:cxnLst/>
              <a:rect l="l" t="t" r="r" b="b"/>
              <a:pathLst>
                <a:path w="2774" h="11028" extrusionOk="0">
                  <a:moveTo>
                    <a:pt x="1041" y="1"/>
                  </a:moveTo>
                  <a:lnTo>
                    <a:pt x="1041" y="32"/>
                  </a:lnTo>
                  <a:cubicBezTo>
                    <a:pt x="473" y="32"/>
                    <a:pt x="1" y="505"/>
                    <a:pt x="1" y="1072"/>
                  </a:cubicBezTo>
                  <a:lnTo>
                    <a:pt x="1" y="9988"/>
                  </a:lnTo>
                  <a:cubicBezTo>
                    <a:pt x="1" y="10555"/>
                    <a:pt x="473" y="11027"/>
                    <a:pt x="1041" y="11027"/>
                  </a:cubicBezTo>
                  <a:lnTo>
                    <a:pt x="2395" y="11027"/>
                  </a:lnTo>
                  <a:cubicBezTo>
                    <a:pt x="2521" y="11027"/>
                    <a:pt x="2647" y="10996"/>
                    <a:pt x="2773" y="10933"/>
                  </a:cubicBezTo>
                  <a:lnTo>
                    <a:pt x="2773" y="64"/>
                  </a:lnTo>
                  <a:cubicBezTo>
                    <a:pt x="2647" y="32"/>
                    <a:pt x="252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78"/>
            <p:cNvSpPr/>
            <p:nvPr/>
          </p:nvSpPr>
          <p:spPr>
            <a:xfrm>
              <a:off x="-5851000" y="4214950"/>
              <a:ext cx="103200" cy="68550"/>
            </a:xfrm>
            <a:custGeom>
              <a:avLst/>
              <a:gdLst/>
              <a:ahLst/>
              <a:cxnLst/>
              <a:rect l="l" t="t" r="r" b="b"/>
              <a:pathLst>
                <a:path w="4128" h="2742" extrusionOk="0">
                  <a:moveTo>
                    <a:pt x="3056" y="694"/>
                  </a:moveTo>
                  <a:cubicBezTo>
                    <a:pt x="3277" y="694"/>
                    <a:pt x="3434" y="851"/>
                    <a:pt x="3434" y="1072"/>
                  </a:cubicBezTo>
                  <a:cubicBezTo>
                    <a:pt x="3434" y="1261"/>
                    <a:pt x="3277" y="1418"/>
                    <a:pt x="3056" y="1418"/>
                  </a:cubicBezTo>
                  <a:lnTo>
                    <a:pt x="1008" y="1418"/>
                  </a:lnTo>
                  <a:cubicBezTo>
                    <a:pt x="819" y="1418"/>
                    <a:pt x="662" y="1261"/>
                    <a:pt x="662" y="1072"/>
                  </a:cubicBezTo>
                  <a:cubicBezTo>
                    <a:pt x="662" y="851"/>
                    <a:pt x="819" y="694"/>
                    <a:pt x="1008" y="694"/>
                  </a:cubicBezTo>
                  <a:close/>
                  <a:moveTo>
                    <a:pt x="32" y="1"/>
                  </a:moveTo>
                  <a:lnTo>
                    <a:pt x="32" y="2395"/>
                  </a:lnTo>
                  <a:lnTo>
                    <a:pt x="0" y="2395"/>
                  </a:lnTo>
                  <a:cubicBezTo>
                    <a:pt x="0" y="2584"/>
                    <a:pt x="158" y="2741"/>
                    <a:pt x="347" y="2741"/>
                  </a:cubicBezTo>
                  <a:lnTo>
                    <a:pt x="3781" y="2741"/>
                  </a:lnTo>
                  <a:cubicBezTo>
                    <a:pt x="3970" y="2741"/>
                    <a:pt x="4127" y="2584"/>
                    <a:pt x="4127" y="2395"/>
                  </a:cubicBezTo>
                  <a:lnTo>
                    <a:pt x="4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78"/>
            <p:cNvSpPr/>
            <p:nvPr/>
          </p:nvSpPr>
          <p:spPr>
            <a:xfrm>
              <a:off x="-5885675" y="4010175"/>
              <a:ext cx="189075" cy="239450"/>
            </a:xfrm>
            <a:custGeom>
              <a:avLst/>
              <a:gdLst/>
              <a:ahLst/>
              <a:cxnLst/>
              <a:rect l="l" t="t" r="r" b="b"/>
              <a:pathLst>
                <a:path w="7563" h="9578" extrusionOk="0">
                  <a:moveTo>
                    <a:pt x="5829" y="1323"/>
                  </a:moveTo>
                  <a:cubicBezTo>
                    <a:pt x="6018" y="1323"/>
                    <a:pt x="6176" y="1481"/>
                    <a:pt x="6176" y="1702"/>
                  </a:cubicBezTo>
                  <a:lnTo>
                    <a:pt x="6176" y="3749"/>
                  </a:lnTo>
                  <a:cubicBezTo>
                    <a:pt x="6176" y="3938"/>
                    <a:pt x="6018" y="4096"/>
                    <a:pt x="5829" y="4096"/>
                  </a:cubicBezTo>
                  <a:lnTo>
                    <a:pt x="1009" y="4096"/>
                  </a:lnTo>
                  <a:cubicBezTo>
                    <a:pt x="820" y="4096"/>
                    <a:pt x="663" y="3938"/>
                    <a:pt x="663" y="3749"/>
                  </a:cubicBezTo>
                  <a:lnTo>
                    <a:pt x="663" y="1702"/>
                  </a:lnTo>
                  <a:cubicBezTo>
                    <a:pt x="663" y="1481"/>
                    <a:pt x="820" y="1323"/>
                    <a:pt x="1009" y="1323"/>
                  </a:cubicBezTo>
                  <a:close/>
                  <a:moveTo>
                    <a:pt x="1734" y="4789"/>
                  </a:moveTo>
                  <a:cubicBezTo>
                    <a:pt x="2175" y="4789"/>
                    <a:pt x="2175" y="5482"/>
                    <a:pt x="1734" y="5482"/>
                  </a:cubicBezTo>
                  <a:lnTo>
                    <a:pt x="1072" y="5482"/>
                  </a:lnTo>
                  <a:cubicBezTo>
                    <a:pt x="631" y="5482"/>
                    <a:pt x="600" y="4789"/>
                    <a:pt x="1072" y="4789"/>
                  </a:cubicBezTo>
                  <a:close/>
                  <a:moveTo>
                    <a:pt x="3782" y="4758"/>
                  </a:moveTo>
                  <a:cubicBezTo>
                    <a:pt x="4223" y="4789"/>
                    <a:pt x="4223" y="5482"/>
                    <a:pt x="3782" y="5482"/>
                  </a:cubicBezTo>
                  <a:lnTo>
                    <a:pt x="3120" y="5482"/>
                  </a:lnTo>
                  <a:cubicBezTo>
                    <a:pt x="2899" y="5482"/>
                    <a:pt x="2742" y="5325"/>
                    <a:pt x="2742" y="5104"/>
                  </a:cubicBezTo>
                  <a:cubicBezTo>
                    <a:pt x="2742" y="4915"/>
                    <a:pt x="2899" y="4758"/>
                    <a:pt x="3120" y="4758"/>
                  </a:cubicBezTo>
                  <a:close/>
                  <a:moveTo>
                    <a:pt x="5829" y="4789"/>
                  </a:moveTo>
                  <a:cubicBezTo>
                    <a:pt x="6270" y="4789"/>
                    <a:pt x="6302" y="5482"/>
                    <a:pt x="5829" y="5482"/>
                  </a:cubicBezTo>
                  <a:lnTo>
                    <a:pt x="5168" y="5482"/>
                  </a:lnTo>
                  <a:cubicBezTo>
                    <a:pt x="4727" y="5482"/>
                    <a:pt x="4695" y="4789"/>
                    <a:pt x="5168" y="4789"/>
                  </a:cubicBezTo>
                  <a:close/>
                  <a:moveTo>
                    <a:pt x="1762" y="6174"/>
                  </a:moveTo>
                  <a:cubicBezTo>
                    <a:pt x="2175" y="6174"/>
                    <a:pt x="2165" y="6837"/>
                    <a:pt x="1734" y="6837"/>
                  </a:cubicBezTo>
                  <a:lnTo>
                    <a:pt x="1072" y="6837"/>
                  </a:lnTo>
                  <a:cubicBezTo>
                    <a:pt x="631" y="6837"/>
                    <a:pt x="600" y="6175"/>
                    <a:pt x="1072" y="6175"/>
                  </a:cubicBezTo>
                  <a:lnTo>
                    <a:pt x="1734" y="6175"/>
                  </a:lnTo>
                  <a:cubicBezTo>
                    <a:pt x="1744" y="6175"/>
                    <a:pt x="1753" y="6174"/>
                    <a:pt x="1762" y="6174"/>
                  </a:cubicBezTo>
                  <a:close/>
                  <a:moveTo>
                    <a:pt x="3782" y="6144"/>
                  </a:moveTo>
                  <a:cubicBezTo>
                    <a:pt x="4223" y="6144"/>
                    <a:pt x="4223" y="6837"/>
                    <a:pt x="3782" y="6837"/>
                  </a:cubicBezTo>
                  <a:lnTo>
                    <a:pt x="3120" y="6837"/>
                  </a:lnTo>
                  <a:cubicBezTo>
                    <a:pt x="2899" y="6837"/>
                    <a:pt x="2742" y="6679"/>
                    <a:pt x="2742" y="6490"/>
                  </a:cubicBezTo>
                  <a:cubicBezTo>
                    <a:pt x="2742" y="6301"/>
                    <a:pt x="2899" y="6144"/>
                    <a:pt x="3120" y="6144"/>
                  </a:cubicBezTo>
                  <a:close/>
                  <a:moveTo>
                    <a:pt x="5858" y="6174"/>
                  </a:moveTo>
                  <a:cubicBezTo>
                    <a:pt x="6272" y="6174"/>
                    <a:pt x="6291" y="6837"/>
                    <a:pt x="5829" y="6837"/>
                  </a:cubicBezTo>
                  <a:lnTo>
                    <a:pt x="5168" y="6837"/>
                  </a:lnTo>
                  <a:cubicBezTo>
                    <a:pt x="4727" y="6837"/>
                    <a:pt x="4695" y="6175"/>
                    <a:pt x="5168" y="6175"/>
                  </a:cubicBezTo>
                  <a:lnTo>
                    <a:pt x="5829" y="6175"/>
                  </a:lnTo>
                  <a:cubicBezTo>
                    <a:pt x="5839" y="6175"/>
                    <a:pt x="5849" y="6174"/>
                    <a:pt x="5858" y="6174"/>
                  </a:cubicBezTo>
                  <a:close/>
                  <a:moveTo>
                    <a:pt x="1" y="0"/>
                  </a:moveTo>
                  <a:lnTo>
                    <a:pt x="1" y="9578"/>
                  </a:lnTo>
                  <a:lnTo>
                    <a:pt x="663" y="9578"/>
                  </a:lnTo>
                  <a:lnTo>
                    <a:pt x="663" y="7876"/>
                  </a:lnTo>
                  <a:cubicBezTo>
                    <a:pt x="663" y="7687"/>
                    <a:pt x="820" y="7530"/>
                    <a:pt x="1009" y="7530"/>
                  </a:cubicBezTo>
                  <a:lnTo>
                    <a:pt x="5829" y="7530"/>
                  </a:lnTo>
                  <a:cubicBezTo>
                    <a:pt x="6018" y="7530"/>
                    <a:pt x="6176" y="7687"/>
                    <a:pt x="6176" y="7876"/>
                  </a:cubicBezTo>
                  <a:lnTo>
                    <a:pt x="6176" y="9578"/>
                  </a:lnTo>
                  <a:lnTo>
                    <a:pt x="6522" y="9578"/>
                  </a:lnTo>
                  <a:cubicBezTo>
                    <a:pt x="7090" y="9578"/>
                    <a:pt x="7562" y="9105"/>
                    <a:pt x="7562" y="8538"/>
                  </a:cubicBezTo>
                  <a:lnTo>
                    <a:pt x="7562" y="1008"/>
                  </a:lnTo>
                  <a:cubicBezTo>
                    <a:pt x="7531" y="473"/>
                    <a:pt x="7090" y="0"/>
                    <a:pt x="64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7" name="Google Shape;8607;p78"/>
          <p:cNvGrpSpPr/>
          <p:nvPr/>
        </p:nvGrpSpPr>
        <p:grpSpPr>
          <a:xfrm>
            <a:off x="4631558" y="1689798"/>
            <a:ext cx="420775" cy="418507"/>
            <a:chOff x="-4118225" y="3253275"/>
            <a:chExt cx="292225" cy="290650"/>
          </a:xfrm>
          <a:solidFill>
            <a:srgbClr val="C00000">
              <a:alpha val="72000"/>
            </a:srgbClr>
          </a:solidFill>
        </p:grpSpPr>
        <p:sp>
          <p:nvSpPr>
            <p:cNvPr id="8608" name="Google Shape;8608;p78"/>
            <p:cNvSpPr/>
            <p:nvPr/>
          </p:nvSpPr>
          <p:spPr>
            <a:xfrm>
              <a:off x="-4118225" y="3287125"/>
              <a:ext cx="256725" cy="256800"/>
            </a:xfrm>
            <a:custGeom>
              <a:avLst/>
              <a:gdLst/>
              <a:ahLst/>
              <a:cxnLst/>
              <a:rect l="l" t="t" r="r" b="b"/>
              <a:pathLst>
                <a:path w="10269" h="10272" extrusionOk="0">
                  <a:moveTo>
                    <a:pt x="5104" y="1"/>
                  </a:moveTo>
                  <a:cubicBezTo>
                    <a:pt x="2268" y="1"/>
                    <a:pt x="0" y="2301"/>
                    <a:pt x="0" y="5136"/>
                  </a:cubicBezTo>
                  <a:cubicBezTo>
                    <a:pt x="0" y="7972"/>
                    <a:pt x="2268" y="10271"/>
                    <a:pt x="5104" y="10271"/>
                  </a:cubicBezTo>
                  <a:cubicBezTo>
                    <a:pt x="7939" y="10271"/>
                    <a:pt x="10239" y="8003"/>
                    <a:pt x="10239" y="5168"/>
                  </a:cubicBezTo>
                  <a:cubicBezTo>
                    <a:pt x="10268" y="4993"/>
                    <a:pt x="10108" y="4818"/>
                    <a:pt x="9910" y="4818"/>
                  </a:cubicBezTo>
                  <a:cubicBezTo>
                    <a:pt x="9894" y="4818"/>
                    <a:pt x="9877" y="4819"/>
                    <a:pt x="9861" y="4821"/>
                  </a:cubicBezTo>
                  <a:lnTo>
                    <a:pt x="5797" y="4821"/>
                  </a:lnTo>
                  <a:cubicBezTo>
                    <a:pt x="5639" y="4821"/>
                    <a:pt x="5450" y="4695"/>
                    <a:pt x="5450" y="4506"/>
                  </a:cubicBezTo>
                  <a:lnTo>
                    <a:pt x="5450" y="347"/>
                  </a:lnTo>
                  <a:cubicBezTo>
                    <a:pt x="5450" y="158"/>
                    <a:pt x="5324" y="1"/>
                    <a:pt x="5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78"/>
            <p:cNvSpPr/>
            <p:nvPr/>
          </p:nvSpPr>
          <p:spPr>
            <a:xfrm>
              <a:off x="-3963850" y="32532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35"/>
                  </a:lnTo>
                  <a:cubicBezTo>
                    <a:pt x="0" y="5356"/>
                    <a:pt x="158" y="5514"/>
                    <a:pt x="347" y="5514"/>
                  </a:cubicBezTo>
                  <a:lnTo>
                    <a:pt x="5167" y="5514"/>
                  </a:lnTo>
                  <a:cubicBezTo>
                    <a:pt x="5356" y="5514"/>
                    <a:pt x="5513" y="5356"/>
                    <a:pt x="5513" y="5135"/>
                  </a:cubicBezTo>
                  <a:cubicBezTo>
                    <a:pt x="5513" y="2269"/>
                    <a:pt x="318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0" name="Google Shape;8610;p78"/>
          <p:cNvGrpSpPr/>
          <p:nvPr/>
        </p:nvGrpSpPr>
        <p:grpSpPr>
          <a:xfrm>
            <a:off x="4682008" y="2204922"/>
            <a:ext cx="319874" cy="420199"/>
            <a:chOff x="-4082800" y="3612425"/>
            <a:chExt cx="222150" cy="291825"/>
          </a:xfrm>
          <a:solidFill>
            <a:srgbClr val="C00000">
              <a:alpha val="72000"/>
            </a:srgbClr>
          </a:solidFill>
        </p:grpSpPr>
        <p:sp>
          <p:nvSpPr>
            <p:cNvPr id="8611" name="Google Shape;8611;p78"/>
            <p:cNvSpPr/>
            <p:nvPr/>
          </p:nvSpPr>
          <p:spPr>
            <a:xfrm>
              <a:off x="-4027650" y="3663625"/>
              <a:ext cx="112650" cy="119725"/>
            </a:xfrm>
            <a:custGeom>
              <a:avLst/>
              <a:gdLst/>
              <a:ahLst/>
              <a:cxnLst/>
              <a:rect l="l" t="t" r="r" b="b"/>
              <a:pathLst>
                <a:path w="4506" h="4789" extrusionOk="0">
                  <a:moveTo>
                    <a:pt x="2237" y="1355"/>
                  </a:moveTo>
                  <a:cubicBezTo>
                    <a:pt x="2773" y="1355"/>
                    <a:pt x="3245" y="1827"/>
                    <a:pt x="3245" y="2395"/>
                  </a:cubicBezTo>
                  <a:cubicBezTo>
                    <a:pt x="3308" y="2930"/>
                    <a:pt x="2836" y="3434"/>
                    <a:pt x="2237" y="3434"/>
                  </a:cubicBezTo>
                  <a:cubicBezTo>
                    <a:pt x="1670" y="3434"/>
                    <a:pt x="1197" y="2962"/>
                    <a:pt x="1197" y="2395"/>
                  </a:cubicBezTo>
                  <a:cubicBezTo>
                    <a:pt x="1197" y="1859"/>
                    <a:pt x="1670" y="1355"/>
                    <a:pt x="2237" y="1355"/>
                  </a:cubicBezTo>
                  <a:close/>
                  <a:moveTo>
                    <a:pt x="1922" y="0"/>
                  </a:moveTo>
                  <a:lnTo>
                    <a:pt x="1922" y="473"/>
                  </a:lnTo>
                  <a:cubicBezTo>
                    <a:pt x="1922" y="630"/>
                    <a:pt x="1827" y="725"/>
                    <a:pt x="1670" y="788"/>
                  </a:cubicBezTo>
                  <a:cubicBezTo>
                    <a:pt x="1481" y="851"/>
                    <a:pt x="1292" y="945"/>
                    <a:pt x="1134" y="1103"/>
                  </a:cubicBezTo>
                  <a:cubicBezTo>
                    <a:pt x="1055" y="1143"/>
                    <a:pt x="962" y="1183"/>
                    <a:pt x="873" y="1183"/>
                  </a:cubicBezTo>
                  <a:cubicBezTo>
                    <a:pt x="822" y="1183"/>
                    <a:pt x="771" y="1169"/>
                    <a:pt x="725" y="1134"/>
                  </a:cubicBezTo>
                  <a:lnTo>
                    <a:pt x="347" y="914"/>
                  </a:lnTo>
                  <a:lnTo>
                    <a:pt x="0" y="1481"/>
                  </a:lnTo>
                  <a:lnTo>
                    <a:pt x="378" y="1733"/>
                  </a:lnTo>
                  <a:cubicBezTo>
                    <a:pt x="504" y="1796"/>
                    <a:pt x="599" y="1922"/>
                    <a:pt x="536" y="2079"/>
                  </a:cubicBezTo>
                  <a:cubicBezTo>
                    <a:pt x="504" y="2332"/>
                    <a:pt x="504" y="2489"/>
                    <a:pt x="536" y="2710"/>
                  </a:cubicBezTo>
                  <a:cubicBezTo>
                    <a:pt x="599" y="2867"/>
                    <a:pt x="504" y="2993"/>
                    <a:pt x="378" y="3056"/>
                  </a:cubicBezTo>
                  <a:lnTo>
                    <a:pt x="0" y="3308"/>
                  </a:lnTo>
                  <a:lnTo>
                    <a:pt x="347" y="3907"/>
                  </a:lnTo>
                  <a:lnTo>
                    <a:pt x="725" y="3655"/>
                  </a:lnTo>
                  <a:cubicBezTo>
                    <a:pt x="773" y="3631"/>
                    <a:pt x="826" y="3620"/>
                    <a:pt x="879" y="3620"/>
                  </a:cubicBezTo>
                  <a:cubicBezTo>
                    <a:pt x="967" y="3620"/>
                    <a:pt x="1056" y="3647"/>
                    <a:pt x="1134" y="3686"/>
                  </a:cubicBezTo>
                  <a:cubicBezTo>
                    <a:pt x="1292" y="3812"/>
                    <a:pt x="1481" y="3938"/>
                    <a:pt x="1670" y="4001"/>
                  </a:cubicBezTo>
                  <a:cubicBezTo>
                    <a:pt x="1796" y="4064"/>
                    <a:pt x="1922" y="4222"/>
                    <a:pt x="1922" y="4316"/>
                  </a:cubicBezTo>
                  <a:lnTo>
                    <a:pt x="1922" y="4789"/>
                  </a:lnTo>
                  <a:lnTo>
                    <a:pt x="2584" y="4789"/>
                  </a:lnTo>
                  <a:lnTo>
                    <a:pt x="2584" y="4316"/>
                  </a:lnTo>
                  <a:cubicBezTo>
                    <a:pt x="2584" y="4159"/>
                    <a:pt x="2678" y="4064"/>
                    <a:pt x="2836" y="4001"/>
                  </a:cubicBezTo>
                  <a:cubicBezTo>
                    <a:pt x="3025" y="3938"/>
                    <a:pt x="3182" y="3844"/>
                    <a:pt x="3371" y="3686"/>
                  </a:cubicBezTo>
                  <a:cubicBezTo>
                    <a:pt x="3449" y="3647"/>
                    <a:pt x="3539" y="3620"/>
                    <a:pt x="3626" y="3620"/>
                  </a:cubicBezTo>
                  <a:cubicBezTo>
                    <a:pt x="3680" y="3620"/>
                    <a:pt x="3733" y="3631"/>
                    <a:pt x="3781" y="3655"/>
                  </a:cubicBezTo>
                  <a:lnTo>
                    <a:pt x="4159" y="3907"/>
                  </a:lnTo>
                  <a:lnTo>
                    <a:pt x="4505" y="3308"/>
                  </a:lnTo>
                  <a:lnTo>
                    <a:pt x="4127" y="3056"/>
                  </a:lnTo>
                  <a:cubicBezTo>
                    <a:pt x="4001" y="2993"/>
                    <a:pt x="3938" y="2867"/>
                    <a:pt x="3970" y="2710"/>
                  </a:cubicBezTo>
                  <a:cubicBezTo>
                    <a:pt x="4001" y="2489"/>
                    <a:pt x="4001" y="2332"/>
                    <a:pt x="3970" y="2079"/>
                  </a:cubicBezTo>
                  <a:cubicBezTo>
                    <a:pt x="3938" y="1922"/>
                    <a:pt x="4001" y="1796"/>
                    <a:pt x="4127" y="1733"/>
                  </a:cubicBezTo>
                  <a:lnTo>
                    <a:pt x="4505" y="1481"/>
                  </a:lnTo>
                  <a:lnTo>
                    <a:pt x="4159" y="914"/>
                  </a:lnTo>
                  <a:lnTo>
                    <a:pt x="3781" y="1134"/>
                  </a:lnTo>
                  <a:cubicBezTo>
                    <a:pt x="3734" y="1169"/>
                    <a:pt x="3684" y="1183"/>
                    <a:pt x="3632" y="1183"/>
                  </a:cubicBezTo>
                  <a:cubicBezTo>
                    <a:pt x="3543" y="1183"/>
                    <a:pt x="3451" y="1143"/>
                    <a:pt x="3371" y="1103"/>
                  </a:cubicBezTo>
                  <a:cubicBezTo>
                    <a:pt x="3214" y="977"/>
                    <a:pt x="3025" y="851"/>
                    <a:pt x="2836" y="788"/>
                  </a:cubicBezTo>
                  <a:cubicBezTo>
                    <a:pt x="2710" y="725"/>
                    <a:pt x="2584" y="567"/>
                    <a:pt x="2584" y="473"/>
                  </a:cubicBezTo>
                  <a:lnTo>
                    <a:pt x="25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78"/>
            <p:cNvSpPr/>
            <p:nvPr/>
          </p:nvSpPr>
          <p:spPr>
            <a:xfrm>
              <a:off x="-4082800" y="3612425"/>
              <a:ext cx="222150" cy="291825"/>
            </a:xfrm>
            <a:custGeom>
              <a:avLst/>
              <a:gdLst/>
              <a:ahLst/>
              <a:cxnLst/>
              <a:rect l="l" t="t" r="r" b="b"/>
              <a:pathLst>
                <a:path w="8886" h="11673" extrusionOk="0">
                  <a:moveTo>
                    <a:pt x="5168" y="1324"/>
                  </a:moveTo>
                  <a:cubicBezTo>
                    <a:pt x="5357" y="1324"/>
                    <a:pt x="5514" y="1481"/>
                    <a:pt x="5514" y="1702"/>
                  </a:cubicBezTo>
                  <a:lnTo>
                    <a:pt x="5514" y="2269"/>
                  </a:lnTo>
                  <a:cubicBezTo>
                    <a:pt x="5609" y="2332"/>
                    <a:pt x="5735" y="2395"/>
                    <a:pt x="5829" y="2489"/>
                  </a:cubicBezTo>
                  <a:lnTo>
                    <a:pt x="6333" y="2206"/>
                  </a:lnTo>
                  <a:cubicBezTo>
                    <a:pt x="6396" y="2174"/>
                    <a:pt x="6491" y="2174"/>
                    <a:pt x="6617" y="2174"/>
                  </a:cubicBezTo>
                  <a:cubicBezTo>
                    <a:pt x="6680" y="2206"/>
                    <a:pt x="6774" y="2237"/>
                    <a:pt x="6806" y="2300"/>
                  </a:cubicBezTo>
                  <a:lnTo>
                    <a:pt x="7467" y="3497"/>
                  </a:lnTo>
                  <a:cubicBezTo>
                    <a:pt x="7562" y="3655"/>
                    <a:pt x="7530" y="3844"/>
                    <a:pt x="7341" y="3970"/>
                  </a:cubicBezTo>
                  <a:lnTo>
                    <a:pt x="6837" y="4254"/>
                  </a:lnTo>
                  <a:cubicBezTo>
                    <a:pt x="6869" y="4380"/>
                    <a:pt x="6869" y="4474"/>
                    <a:pt x="6837" y="4632"/>
                  </a:cubicBezTo>
                  <a:lnTo>
                    <a:pt x="7341" y="4915"/>
                  </a:lnTo>
                  <a:cubicBezTo>
                    <a:pt x="7499" y="4978"/>
                    <a:pt x="7593" y="5230"/>
                    <a:pt x="7467" y="5388"/>
                  </a:cubicBezTo>
                  <a:lnTo>
                    <a:pt x="6806" y="6553"/>
                  </a:lnTo>
                  <a:cubicBezTo>
                    <a:pt x="6774" y="6648"/>
                    <a:pt x="6680" y="6679"/>
                    <a:pt x="6617" y="6711"/>
                  </a:cubicBezTo>
                  <a:cubicBezTo>
                    <a:pt x="6588" y="6730"/>
                    <a:pt x="6555" y="6738"/>
                    <a:pt x="6523" y="6738"/>
                  </a:cubicBezTo>
                  <a:cubicBezTo>
                    <a:pt x="6450" y="6738"/>
                    <a:pt x="6377" y="6701"/>
                    <a:pt x="6333" y="6679"/>
                  </a:cubicBezTo>
                  <a:lnTo>
                    <a:pt x="5829" y="6396"/>
                  </a:lnTo>
                  <a:cubicBezTo>
                    <a:pt x="5703" y="6490"/>
                    <a:pt x="5609" y="6522"/>
                    <a:pt x="5514" y="6616"/>
                  </a:cubicBezTo>
                  <a:lnTo>
                    <a:pt x="5514" y="7183"/>
                  </a:lnTo>
                  <a:cubicBezTo>
                    <a:pt x="5514" y="7404"/>
                    <a:pt x="5357" y="7562"/>
                    <a:pt x="5168" y="7562"/>
                  </a:cubicBezTo>
                  <a:lnTo>
                    <a:pt x="3781" y="7562"/>
                  </a:lnTo>
                  <a:cubicBezTo>
                    <a:pt x="3592" y="7562"/>
                    <a:pt x="3435" y="7404"/>
                    <a:pt x="3435" y="7183"/>
                  </a:cubicBezTo>
                  <a:lnTo>
                    <a:pt x="3435" y="6616"/>
                  </a:lnTo>
                  <a:cubicBezTo>
                    <a:pt x="3309" y="6553"/>
                    <a:pt x="3183" y="6490"/>
                    <a:pt x="3120" y="6396"/>
                  </a:cubicBezTo>
                  <a:lnTo>
                    <a:pt x="2584" y="6679"/>
                  </a:lnTo>
                  <a:cubicBezTo>
                    <a:pt x="2521" y="6711"/>
                    <a:pt x="2427" y="6711"/>
                    <a:pt x="2332" y="6711"/>
                  </a:cubicBezTo>
                  <a:cubicBezTo>
                    <a:pt x="2238" y="6679"/>
                    <a:pt x="2175" y="6648"/>
                    <a:pt x="2112" y="6553"/>
                  </a:cubicBezTo>
                  <a:lnTo>
                    <a:pt x="1450" y="5388"/>
                  </a:lnTo>
                  <a:cubicBezTo>
                    <a:pt x="1387" y="5230"/>
                    <a:pt x="1419" y="5041"/>
                    <a:pt x="1576" y="4915"/>
                  </a:cubicBezTo>
                  <a:lnTo>
                    <a:pt x="2080" y="4632"/>
                  </a:lnTo>
                  <a:lnTo>
                    <a:pt x="2080" y="4443"/>
                  </a:lnTo>
                  <a:lnTo>
                    <a:pt x="2080" y="4254"/>
                  </a:lnTo>
                  <a:lnTo>
                    <a:pt x="1576" y="3970"/>
                  </a:lnTo>
                  <a:cubicBezTo>
                    <a:pt x="1419" y="3907"/>
                    <a:pt x="1324" y="3655"/>
                    <a:pt x="1450" y="3497"/>
                  </a:cubicBezTo>
                  <a:lnTo>
                    <a:pt x="2112" y="2332"/>
                  </a:lnTo>
                  <a:cubicBezTo>
                    <a:pt x="2175" y="2237"/>
                    <a:pt x="2238" y="2206"/>
                    <a:pt x="2332" y="2174"/>
                  </a:cubicBezTo>
                  <a:cubicBezTo>
                    <a:pt x="2352" y="2155"/>
                    <a:pt x="2377" y="2147"/>
                    <a:pt x="2405" y="2147"/>
                  </a:cubicBezTo>
                  <a:cubicBezTo>
                    <a:pt x="2467" y="2147"/>
                    <a:pt x="2541" y="2184"/>
                    <a:pt x="2584" y="2206"/>
                  </a:cubicBezTo>
                  <a:lnTo>
                    <a:pt x="3120" y="2489"/>
                  </a:lnTo>
                  <a:cubicBezTo>
                    <a:pt x="3214" y="2395"/>
                    <a:pt x="3309" y="2363"/>
                    <a:pt x="3435" y="2269"/>
                  </a:cubicBezTo>
                  <a:lnTo>
                    <a:pt x="3435" y="1702"/>
                  </a:lnTo>
                  <a:cubicBezTo>
                    <a:pt x="3435" y="1481"/>
                    <a:pt x="3592" y="1324"/>
                    <a:pt x="3781" y="1324"/>
                  </a:cubicBezTo>
                  <a:close/>
                  <a:moveTo>
                    <a:pt x="4443" y="0"/>
                  </a:moveTo>
                  <a:cubicBezTo>
                    <a:pt x="1986" y="0"/>
                    <a:pt x="1" y="2017"/>
                    <a:pt x="1" y="4443"/>
                  </a:cubicBezTo>
                  <a:cubicBezTo>
                    <a:pt x="1" y="5419"/>
                    <a:pt x="316" y="6333"/>
                    <a:pt x="851" y="7120"/>
                  </a:cubicBezTo>
                  <a:lnTo>
                    <a:pt x="4159" y="11531"/>
                  </a:lnTo>
                  <a:cubicBezTo>
                    <a:pt x="4222" y="11626"/>
                    <a:pt x="4325" y="11673"/>
                    <a:pt x="4431" y="11673"/>
                  </a:cubicBezTo>
                  <a:cubicBezTo>
                    <a:pt x="4538" y="11673"/>
                    <a:pt x="4648" y="11626"/>
                    <a:pt x="4727" y="11531"/>
                  </a:cubicBezTo>
                  <a:lnTo>
                    <a:pt x="8066" y="6994"/>
                  </a:lnTo>
                  <a:cubicBezTo>
                    <a:pt x="8602" y="6270"/>
                    <a:pt x="8885" y="5356"/>
                    <a:pt x="8885" y="4443"/>
                  </a:cubicBezTo>
                  <a:cubicBezTo>
                    <a:pt x="8885" y="2017"/>
                    <a:pt x="6932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78"/>
            <p:cNvSpPr/>
            <p:nvPr/>
          </p:nvSpPr>
          <p:spPr>
            <a:xfrm>
              <a:off x="-3980400" y="37148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4" y="537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4" name="Google Shape;8614;p78"/>
          <p:cNvGrpSpPr/>
          <p:nvPr/>
        </p:nvGrpSpPr>
        <p:grpSpPr>
          <a:xfrm>
            <a:off x="4643456" y="2769876"/>
            <a:ext cx="420775" cy="393561"/>
            <a:chOff x="-4118225" y="3990475"/>
            <a:chExt cx="292225" cy="273325"/>
          </a:xfrm>
          <a:solidFill>
            <a:srgbClr val="C00000">
              <a:alpha val="72000"/>
            </a:srgbClr>
          </a:solidFill>
        </p:grpSpPr>
        <p:sp>
          <p:nvSpPr>
            <p:cNvPr id="8615" name="Google Shape;8615;p78"/>
            <p:cNvSpPr/>
            <p:nvPr/>
          </p:nvSpPr>
          <p:spPr>
            <a:xfrm>
              <a:off x="-3963850" y="40401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78"/>
            <p:cNvSpPr/>
            <p:nvPr/>
          </p:nvSpPr>
          <p:spPr>
            <a:xfrm>
              <a:off x="-4015050" y="3990475"/>
              <a:ext cx="153600" cy="153625"/>
            </a:xfrm>
            <a:custGeom>
              <a:avLst/>
              <a:gdLst/>
              <a:ahLst/>
              <a:cxnLst/>
              <a:rect l="l" t="t" r="r" b="b"/>
              <a:pathLst>
                <a:path w="6144" h="6145" extrusionOk="0">
                  <a:moveTo>
                    <a:pt x="3056" y="1324"/>
                  </a:moveTo>
                  <a:cubicBezTo>
                    <a:pt x="4001" y="1324"/>
                    <a:pt x="4757" y="2080"/>
                    <a:pt x="4757" y="3025"/>
                  </a:cubicBezTo>
                  <a:cubicBezTo>
                    <a:pt x="4757" y="3970"/>
                    <a:pt x="4033" y="4726"/>
                    <a:pt x="3056" y="4726"/>
                  </a:cubicBezTo>
                  <a:cubicBezTo>
                    <a:pt x="2111" y="4726"/>
                    <a:pt x="1386" y="3970"/>
                    <a:pt x="1386" y="3025"/>
                  </a:cubicBezTo>
                  <a:cubicBezTo>
                    <a:pt x="1386" y="2080"/>
                    <a:pt x="2111" y="1324"/>
                    <a:pt x="3056" y="132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55"/>
                    <a:pt x="0" y="3057"/>
                  </a:cubicBezTo>
                  <a:cubicBezTo>
                    <a:pt x="0" y="4758"/>
                    <a:pt x="1323" y="6144"/>
                    <a:pt x="3056" y="6144"/>
                  </a:cubicBezTo>
                  <a:cubicBezTo>
                    <a:pt x="4757" y="6144"/>
                    <a:pt x="6144" y="4758"/>
                    <a:pt x="6144" y="3057"/>
                  </a:cubicBezTo>
                  <a:cubicBezTo>
                    <a:pt x="6144" y="1355"/>
                    <a:pt x="4757" y="1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78"/>
            <p:cNvSpPr/>
            <p:nvPr/>
          </p:nvSpPr>
          <p:spPr>
            <a:xfrm>
              <a:off x="-4118225" y="4144075"/>
              <a:ext cx="33875" cy="119725"/>
            </a:xfrm>
            <a:custGeom>
              <a:avLst/>
              <a:gdLst/>
              <a:ahLst/>
              <a:cxnLst/>
              <a:rect l="l" t="t" r="r" b="b"/>
              <a:pathLst>
                <a:path w="1355" h="478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1008" y="4789"/>
                  </a:lnTo>
                  <a:cubicBezTo>
                    <a:pt x="1134" y="4789"/>
                    <a:pt x="1260" y="4757"/>
                    <a:pt x="1355" y="4726"/>
                  </a:cubicBezTo>
                  <a:lnTo>
                    <a:pt x="1355" y="63"/>
                  </a:lnTo>
                  <a:cubicBezTo>
                    <a:pt x="1260" y="32"/>
                    <a:pt x="1134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78"/>
            <p:cNvSpPr/>
            <p:nvPr/>
          </p:nvSpPr>
          <p:spPr>
            <a:xfrm>
              <a:off x="-4067050" y="4143750"/>
              <a:ext cx="241050" cy="120050"/>
            </a:xfrm>
            <a:custGeom>
              <a:avLst/>
              <a:gdLst/>
              <a:ahLst/>
              <a:cxnLst/>
              <a:rect l="l" t="t" r="r" b="b"/>
              <a:pathLst>
                <a:path w="9642" h="4802" extrusionOk="0">
                  <a:moveTo>
                    <a:pt x="1750" y="1"/>
                  </a:moveTo>
                  <a:cubicBezTo>
                    <a:pt x="1124" y="1"/>
                    <a:pt x="537" y="197"/>
                    <a:pt x="1" y="549"/>
                  </a:cubicBezTo>
                  <a:lnTo>
                    <a:pt x="1" y="4550"/>
                  </a:lnTo>
                  <a:cubicBezTo>
                    <a:pt x="410" y="4707"/>
                    <a:pt x="883" y="4802"/>
                    <a:pt x="1356" y="4802"/>
                  </a:cubicBezTo>
                  <a:lnTo>
                    <a:pt x="5294" y="4802"/>
                  </a:lnTo>
                  <a:cubicBezTo>
                    <a:pt x="5735" y="4802"/>
                    <a:pt x="6144" y="4644"/>
                    <a:pt x="6459" y="4392"/>
                  </a:cubicBezTo>
                  <a:cubicBezTo>
                    <a:pt x="6459" y="4392"/>
                    <a:pt x="8507" y="2502"/>
                    <a:pt x="9169" y="1872"/>
                  </a:cubicBezTo>
                  <a:cubicBezTo>
                    <a:pt x="9169" y="1872"/>
                    <a:pt x="9547" y="1399"/>
                    <a:pt x="9547" y="1021"/>
                  </a:cubicBezTo>
                  <a:cubicBezTo>
                    <a:pt x="9641" y="454"/>
                    <a:pt x="9169" y="13"/>
                    <a:pt x="8602" y="13"/>
                  </a:cubicBezTo>
                  <a:cubicBezTo>
                    <a:pt x="8413" y="13"/>
                    <a:pt x="7751" y="202"/>
                    <a:pt x="6711" y="1777"/>
                  </a:cubicBezTo>
                  <a:cubicBezTo>
                    <a:pt x="6333" y="2376"/>
                    <a:pt x="5766" y="2754"/>
                    <a:pt x="5199" y="2754"/>
                  </a:cubicBezTo>
                  <a:lnTo>
                    <a:pt x="2710" y="2754"/>
                  </a:lnTo>
                  <a:cubicBezTo>
                    <a:pt x="2584" y="2754"/>
                    <a:pt x="2458" y="2849"/>
                    <a:pt x="2395" y="2975"/>
                  </a:cubicBezTo>
                  <a:cubicBezTo>
                    <a:pt x="2333" y="3099"/>
                    <a:pt x="2223" y="3152"/>
                    <a:pt x="2110" y="3152"/>
                  </a:cubicBezTo>
                  <a:cubicBezTo>
                    <a:pt x="1880" y="3152"/>
                    <a:pt x="1638" y="2934"/>
                    <a:pt x="1765" y="2660"/>
                  </a:cubicBezTo>
                  <a:cubicBezTo>
                    <a:pt x="1923" y="2344"/>
                    <a:pt x="2238" y="2092"/>
                    <a:pt x="2616" y="2092"/>
                  </a:cubicBezTo>
                  <a:lnTo>
                    <a:pt x="5231" y="2092"/>
                  </a:lnTo>
                  <a:cubicBezTo>
                    <a:pt x="6081" y="2061"/>
                    <a:pt x="6081" y="706"/>
                    <a:pt x="5136" y="706"/>
                  </a:cubicBezTo>
                  <a:lnTo>
                    <a:pt x="3844" y="706"/>
                  </a:lnTo>
                  <a:cubicBezTo>
                    <a:pt x="3116" y="220"/>
                    <a:pt x="2412" y="1"/>
                    <a:pt x="1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9" name="Google Shape;8619;p78"/>
          <p:cNvGrpSpPr/>
          <p:nvPr/>
        </p:nvGrpSpPr>
        <p:grpSpPr>
          <a:xfrm>
            <a:off x="7354110" y="1688087"/>
            <a:ext cx="394713" cy="421927"/>
            <a:chOff x="-2312225" y="3238300"/>
            <a:chExt cx="274125" cy="293025"/>
          </a:xfrm>
          <a:solidFill>
            <a:srgbClr val="C00000">
              <a:alpha val="72000"/>
            </a:srgbClr>
          </a:solidFill>
        </p:grpSpPr>
        <p:sp>
          <p:nvSpPr>
            <p:cNvPr id="8620" name="Google Shape;8620;p78"/>
            <p:cNvSpPr/>
            <p:nvPr/>
          </p:nvSpPr>
          <p:spPr>
            <a:xfrm>
              <a:off x="-2241325" y="3289500"/>
              <a:ext cx="203225" cy="241825"/>
            </a:xfrm>
            <a:custGeom>
              <a:avLst/>
              <a:gdLst/>
              <a:ahLst/>
              <a:cxnLst/>
              <a:rect l="l" t="t" r="r" b="b"/>
              <a:pathLst>
                <a:path w="8129" h="9673" extrusionOk="0">
                  <a:moveTo>
                    <a:pt x="2458" y="0"/>
                  </a:moveTo>
                  <a:cubicBezTo>
                    <a:pt x="2174" y="0"/>
                    <a:pt x="1954" y="221"/>
                    <a:pt x="1954" y="504"/>
                  </a:cubicBezTo>
                  <a:lnTo>
                    <a:pt x="1954" y="2836"/>
                  </a:lnTo>
                  <a:lnTo>
                    <a:pt x="1954" y="5167"/>
                  </a:lnTo>
                  <a:lnTo>
                    <a:pt x="914" y="4128"/>
                  </a:lnTo>
                  <a:cubicBezTo>
                    <a:pt x="820" y="4033"/>
                    <a:pt x="693" y="3986"/>
                    <a:pt x="567" y="3986"/>
                  </a:cubicBezTo>
                  <a:cubicBezTo>
                    <a:pt x="441" y="3986"/>
                    <a:pt x="315" y="4033"/>
                    <a:pt x="221" y="4128"/>
                  </a:cubicBezTo>
                  <a:cubicBezTo>
                    <a:pt x="0" y="4317"/>
                    <a:pt x="0" y="4632"/>
                    <a:pt x="221" y="4852"/>
                  </a:cubicBezTo>
                  <a:lnTo>
                    <a:pt x="2678" y="7310"/>
                  </a:lnTo>
                  <a:lnTo>
                    <a:pt x="2678" y="8664"/>
                  </a:lnTo>
                  <a:cubicBezTo>
                    <a:pt x="2678" y="9200"/>
                    <a:pt x="3151" y="9672"/>
                    <a:pt x="3718" y="9672"/>
                  </a:cubicBezTo>
                  <a:lnTo>
                    <a:pt x="6459" y="9672"/>
                  </a:lnTo>
                  <a:cubicBezTo>
                    <a:pt x="7026" y="9672"/>
                    <a:pt x="7499" y="9200"/>
                    <a:pt x="7499" y="8664"/>
                  </a:cubicBezTo>
                  <a:lnTo>
                    <a:pt x="7499" y="8066"/>
                  </a:lnTo>
                  <a:cubicBezTo>
                    <a:pt x="7688" y="7656"/>
                    <a:pt x="7845" y="7278"/>
                    <a:pt x="7940" y="6837"/>
                  </a:cubicBezTo>
                  <a:cubicBezTo>
                    <a:pt x="8034" y="6396"/>
                    <a:pt x="8129" y="5986"/>
                    <a:pt x="8129" y="5514"/>
                  </a:cubicBezTo>
                  <a:lnTo>
                    <a:pt x="8129" y="3308"/>
                  </a:lnTo>
                  <a:cubicBezTo>
                    <a:pt x="8129" y="3025"/>
                    <a:pt x="7877" y="2773"/>
                    <a:pt x="7625" y="2773"/>
                  </a:cubicBezTo>
                  <a:cubicBezTo>
                    <a:pt x="7341" y="2773"/>
                    <a:pt x="7089" y="3025"/>
                    <a:pt x="7089" y="3308"/>
                  </a:cubicBezTo>
                  <a:lnTo>
                    <a:pt x="7089" y="3812"/>
                  </a:lnTo>
                  <a:cubicBezTo>
                    <a:pt x="7089" y="4002"/>
                    <a:pt x="6931" y="4159"/>
                    <a:pt x="6742" y="4159"/>
                  </a:cubicBezTo>
                  <a:cubicBezTo>
                    <a:pt x="6553" y="4159"/>
                    <a:pt x="6396" y="4002"/>
                    <a:pt x="6396" y="3812"/>
                  </a:cubicBezTo>
                  <a:lnTo>
                    <a:pt x="6396" y="2615"/>
                  </a:lnTo>
                  <a:cubicBezTo>
                    <a:pt x="6396" y="2363"/>
                    <a:pt x="6144" y="2111"/>
                    <a:pt x="5892" y="2111"/>
                  </a:cubicBezTo>
                  <a:cubicBezTo>
                    <a:pt x="5608" y="2111"/>
                    <a:pt x="5356" y="2363"/>
                    <a:pt x="5356" y="2615"/>
                  </a:cubicBezTo>
                  <a:cubicBezTo>
                    <a:pt x="5357" y="2615"/>
                    <a:pt x="5358" y="2615"/>
                    <a:pt x="5359" y="2615"/>
                  </a:cubicBezTo>
                  <a:cubicBezTo>
                    <a:pt x="5418" y="2615"/>
                    <a:pt x="5419" y="3769"/>
                    <a:pt x="5419" y="3781"/>
                  </a:cubicBezTo>
                  <a:lnTo>
                    <a:pt x="5419" y="3781"/>
                  </a:lnTo>
                  <a:cubicBezTo>
                    <a:pt x="5419" y="3970"/>
                    <a:pt x="5262" y="4128"/>
                    <a:pt x="5041" y="4128"/>
                  </a:cubicBezTo>
                  <a:cubicBezTo>
                    <a:pt x="4852" y="4128"/>
                    <a:pt x="4695" y="3970"/>
                    <a:pt x="4695" y="3781"/>
                  </a:cubicBezTo>
                  <a:lnTo>
                    <a:pt x="4695" y="2584"/>
                  </a:lnTo>
                  <a:cubicBezTo>
                    <a:pt x="4695" y="2332"/>
                    <a:pt x="4474" y="2080"/>
                    <a:pt x="4191" y="2080"/>
                  </a:cubicBezTo>
                  <a:cubicBezTo>
                    <a:pt x="3907" y="2080"/>
                    <a:pt x="3686" y="2332"/>
                    <a:pt x="3686" y="2584"/>
                  </a:cubicBezTo>
                  <a:lnTo>
                    <a:pt x="3686" y="3781"/>
                  </a:lnTo>
                  <a:cubicBezTo>
                    <a:pt x="3686" y="3970"/>
                    <a:pt x="3529" y="4128"/>
                    <a:pt x="3308" y="4128"/>
                  </a:cubicBezTo>
                  <a:cubicBezTo>
                    <a:pt x="3119" y="4128"/>
                    <a:pt x="2962" y="3970"/>
                    <a:pt x="2962" y="3781"/>
                  </a:cubicBezTo>
                  <a:lnTo>
                    <a:pt x="2962" y="504"/>
                  </a:lnTo>
                  <a:cubicBezTo>
                    <a:pt x="2962" y="221"/>
                    <a:pt x="2741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78"/>
            <p:cNvSpPr/>
            <p:nvPr/>
          </p:nvSpPr>
          <p:spPr>
            <a:xfrm>
              <a:off x="-2312225" y="3238300"/>
              <a:ext cx="241825" cy="241050"/>
            </a:xfrm>
            <a:custGeom>
              <a:avLst/>
              <a:gdLst/>
              <a:ahLst/>
              <a:cxnLst/>
              <a:rect l="l" t="t" r="r" b="b"/>
              <a:pathLst>
                <a:path w="9673" h="964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lnTo>
                    <a:pt x="726" y="2080"/>
                  </a:lnTo>
                  <a:lnTo>
                    <a:pt x="726" y="7562"/>
                  </a:lnTo>
                  <a:lnTo>
                    <a:pt x="379" y="7562"/>
                  </a:lnTo>
                  <a:cubicBezTo>
                    <a:pt x="158" y="7562"/>
                    <a:pt x="1" y="7719"/>
                    <a:pt x="1" y="7908"/>
                  </a:cubicBezTo>
                  <a:lnTo>
                    <a:pt x="1" y="9294"/>
                  </a:lnTo>
                  <a:cubicBezTo>
                    <a:pt x="1" y="9484"/>
                    <a:pt x="158" y="9641"/>
                    <a:pt x="379" y="9641"/>
                  </a:cubicBezTo>
                  <a:lnTo>
                    <a:pt x="1734" y="9641"/>
                  </a:lnTo>
                  <a:cubicBezTo>
                    <a:pt x="1954" y="9641"/>
                    <a:pt x="2112" y="9484"/>
                    <a:pt x="2112" y="9294"/>
                  </a:cubicBezTo>
                  <a:lnTo>
                    <a:pt x="2112" y="8916"/>
                  </a:lnTo>
                  <a:lnTo>
                    <a:pt x="4160" y="8916"/>
                  </a:lnTo>
                  <a:lnTo>
                    <a:pt x="3435" y="8223"/>
                  </a:lnTo>
                  <a:lnTo>
                    <a:pt x="2112" y="8223"/>
                  </a:lnTo>
                  <a:lnTo>
                    <a:pt x="2112" y="7877"/>
                  </a:lnTo>
                  <a:cubicBezTo>
                    <a:pt x="2112" y="7688"/>
                    <a:pt x="1954" y="7530"/>
                    <a:pt x="1734" y="7530"/>
                  </a:cubicBezTo>
                  <a:lnTo>
                    <a:pt x="1387" y="7530"/>
                  </a:lnTo>
                  <a:lnTo>
                    <a:pt x="1387" y="2080"/>
                  </a:lnTo>
                  <a:lnTo>
                    <a:pt x="1734" y="2080"/>
                  </a:lnTo>
                  <a:cubicBezTo>
                    <a:pt x="1954" y="2080"/>
                    <a:pt x="2112" y="1922"/>
                    <a:pt x="2112" y="1733"/>
                  </a:cubicBezTo>
                  <a:lnTo>
                    <a:pt x="2112" y="1387"/>
                  </a:lnTo>
                  <a:lnTo>
                    <a:pt x="7562" y="1387"/>
                  </a:lnTo>
                  <a:lnTo>
                    <a:pt x="7562" y="1733"/>
                  </a:lnTo>
                  <a:cubicBezTo>
                    <a:pt x="7562" y="1922"/>
                    <a:pt x="7720" y="2080"/>
                    <a:pt x="7940" y="2080"/>
                  </a:cubicBezTo>
                  <a:lnTo>
                    <a:pt x="8287" y="2080"/>
                  </a:lnTo>
                  <a:lnTo>
                    <a:pt x="8287" y="3592"/>
                  </a:lnTo>
                  <a:cubicBezTo>
                    <a:pt x="8444" y="3498"/>
                    <a:pt x="8602" y="3466"/>
                    <a:pt x="8791" y="3466"/>
                  </a:cubicBezTo>
                  <a:cubicBezTo>
                    <a:pt x="8885" y="3466"/>
                    <a:pt x="8917" y="3466"/>
                    <a:pt x="8948" y="3498"/>
                  </a:cubicBezTo>
                  <a:lnTo>
                    <a:pt x="8948" y="2080"/>
                  </a:lnTo>
                  <a:lnTo>
                    <a:pt x="9326" y="2080"/>
                  </a:lnTo>
                  <a:cubicBezTo>
                    <a:pt x="9515" y="2080"/>
                    <a:pt x="9673" y="1922"/>
                    <a:pt x="9673" y="1733"/>
                  </a:cubicBezTo>
                  <a:lnTo>
                    <a:pt x="9673" y="347"/>
                  </a:lnTo>
                  <a:cubicBezTo>
                    <a:pt x="9673" y="158"/>
                    <a:pt x="9515" y="1"/>
                    <a:pt x="9326" y="1"/>
                  </a:cubicBezTo>
                  <a:lnTo>
                    <a:pt x="7940" y="1"/>
                  </a:lnTo>
                  <a:cubicBezTo>
                    <a:pt x="7751" y="1"/>
                    <a:pt x="7562" y="158"/>
                    <a:pt x="7562" y="347"/>
                  </a:cubicBezTo>
                  <a:lnTo>
                    <a:pt x="7562" y="694"/>
                  </a:lnTo>
                  <a:lnTo>
                    <a:pt x="2112" y="694"/>
                  </a:lnTo>
                  <a:lnTo>
                    <a:pt x="2112" y="347"/>
                  </a:lnTo>
                  <a:cubicBezTo>
                    <a:pt x="2112" y="158"/>
                    <a:pt x="1954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2" name="Google Shape;8622;p78"/>
          <p:cNvGrpSpPr/>
          <p:nvPr/>
        </p:nvGrpSpPr>
        <p:grpSpPr>
          <a:xfrm>
            <a:off x="7341062" y="2153586"/>
            <a:ext cx="420811" cy="522864"/>
            <a:chOff x="-2310650" y="3525775"/>
            <a:chExt cx="292250" cy="363125"/>
          </a:xfrm>
          <a:solidFill>
            <a:srgbClr val="C00000">
              <a:alpha val="72000"/>
            </a:srgbClr>
          </a:solidFill>
        </p:grpSpPr>
        <p:sp>
          <p:nvSpPr>
            <p:cNvPr id="8623" name="Google Shape;8623;p78"/>
            <p:cNvSpPr/>
            <p:nvPr/>
          </p:nvSpPr>
          <p:spPr>
            <a:xfrm>
              <a:off x="-2053075" y="3648650"/>
              <a:ext cx="34675" cy="233950"/>
            </a:xfrm>
            <a:custGeom>
              <a:avLst/>
              <a:gdLst/>
              <a:ahLst/>
              <a:cxnLst/>
              <a:rect l="l" t="t" r="r" b="b"/>
              <a:pathLst>
                <a:path w="1387" h="9358" extrusionOk="0">
                  <a:moveTo>
                    <a:pt x="0" y="1"/>
                  </a:moveTo>
                  <a:lnTo>
                    <a:pt x="0" y="8286"/>
                  </a:lnTo>
                  <a:cubicBezTo>
                    <a:pt x="0" y="8664"/>
                    <a:pt x="158" y="9011"/>
                    <a:pt x="441" y="9263"/>
                  </a:cubicBezTo>
                  <a:cubicBezTo>
                    <a:pt x="504" y="9326"/>
                    <a:pt x="591" y="9358"/>
                    <a:pt x="677" y="9358"/>
                  </a:cubicBezTo>
                  <a:cubicBezTo>
                    <a:pt x="764" y="9358"/>
                    <a:pt x="851" y="9326"/>
                    <a:pt x="914" y="9263"/>
                  </a:cubicBezTo>
                  <a:cubicBezTo>
                    <a:pt x="1197" y="9011"/>
                    <a:pt x="1355" y="8664"/>
                    <a:pt x="1355" y="8286"/>
                  </a:cubicBezTo>
                  <a:lnTo>
                    <a:pt x="1355" y="347"/>
                  </a:ln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78"/>
            <p:cNvSpPr/>
            <p:nvPr/>
          </p:nvSpPr>
          <p:spPr>
            <a:xfrm>
              <a:off x="-2259450" y="37518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" y="1"/>
                  </a:moveTo>
                  <a:lnTo>
                    <a:pt x="1" y="2049"/>
                  </a:lnTo>
                  <a:lnTo>
                    <a:pt x="2049" y="2049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78"/>
            <p:cNvSpPr/>
            <p:nvPr/>
          </p:nvSpPr>
          <p:spPr>
            <a:xfrm>
              <a:off x="-2259450" y="3649450"/>
              <a:ext cx="137075" cy="51200"/>
            </a:xfrm>
            <a:custGeom>
              <a:avLst/>
              <a:gdLst/>
              <a:ahLst/>
              <a:cxnLst/>
              <a:rect l="l" t="t" r="r" b="b"/>
              <a:pathLst>
                <a:path w="5483" h="2048" extrusionOk="0">
                  <a:moveTo>
                    <a:pt x="1" y="0"/>
                  </a:moveTo>
                  <a:lnTo>
                    <a:pt x="1" y="2048"/>
                  </a:lnTo>
                  <a:lnTo>
                    <a:pt x="5483" y="2048"/>
                  </a:lnTo>
                  <a:lnTo>
                    <a:pt x="54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78"/>
            <p:cNvSpPr/>
            <p:nvPr/>
          </p:nvSpPr>
          <p:spPr>
            <a:xfrm>
              <a:off x="-2310650" y="3525775"/>
              <a:ext cx="252075" cy="363125"/>
            </a:xfrm>
            <a:custGeom>
              <a:avLst/>
              <a:gdLst/>
              <a:ahLst/>
              <a:cxnLst/>
              <a:rect l="l" t="t" r="r" b="b"/>
              <a:pathLst>
                <a:path w="10083" h="14525" extrusionOk="0">
                  <a:moveTo>
                    <a:pt x="7814" y="4222"/>
                  </a:moveTo>
                  <a:cubicBezTo>
                    <a:pt x="8035" y="4222"/>
                    <a:pt x="8192" y="4380"/>
                    <a:pt x="8192" y="4569"/>
                  </a:cubicBezTo>
                  <a:lnTo>
                    <a:pt x="8192" y="7310"/>
                  </a:lnTo>
                  <a:cubicBezTo>
                    <a:pt x="8192" y="7530"/>
                    <a:pt x="8035" y="7657"/>
                    <a:pt x="7814" y="7657"/>
                  </a:cubicBezTo>
                  <a:lnTo>
                    <a:pt x="1671" y="7657"/>
                  </a:lnTo>
                  <a:cubicBezTo>
                    <a:pt x="1482" y="7657"/>
                    <a:pt x="1324" y="7530"/>
                    <a:pt x="1324" y="7310"/>
                  </a:cubicBezTo>
                  <a:lnTo>
                    <a:pt x="1324" y="4569"/>
                  </a:lnTo>
                  <a:cubicBezTo>
                    <a:pt x="1324" y="4380"/>
                    <a:pt x="1482" y="4222"/>
                    <a:pt x="1671" y="4222"/>
                  </a:cubicBezTo>
                  <a:close/>
                  <a:moveTo>
                    <a:pt x="7904" y="8380"/>
                  </a:moveTo>
                  <a:cubicBezTo>
                    <a:pt x="8287" y="8380"/>
                    <a:pt x="8278" y="9043"/>
                    <a:pt x="7877" y="9043"/>
                  </a:cubicBezTo>
                  <a:lnTo>
                    <a:pt x="5829" y="9043"/>
                  </a:lnTo>
                  <a:cubicBezTo>
                    <a:pt x="5388" y="9043"/>
                    <a:pt x="5357" y="8381"/>
                    <a:pt x="5829" y="8381"/>
                  </a:cubicBezTo>
                  <a:lnTo>
                    <a:pt x="7877" y="8381"/>
                  </a:lnTo>
                  <a:cubicBezTo>
                    <a:pt x="7886" y="8380"/>
                    <a:pt x="7895" y="8380"/>
                    <a:pt x="7904" y="8380"/>
                  </a:cubicBezTo>
                  <a:close/>
                  <a:moveTo>
                    <a:pt x="7904" y="9766"/>
                  </a:moveTo>
                  <a:cubicBezTo>
                    <a:pt x="8287" y="9766"/>
                    <a:pt x="8278" y="10429"/>
                    <a:pt x="7877" y="10429"/>
                  </a:cubicBezTo>
                  <a:lnTo>
                    <a:pt x="5829" y="10429"/>
                  </a:lnTo>
                  <a:cubicBezTo>
                    <a:pt x="5388" y="10429"/>
                    <a:pt x="5357" y="9767"/>
                    <a:pt x="5829" y="9767"/>
                  </a:cubicBezTo>
                  <a:lnTo>
                    <a:pt x="7877" y="9767"/>
                  </a:lnTo>
                  <a:cubicBezTo>
                    <a:pt x="7886" y="9767"/>
                    <a:pt x="7895" y="9766"/>
                    <a:pt x="7904" y="9766"/>
                  </a:cubicBezTo>
                  <a:close/>
                  <a:moveTo>
                    <a:pt x="7877" y="11091"/>
                  </a:moveTo>
                  <a:cubicBezTo>
                    <a:pt x="8287" y="11091"/>
                    <a:pt x="8287" y="11784"/>
                    <a:pt x="7877" y="11784"/>
                  </a:cubicBezTo>
                  <a:lnTo>
                    <a:pt x="5829" y="11784"/>
                  </a:lnTo>
                  <a:cubicBezTo>
                    <a:pt x="5388" y="11784"/>
                    <a:pt x="5357" y="11091"/>
                    <a:pt x="5829" y="11091"/>
                  </a:cubicBezTo>
                  <a:close/>
                  <a:moveTo>
                    <a:pt x="4475" y="8350"/>
                  </a:moveTo>
                  <a:cubicBezTo>
                    <a:pt x="4664" y="8350"/>
                    <a:pt x="4821" y="8507"/>
                    <a:pt x="4821" y="8696"/>
                  </a:cubicBezTo>
                  <a:lnTo>
                    <a:pt x="4821" y="11469"/>
                  </a:lnTo>
                  <a:cubicBezTo>
                    <a:pt x="4821" y="11658"/>
                    <a:pt x="4664" y="11815"/>
                    <a:pt x="4475" y="11815"/>
                  </a:cubicBezTo>
                  <a:lnTo>
                    <a:pt x="1734" y="11815"/>
                  </a:lnTo>
                  <a:cubicBezTo>
                    <a:pt x="1513" y="11815"/>
                    <a:pt x="1356" y="11658"/>
                    <a:pt x="1356" y="11469"/>
                  </a:cubicBezTo>
                  <a:lnTo>
                    <a:pt x="1356" y="8696"/>
                  </a:lnTo>
                  <a:cubicBezTo>
                    <a:pt x="1356" y="8507"/>
                    <a:pt x="1513" y="8350"/>
                    <a:pt x="1734" y="8350"/>
                  </a:cubicBezTo>
                  <a:close/>
                  <a:moveTo>
                    <a:pt x="7877" y="12508"/>
                  </a:moveTo>
                  <a:cubicBezTo>
                    <a:pt x="8287" y="12508"/>
                    <a:pt x="8287" y="13170"/>
                    <a:pt x="7877" y="13170"/>
                  </a:cubicBezTo>
                  <a:lnTo>
                    <a:pt x="1734" y="13170"/>
                  </a:lnTo>
                  <a:cubicBezTo>
                    <a:pt x="1293" y="13170"/>
                    <a:pt x="1261" y="12508"/>
                    <a:pt x="1734" y="12508"/>
                  </a:cubicBezTo>
                  <a:close/>
                  <a:moveTo>
                    <a:pt x="348" y="2868"/>
                  </a:moveTo>
                  <a:cubicBezTo>
                    <a:pt x="158" y="2868"/>
                    <a:pt x="1" y="3025"/>
                    <a:pt x="1" y="3214"/>
                  </a:cubicBezTo>
                  <a:lnTo>
                    <a:pt x="1" y="12823"/>
                  </a:lnTo>
                  <a:cubicBezTo>
                    <a:pt x="1" y="13768"/>
                    <a:pt x="726" y="14525"/>
                    <a:pt x="1702" y="14525"/>
                  </a:cubicBezTo>
                  <a:lnTo>
                    <a:pt x="10083" y="14525"/>
                  </a:lnTo>
                  <a:cubicBezTo>
                    <a:pt x="9767" y="14178"/>
                    <a:pt x="9515" y="13705"/>
                    <a:pt x="9515" y="13138"/>
                  </a:cubicBezTo>
                  <a:cubicBezTo>
                    <a:pt x="9547" y="1"/>
                    <a:pt x="9547" y="6333"/>
                    <a:pt x="9547" y="3214"/>
                  </a:cubicBezTo>
                  <a:cubicBezTo>
                    <a:pt x="9547" y="3025"/>
                    <a:pt x="9389" y="2868"/>
                    <a:pt x="9200" y="28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7" name="Google Shape;8627;p78"/>
          <p:cNvGrpSpPr/>
          <p:nvPr/>
        </p:nvGrpSpPr>
        <p:grpSpPr>
          <a:xfrm>
            <a:off x="7351827" y="2756825"/>
            <a:ext cx="423079" cy="419659"/>
            <a:chOff x="-2310650" y="3958175"/>
            <a:chExt cx="293825" cy="291450"/>
          </a:xfrm>
          <a:solidFill>
            <a:srgbClr val="C00000">
              <a:alpha val="72000"/>
            </a:srgbClr>
          </a:solidFill>
        </p:grpSpPr>
        <p:sp>
          <p:nvSpPr>
            <p:cNvPr id="8628" name="Google Shape;8628;p78"/>
            <p:cNvSpPr/>
            <p:nvPr/>
          </p:nvSpPr>
          <p:spPr>
            <a:xfrm>
              <a:off x="-2310650" y="3958175"/>
              <a:ext cx="185925" cy="118950"/>
            </a:xfrm>
            <a:custGeom>
              <a:avLst/>
              <a:gdLst/>
              <a:ahLst/>
              <a:cxnLst/>
              <a:rect l="l" t="t" r="r" b="b"/>
              <a:pathLst>
                <a:path w="7437" h="4758" extrusionOk="0">
                  <a:moveTo>
                    <a:pt x="1009" y="1"/>
                  </a:moveTo>
                  <a:cubicBezTo>
                    <a:pt x="474" y="1"/>
                    <a:pt x="1" y="474"/>
                    <a:pt x="1" y="1009"/>
                  </a:cubicBezTo>
                  <a:lnTo>
                    <a:pt x="1" y="2395"/>
                  </a:lnTo>
                  <a:cubicBezTo>
                    <a:pt x="1" y="2931"/>
                    <a:pt x="474" y="3372"/>
                    <a:pt x="1009" y="3372"/>
                  </a:cubicBezTo>
                  <a:lnTo>
                    <a:pt x="1356" y="3372"/>
                  </a:lnTo>
                  <a:lnTo>
                    <a:pt x="1356" y="4412"/>
                  </a:lnTo>
                  <a:cubicBezTo>
                    <a:pt x="1356" y="4618"/>
                    <a:pt x="1518" y="4757"/>
                    <a:pt x="1692" y="4757"/>
                  </a:cubicBezTo>
                  <a:cubicBezTo>
                    <a:pt x="1784" y="4757"/>
                    <a:pt x="1878" y="4719"/>
                    <a:pt x="1954" y="4632"/>
                  </a:cubicBezTo>
                  <a:lnTo>
                    <a:pt x="3214" y="3372"/>
                  </a:lnTo>
                  <a:lnTo>
                    <a:pt x="3403" y="3372"/>
                  </a:lnTo>
                  <a:lnTo>
                    <a:pt x="3403" y="2364"/>
                  </a:lnTo>
                  <a:cubicBezTo>
                    <a:pt x="3403" y="1419"/>
                    <a:pt x="4160" y="663"/>
                    <a:pt x="5105" y="663"/>
                  </a:cubicBezTo>
                  <a:lnTo>
                    <a:pt x="7436" y="663"/>
                  </a:lnTo>
                  <a:cubicBezTo>
                    <a:pt x="7279" y="253"/>
                    <a:pt x="6932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78"/>
            <p:cNvSpPr/>
            <p:nvPr/>
          </p:nvSpPr>
          <p:spPr>
            <a:xfrm>
              <a:off x="-2309075" y="3992050"/>
              <a:ext cx="292250" cy="257575"/>
            </a:xfrm>
            <a:custGeom>
              <a:avLst/>
              <a:gdLst/>
              <a:ahLst/>
              <a:cxnLst/>
              <a:rect l="l" t="t" r="r" b="b"/>
              <a:pathLst>
                <a:path w="11690" h="10303" extrusionOk="0">
                  <a:moveTo>
                    <a:pt x="5042" y="1"/>
                  </a:moveTo>
                  <a:cubicBezTo>
                    <a:pt x="4506" y="1"/>
                    <a:pt x="4034" y="473"/>
                    <a:pt x="4034" y="1040"/>
                  </a:cubicBezTo>
                  <a:lnTo>
                    <a:pt x="4034" y="2395"/>
                  </a:lnTo>
                  <a:cubicBezTo>
                    <a:pt x="4034" y="2962"/>
                    <a:pt x="4506" y="3435"/>
                    <a:pt x="5042" y="3435"/>
                  </a:cubicBezTo>
                  <a:lnTo>
                    <a:pt x="6964" y="3435"/>
                  </a:lnTo>
                  <a:lnTo>
                    <a:pt x="7814" y="4254"/>
                  </a:lnTo>
                  <a:cubicBezTo>
                    <a:pt x="7216" y="4537"/>
                    <a:pt x="6775" y="5136"/>
                    <a:pt x="6775" y="5829"/>
                  </a:cubicBezTo>
                  <a:cubicBezTo>
                    <a:pt x="6775" y="6270"/>
                    <a:pt x="6932" y="6680"/>
                    <a:pt x="7216" y="6932"/>
                  </a:cubicBezTo>
                  <a:cubicBezTo>
                    <a:pt x="6585" y="7089"/>
                    <a:pt x="6081" y="7499"/>
                    <a:pt x="5766" y="8034"/>
                  </a:cubicBezTo>
                  <a:cubicBezTo>
                    <a:pt x="5451" y="7499"/>
                    <a:pt x="4916" y="7089"/>
                    <a:pt x="4286" y="6932"/>
                  </a:cubicBezTo>
                  <a:cubicBezTo>
                    <a:pt x="4569" y="6617"/>
                    <a:pt x="4727" y="6270"/>
                    <a:pt x="4727" y="5829"/>
                  </a:cubicBezTo>
                  <a:cubicBezTo>
                    <a:pt x="4727" y="4884"/>
                    <a:pt x="3971" y="4159"/>
                    <a:pt x="3025" y="4159"/>
                  </a:cubicBezTo>
                  <a:cubicBezTo>
                    <a:pt x="2080" y="4159"/>
                    <a:pt x="1356" y="4884"/>
                    <a:pt x="1356" y="5829"/>
                  </a:cubicBezTo>
                  <a:cubicBezTo>
                    <a:pt x="1356" y="6270"/>
                    <a:pt x="1513" y="6680"/>
                    <a:pt x="1765" y="6932"/>
                  </a:cubicBezTo>
                  <a:cubicBezTo>
                    <a:pt x="757" y="7215"/>
                    <a:pt x="1" y="8129"/>
                    <a:pt x="1" y="9263"/>
                  </a:cubicBezTo>
                  <a:lnTo>
                    <a:pt x="1" y="9925"/>
                  </a:lnTo>
                  <a:cubicBezTo>
                    <a:pt x="1" y="10145"/>
                    <a:pt x="158" y="10303"/>
                    <a:pt x="348" y="10303"/>
                  </a:cubicBezTo>
                  <a:lnTo>
                    <a:pt x="11343" y="10303"/>
                  </a:lnTo>
                  <a:cubicBezTo>
                    <a:pt x="11532" y="10303"/>
                    <a:pt x="11689" y="10145"/>
                    <a:pt x="11689" y="9925"/>
                  </a:cubicBezTo>
                  <a:lnTo>
                    <a:pt x="11689" y="9263"/>
                  </a:lnTo>
                  <a:cubicBezTo>
                    <a:pt x="11689" y="8160"/>
                    <a:pt x="10965" y="7215"/>
                    <a:pt x="9925" y="6932"/>
                  </a:cubicBezTo>
                  <a:cubicBezTo>
                    <a:pt x="10209" y="6617"/>
                    <a:pt x="10366" y="6270"/>
                    <a:pt x="10366" y="5829"/>
                  </a:cubicBezTo>
                  <a:cubicBezTo>
                    <a:pt x="10366" y="5010"/>
                    <a:pt x="9767" y="4317"/>
                    <a:pt x="8980" y="4159"/>
                  </a:cubicBezTo>
                  <a:lnTo>
                    <a:pt x="8980" y="3435"/>
                  </a:lnTo>
                  <a:lnTo>
                    <a:pt x="10555" y="3435"/>
                  </a:lnTo>
                  <a:cubicBezTo>
                    <a:pt x="11122" y="3435"/>
                    <a:pt x="11595" y="2962"/>
                    <a:pt x="11595" y="2395"/>
                  </a:cubicBezTo>
                  <a:lnTo>
                    <a:pt x="11595" y="1040"/>
                  </a:lnTo>
                  <a:cubicBezTo>
                    <a:pt x="11595" y="473"/>
                    <a:pt x="11122" y="1"/>
                    <a:pt x="105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0" name="Google Shape;8630;p78"/>
          <p:cNvGrpSpPr/>
          <p:nvPr/>
        </p:nvGrpSpPr>
        <p:grpSpPr>
          <a:xfrm>
            <a:off x="4718688" y="3308459"/>
            <a:ext cx="424159" cy="419659"/>
            <a:chOff x="-1182750" y="3962900"/>
            <a:chExt cx="294575" cy="291450"/>
          </a:xfrm>
          <a:solidFill>
            <a:srgbClr val="C00000">
              <a:alpha val="72000"/>
            </a:srgbClr>
          </a:solidFill>
        </p:grpSpPr>
        <p:sp>
          <p:nvSpPr>
            <p:cNvPr id="8631" name="Google Shape;8631;p78"/>
            <p:cNvSpPr/>
            <p:nvPr/>
          </p:nvSpPr>
          <p:spPr>
            <a:xfrm>
              <a:off x="-1078000" y="40306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78"/>
            <p:cNvSpPr/>
            <p:nvPr/>
          </p:nvSpPr>
          <p:spPr>
            <a:xfrm>
              <a:off x="-1129200" y="4099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78"/>
            <p:cNvSpPr/>
            <p:nvPr/>
          </p:nvSpPr>
          <p:spPr>
            <a:xfrm>
              <a:off x="-1009475" y="40818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78"/>
            <p:cNvSpPr/>
            <p:nvPr/>
          </p:nvSpPr>
          <p:spPr>
            <a:xfrm>
              <a:off x="-1182750" y="4168475"/>
              <a:ext cx="292225" cy="34675"/>
            </a:xfrm>
            <a:custGeom>
              <a:avLst/>
              <a:gdLst/>
              <a:ahLst/>
              <a:cxnLst/>
              <a:rect l="l" t="t" r="r" b="b"/>
              <a:pathLst>
                <a:path w="11689" h="1387" extrusionOk="0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78"/>
            <p:cNvSpPr/>
            <p:nvPr/>
          </p:nvSpPr>
          <p:spPr>
            <a:xfrm>
              <a:off x="-1117400" y="4220475"/>
              <a:ext cx="161500" cy="33875"/>
            </a:xfrm>
            <a:custGeom>
              <a:avLst/>
              <a:gdLst/>
              <a:ahLst/>
              <a:cxnLst/>
              <a:rect l="l" t="t" r="r" b="b"/>
              <a:pathLst>
                <a:path w="6460" h="1355" extrusionOk="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78"/>
            <p:cNvSpPr/>
            <p:nvPr/>
          </p:nvSpPr>
          <p:spPr>
            <a:xfrm>
              <a:off x="-958300" y="4014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78"/>
            <p:cNvSpPr/>
            <p:nvPr/>
          </p:nvSpPr>
          <p:spPr>
            <a:xfrm>
              <a:off x="-1180400" y="3962900"/>
              <a:ext cx="292225" cy="188275"/>
            </a:xfrm>
            <a:custGeom>
              <a:avLst/>
              <a:gdLst/>
              <a:ahLst/>
              <a:cxnLst/>
              <a:rect l="l" t="t" r="r" b="b"/>
              <a:pathLst>
                <a:path w="11689" h="7531" extrusionOk="0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8" name="Google Shape;8638;p78"/>
          <p:cNvGrpSpPr/>
          <p:nvPr/>
        </p:nvGrpSpPr>
        <p:grpSpPr>
          <a:xfrm>
            <a:off x="2471824" y="1689223"/>
            <a:ext cx="424195" cy="419659"/>
            <a:chOff x="-5611575" y="3272950"/>
            <a:chExt cx="294600" cy="291450"/>
          </a:xfrm>
          <a:solidFill>
            <a:srgbClr val="C00000">
              <a:alpha val="72000"/>
            </a:srgbClr>
          </a:solidFill>
        </p:grpSpPr>
        <p:sp>
          <p:nvSpPr>
            <p:cNvPr id="8639" name="Google Shape;8639;p78"/>
            <p:cNvSpPr/>
            <p:nvPr/>
          </p:nvSpPr>
          <p:spPr>
            <a:xfrm>
              <a:off x="-5594250" y="3273750"/>
              <a:ext cx="85875" cy="84300"/>
            </a:xfrm>
            <a:custGeom>
              <a:avLst/>
              <a:gdLst/>
              <a:ahLst/>
              <a:cxnLst/>
              <a:rect l="l" t="t" r="r" b="b"/>
              <a:pathLst>
                <a:path w="3435" h="3372" extrusionOk="0">
                  <a:moveTo>
                    <a:pt x="1734" y="0"/>
                  </a:moveTo>
                  <a:cubicBezTo>
                    <a:pt x="788" y="0"/>
                    <a:pt x="32" y="756"/>
                    <a:pt x="32" y="1702"/>
                  </a:cubicBezTo>
                  <a:cubicBezTo>
                    <a:pt x="1" y="2678"/>
                    <a:pt x="820" y="3371"/>
                    <a:pt x="1702" y="3371"/>
                  </a:cubicBezTo>
                  <a:cubicBezTo>
                    <a:pt x="2269" y="3371"/>
                    <a:pt x="2899" y="3025"/>
                    <a:pt x="3214" y="2426"/>
                  </a:cubicBezTo>
                  <a:cubicBezTo>
                    <a:pt x="3340" y="2206"/>
                    <a:pt x="3435" y="1922"/>
                    <a:pt x="3435" y="1702"/>
                  </a:cubicBezTo>
                  <a:cubicBezTo>
                    <a:pt x="3435" y="756"/>
                    <a:pt x="2679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78"/>
            <p:cNvSpPr/>
            <p:nvPr/>
          </p:nvSpPr>
          <p:spPr>
            <a:xfrm>
              <a:off x="-5457200" y="3324950"/>
              <a:ext cx="67775" cy="67750"/>
            </a:xfrm>
            <a:custGeom>
              <a:avLst/>
              <a:gdLst/>
              <a:ahLst/>
              <a:cxnLst/>
              <a:rect l="l" t="t" r="r" b="b"/>
              <a:pathLst>
                <a:path w="2711" h="2710" extrusionOk="0">
                  <a:moveTo>
                    <a:pt x="1009" y="0"/>
                  </a:moveTo>
                  <a:cubicBezTo>
                    <a:pt x="410" y="158"/>
                    <a:pt x="1" y="662"/>
                    <a:pt x="1" y="1323"/>
                  </a:cubicBezTo>
                  <a:cubicBezTo>
                    <a:pt x="1" y="2079"/>
                    <a:pt x="631" y="2710"/>
                    <a:pt x="1355" y="2710"/>
                  </a:cubicBezTo>
                  <a:cubicBezTo>
                    <a:pt x="1985" y="2710"/>
                    <a:pt x="2553" y="2268"/>
                    <a:pt x="2710" y="1701"/>
                  </a:cubicBezTo>
                  <a:lnTo>
                    <a:pt x="1355" y="1701"/>
                  </a:lnTo>
                  <a:cubicBezTo>
                    <a:pt x="1166" y="1701"/>
                    <a:pt x="1009" y="1544"/>
                    <a:pt x="1009" y="1323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78"/>
            <p:cNvSpPr/>
            <p:nvPr/>
          </p:nvSpPr>
          <p:spPr>
            <a:xfrm>
              <a:off x="-5415450" y="3325725"/>
              <a:ext cx="25225" cy="24450"/>
            </a:xfrm>
            <a:custGeom>
              <a:avLst/>
              <a:gdLst/>
              <a:ahLst/>
              <a:cxnLst/>
              <a:rect l="l" t="t" r="r" b="b"/>
              <a:pathLst>
                <a:path w="1009" h="978" extrusionOk="0">
                  <a:moveTo>
                    <a:pt x="0" y="1"/>
                  </a:moveTo>
                  <a:lnTo>
                    <a:pt x="0" y="977"/>
                  </a:lnTo>
                  <a:lnTo>
                    <a:pt x="1009" y="977"/>
                  </a:lnTo>
                  <a:cubicBezTo>
                    <a:pt x="883" y="473"/>
                    <a:pt x="473" y="127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78"/>
            <p:cNvSpPr/>
            <p:nvPr/>
          </p:nvSpPr>
          <p:spPr>
            <a:xfrm>
              <a:off x="-5611575" y="3359600"/>
              <a:ext cx="118950" cy="204800"/>
            </a:xfrm>
            <a:custGeom>
              <a:avLst/>
              <a:gdLst/>
              <a:ahLst/>
              <a:cxnLst/>
              <a:rect l="l" t="t" r="r" b="b"/>
              <a:pathLst>
                <a:path w="4758" h="8192" extrusionOk="0">
                  <a:moveTo>
                    <a:pt x="694" y="0"/>
                  </a:moveTo>
                  <a:cubicBezTo>
                    <a:pt x="253" y="410"/>
                    <a:pt x="1" y="1008"/>
                    <a:pt x="1" y="1670"/>
                  </a:cubicBezTo>
                  <a:lnTo>
                    <a:pt x="1" y="3718"/>
                  </a:lnTo>
                  <a:cubicBezTo>
                    <a:pt x="1" y="4159"/>
                    <a:pt x="253" y="4569"/>
                    <a:pt x="662" y="4726"/>
                  </a:cubicBezTo>
                  <a:lnTo>
                    <a:pt x="662" y="7152"/>
                  </a:lnTo>
                  <a:cubicBezTo>
                    <a:pt x="662" y="7687"/>
                    <a:pt x="1135" y="8192"/>
                    <a:pt x="1670" y="8192"/>
                  </a:cubicBezTo>
                  <a:lnTo>
                    <a:pt x="3057" y="8192"/>
                  </a:lnTo>
                  <a:cubicBezTo>
                    <a:pt x="3624" y="8192"/>
                    <a:pt x="4096" y="7719"/>
                    <a:pt x="4096" y="7152"/>
                  </a:cubicBezTo>
                  <a:lnTo>
                    <a:pt x="4096" y="4726"/>
                  </a:lnTo>
                  <a:cubicBezTo>
                    <a:pt x="4474" y="4569"/>
                    <a:pt x="4758" y="4190"/>
                    <a:pt x="4758" y="3718"/>
                  </a:cubicBezTo>
                  <a:lnTo>
                    <a:pt x="4758" y="1670"/>
                  </a:lnTo>
                  <a:cubicBezTo>
                    <a:pt x="4758" y="1008"/>
                    <a:pt x="4474" y="410"/>
                    <a:pt x="4033" y="0"/>
                  </a:cubicBezTo>
                  <a:cubicBezTo>
                    <a:pt x="3718" y="347"/>
                    <a:pt x="3246" y="567"/>
                    <a:pt x="2742" y="662"/>
                  </a:cubicBez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cubicBezTo>
                    <a:pt x="2175" y="2741"/>
                    <a:pt x="2017" y="2584"/>
                    <a:pt x="2017" y="2395"/>
                  </a:cubicBezTo>
                  <a:lnTo>
                    <a:pt x="2017" y="662"/>
                  </a:lnTo>
                  <a:cubicBezTo>
                    <a:pt x="1513" y="567"/>
                    <a:pt x="1040" y="347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78"/>
            <p:cNvSpPr/>
            <p:nvPr/>
          </p:nvSpPr>
          <p:spPr>
            <a:xfrm>
              <a:off x="-5510750" y="3272950"/>
              <a:ext cx="193775" cy="187475"/>
            </a:xfrm>
            <a:custGeom>
              <a:avLst/>
              <a:gdLst/>
              <a:ahLst/>
              <a:cxnLst/>
              <a:rect l="l" t="t" r="r" b="b"/>
              <a:pathLst>
                <a:path w="7751" h="7499" extrusionOk="0">
                  <a:moveTo>
                    <a:pt x="3497" y="1355"/>
                  </a:moveTo>
                  <a:cubicBezTo>
                    <a:pt x="4663" y="1355"/>
                    <a:pt x="5577" y="2269"/>
                    <a:pt x="5577" y="3403"/>
                  </a:cubicBezTo>
                  <a:cubicBezTo>
                    <a:pt x="5577" y="4569"/>
                    <a:pt x="4600" y="5451"/>
                    <a:pt x="3497" y="5451"/>
                  </a:cubicBezTo>
                  <a:cubicBezTo>
                    <a:pt x="2363" y="5451"/>
                    <a:pt x="1450" y="4569"/>
                    <a:pt x="1450" y="3403"/>
                  </a:cubicBezTo>
                  <a:cubicBezTo>
                    <a:pt x="1450" y="2269"/>
                    <a:pt x="2363" y="1355"/>
                    <a:pt x="3497" y="1355"/>
                  </a:cubicBezTo>
                  <a:close/>
                  <a:moveTo>
                    <a:pt x="0" y="1"/>
                  </a:moveTo>
                  <a:cubicBezTo>
                    <a:pt x="441" y="410"/>
                    <a:pt x="725" y="1009"/>
                    <a:pt x="725" y="1671"/>
                  </a:cubicBezTo>
                  <a:cubicBezTo>
                    <a:pt x="725" y="2112"/>
                    <a:pt x="599" y="2521"/>
                    <a:pt x="410" y="2868"/>
                  </a:cubicBezTo>
                  <a:cubicBezTo>
                    <a:pt x="1040" y="3403"/>
                    <a:pt x="1387" y="4191"/>
                    <a:pt x="1387" y="5105"/>
                  </a:cubicBezTo>
                  <a:lnTo>
                    <a:pt x="1387" y="7152"/>
                  </a:lnTo>
                  <a:cubicBezTo>
                    <a:pt x="1387" y="7278"/>
                    <a:pt x="1387" y="7404"/>
                    <a:pt x="1355" y="7499"/>
                  </a:cubicBezTo>
                  <a:lnTo>
                    <a:pt x="5829" y="7499"/>
                  </a:lnTo>
                  <a:cubicBezTo>
                    <a:pt x="6396" y="7499"/>
                    <a:pt x="6900" y="7026"/>
                    <a:pt x="6900" y="6491"/>
                  </a:cubicBezTo>
                  <a:lnTo>
                    <a:pt x="6900" y="694"/>
                  </a:lnTo>
                  <a:lnTo>
                    <a:pt x="7246" y="694"/>
                  </a:lnTo>
                  <a:cubicBezTo>
                    <a:pt x="7751" y="694"/>
                    <a:pt x="7751" y="1"/>
                    <a:pt x="7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4" name="Google Shape;8644;p78"/>
          <p:cNvGrpSpPr/>
          <p:nvPr/>
        </p:nvGrpSpPr>
        <p:grpSpPr>
          <a:xfrm>
            <a:off x="2471824" y="2205770"/>
            <a:ext cx="424195" cy="418507"/>
            <a:chOff x="-5613150" y="3632900"/>
            <a:chExt cx="294600" cy="290650"/>
          </a:xfrm>
          <a:solidFill>
            <a:srgbClr val="C00000">
              <a:alpha val="72000"/>
            </a:srgbClr>
          </a:solidFill>
        </p:grpSpPr>
        <p:sp>
          <p:nvSpPr>
            <p:cNvPr id="8645" name="Google Shape;8645;p78"/>
            <p:cNvSpPr/>
            <p:nvPr/>
          </p:nvSpPr>
          <p:spPr>
            <a:xfrm>
              <a:off x="-5440825" y="3708275"/>
              <a:ext cx="49550" cy="41450"/>
            </a:xfrm>
            <a:custGeom>
              <a:avLst/>
              <a:gdLst/>
              <a:ahLst/>
              <a:cxnLst/>
              <a:rect l="l" t="t" r="r" b="b"/>
              <a:pathLst>
                <a:path w="1982" h="1658" extrusionOk="0">
                  <a:moveTo>
                    <a:pt x="522" y="1"/>
                  </a:moveTo>
                  <a:cubicBezTo>
                    <a:pt x="249" y="1"/>
                    <a:pt x="1" y="335"/>
                    <a:pt x="291" y="577"/>
                  </a:cubicBezTo>
                  <a:lnTo>
                    <a:pt x="1267" y="1554"/>
                  </a:lnTo>
                  <a:cubicBezTo>
                    <a:pt x="1341" y="1627"/>
                    <a:pt x="1422" y="1658"/>
                    <a:pt x="1501" y="1658"/>
                  </a:cubicBezTo>
                  <a:cubicBezTo>
                    <a:pt x="1760" y="1658"/>
                    <a:pt x="1982" y="1323"/>
                    <a:pt x="1740" y="1081"/>
                  </a:cubicBezTo>
                  <a:lnTo>
                    <a:pt x="763" y="104"/>
                  </a:lnTo>
                  <a:cubicBezTo>
                    <a:pt x="690" y="31"/>
                    <a:pt x="605" y="1"/>
                    <a:pt x="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78"/>
            <p:cNvSpPr/>
            <p:nvPr/>
          </p:nvSpPr>
          <p:spPr>
            <a:xfrm>
              <a:off x="-5613150" y="3632900"/>
              <a:ext cx="294600" cy="290650"/>
            </a:xfrm>
            <a:custGeom>
              <a:avLst/>
              <a:gdLst/>
              <a:ahLst/>
              <a:cxnLst/>
              <a:rect l="l" t="t" r="r" b="b"/>
              <a:pathLst>
                <a:path w="11784" h="11626" extrusionOk="0">
                  <a:moveTo>
                    <a:pt x="7444" y="2281"/>
                  </a:moveTo>
                  <a:cubicBezTo>
                    <a:pt x="7676" y="2281"/>
                    <a:pt x="7915" y="2370"/>
                    <a:pt x="8129" y="2584"/>
                  </a:cubicBezTo>
                  <a:lnTo>
                    <a:pt x="9106" y="3592"/>
                  </a:lnTo>
                  <a:cubicBezTo>
                    <a:pt x="9736" y="4254"/>
                    <a:pt x="9263" y="5356"/>
                    <a:pt x="8349" y="5356"/>
                  </a:cubicBezTo>
                  <a:cubicBezTo>
                    <a:pt x="8066" y="5356"/>
                    <a:pt x="7814" y="5230"/>
                    <a:pt x="7656" y="5041"/>
                  </a:cubicBezTo>
                  <a:lnTo>
                    <a:pt x="6648" y="4065"/>
                  </a:lnTo>
                  <a:cubicBezTo>
                    <a:pt x="5941" y="3333"/>
                    <a:pt x="6649" y="2281"/>
                    <a:pt x="7444" y="2281"/>
                  </a:cubicBezTo>
                  <a:close/>
                  <a:moveTo>
                    <a:pt x="5495" y="3992"/>
                  </a:moveTo>
                  <a:cubicBezTo>
                    <a:pt x="5754" y="3992"/>
                    <a:pt x="5976" y="4327"/>
                    <a:pt x="5735" y="4569"/>
                  </a:cubicBezTo>
                  <a:lnTo>
                    <a:pt x="5262" y="5041"/>
                  </a:lnTo>
                  <a:cubicBezTo>
                    <a:pt x="4978" y="5325"/>
                    <a:pt x="5262" y="5514"/>
                    <a:pt x="5483" y="5734"/>
                  </a:cubicBezTo>
                  <a:lnTo>
                    <a:pt x="6207" y="5041"/>
                  </a:lnTo>
                  <a:cubicBezTo>
                    <a:pt x="6280" y="4968"/>
                    <a:pt x="6362" y="4937"/>
                    <a:pt x="6440" y="4937"/>
                  </a:cubicBezTo>
                  <a:cubicBezTo>
                    <a:pt x="6699" y="4937"/>
                    <a:pt x="6922" y="5272"/>
                    <a:pt x="6680" y="5514"/>
                  </a:cubicBezTo>
                  <a:lnTo>
                    <a:pt x="5955" y="6207"/>
                  </a:lnTo>
                  <a:cubicBezTo>
                    <a:pt x="6132" y="6384"/>
                    <a:pt x="6294" y="6577"/>
                    <a:pt x="6462" y="6577"/>
                  </a:cubicBezTo>
                  <a:cubicBezTo>
                    <a:pt x="6533" y="6577"/>
                    <a:pt x="6605" y="6543"/>
                    <a:pt x="6680" y="6459"/>
                  </a:cubicBezTo>
                  <a:lnTo>
                    <a:pt x="7152" y="5986"/>
                  </a:lnTo>
                  <a:cubicBezTo>
                    <a:pt x="7213" y="5926"/>
                    <a:pt x="7285" y="5900"/>
                    <a:pt x="7358" y="5900"/>
                  </a:cubicBezTo>
                  <a:cubicBezTo>
                    <a:pt x="7626" y="5900"/>
                    <a:pt x="7904" y="6250"/>
                    <a:pt x="7656" y="6522"/>
                  </a:cubicBezTo>
                  <a:lnTo>
                    <a:pt x="7184" y="6995"/>
                  </a:lnTo>
                  <a:cubicBezTo>
                    <a:pt x="6963" y="7215"/>
                    <a:pt x="6743" y="7310"/>
                    <a:pt x="6459" y="7310"/>
                  </a:cubicBezTo>
                  <a:cubicBezTo>
                    <a:pt x="6176" y="7310"/>
                    <a:pt x="5924" y="7215"/>
                    <a:pt x="5766" y="6995"/>
                  </a:cubicBezTo>
                  <a:lnTo>
                    <a:pt x="4789" y="6018"/>
                  </a:lnTo>
                  <a:cubicBezTo>
                    <a:pt x="4380" y="5640"/>
                    <a:pt x="4380" y="4947"/>
                    <a:pt x="4789" y="4569"/>
                  </a:cubicBezTo>
                  <a:lnTo>
                    <a:pt x="5262" y="4096"/>
                  </a:lnTo>
                  <a:cubicBezTo>
                    <a:pt x="5335" y="4023"/>
                    <a:pt x="5417" y="3992"/>
                    <a:pt x="5495" y="3992"/>
                  </a:cubicBezTo>
                  <a:close/>
                  <a:moveTo>
                    <a:pt x="3510" y="5977"/>
                  </a:moveTo>
                  <a:cubicBezTo>
                    <a:pt x="3769" y="5977"/>
                    <a:pt x="3992" y="6312"/>
                    <a:pt x="3750" y="6553"/>
                  </a:cubicBezTo>
                  <a:lnTo>
                    <a:pt x="3277" y="7026"/>
                  </a:lnTo>
                  <a:cubicBezTo>
                    <a:pt x="3035" y="7268"/>
                    <a:pt x="3258" y="7603"/>
                    <a:pt x="3516" y="7603"/>
                  </a:cubicBezTo>
                  <a:cubicBezTo>
                    <a:pt x="3595" y="7603"/>
                    <a:pt x="3677" y="7572"/>
                    <a:pt x="3750" y="7499"/>
                  </a:cubicBezTo>
                  <a:cubicBezTo>
                    <a:pt x="3976" y="7273"/>
                    <a:pt x="4227" y="7178"/>
                    <a:pt x="4467" y="7178"/>
                  </a:cubicBezTo>
                  <a:cubicBezTo>
                    <a:pt x="5267" y="7178"/>
                    <a:pt x="5950" y="8221"/>
                    <a:pt x="5199" y="8948"/>
                  </a:cubicBezTo>
                  <a:lnTo>
                    <a:pt x="4726" y="9420"/>
                  </a:lnTo>
                  <a:cubicBezTo>
                    <a:pt x="4653" y="9494"/>
                    <a:pt x="4571" y="9524"/>
                    <a:pt x="4493" y="9524"/>
                  </a:cubicBezTo>
                  <a:cubicBezTo>
                    <a:pt x="4234" y="9524"/>
                    <a:pt x="4012" y="9190"/>
                    <a:pt x="4254" y="8948"/>
                  </a:cubicBezTo>
                  <a:lnTo>
                    <a:pt x="4726" y="8475"/>
                  </a:lnTo>
                  <a:cubicBezTo>
                    <a:pt x="4968" y="8233"/>
                    <a:pt x="4746" y="7899"/>
                    <a:pt x="4487" y="7899"/>
                  </a:cubicBezTo>
                  <a:cubicBezTo>
                    <a:pt x="4409" y="7899"/>
                    <a:pt x="4327" y="7929"/>
                    <a:pt x="4254" y="8003"/>
                  </a:cubicBezTo>
                  <a:cubicBezTo>
                    <a:pt x="4035" y="8222"/>
                    <a:pt x="3787" y="8314"/>
                    <a:pt x="3547" y="8314"/>
                  </a:cubicBezTo>
                  <a:cubicBezTo>
                    <a:pt x="2754" y="8314"/>
                    <a:pt x="2054" y="7304"/>
                    <a:pt x="2805" y="6553"/>
                  </a:cubicBezTo>
                  <a:lnTo>
                    <a:pt x="3277" y="6081"/>
                  </a:lnTo>
                  <a:cubicBezTo>
                    <a:pt x="3350" y="6008"/>
                    <a:pt x="3432" y="5977"/>
                    <a:pt x="3510" y="5977"/>
                  </a:cubicBezTo>
                  <a:close/>
                  <a:moveTo>
                    <a:pt x="11390" y="0"/>
                  </a:moveTo>
                  <a:cubicBezTo>
                    <a:pt x="11303" y="0"/>
                    <a:pt x="11216" y="32"/>
                    <a:pt x="11153" y="95"/>
                  </a:cubicBezTo>
                  <a:lnTo>
                    <a:pt x="10208" y="1009"/>
                  </a:lnTo>
                  <a:cubicBezTo>
                    <a:pt x="9893" y="820"/>
                    <a:pt x="9547" y="757"/>
                    <a:pt x="9169" y="757"/>
                  </a:cubicBezTo>
                  <a:lnTo>
                    <a:pt x="6396" y="914"/>
                  </a:lnTo>
                  <a:cubicBezTo>
                    <a:pt x="5798" y="946"/>
                    <a:pt x="5230" y="1166"/>
                    <a:pt x="4821" y="1607"/>
                  </a:cubicBezTo>
                  <a:lnTo>
                    <a:pt x="410" y="6018"/>
                  </a:lnTo>
                  <a:cubicBezTo>
                    <a:pt x="1" y="6427"/>
                    <a:pt x="1" y="7089"/>
                    <a:pt x="410" y="7467"/>
                  </a:cubicBezTo>
                  <a:lnTo>
                    <a:pt x="4254" y="11342"/>
                  </a:lnTo>
                  <a:cubicBezTo>
                    <a:pt x="4459" y="11531"/>
                    <a:pt x="4726" y="11626"/>
                    <a:pt x="4990" y="11626"/>
                  </a:cubicBezTo>
                  <a:cubicBezTo>
                    <a:pt x="5254" y="11626"/>
                    <a:pt x="5514" y="11531"/>
                    <a:pt x="5703" y="11342"/>
                  </a:cubicBezTo>
                  <a:cubicBezTo>
                    <a:pt x="9704" y="7373"/>
                    <a:pt x="8854" y="8192"/>
                    <a:pt x="9956" y="7058"/>
                  </a:cubicBezTo>
                  <a:cubicBezTo>
                    <a:pt x="10492" y="6616"/>
                    <a:pt x="10807" y="5986"/>
                    <a:pt x="10838" y="5325"/>
                  </a:cubicBezTo>
                  <a:lnTo>
                    <a:pt x="10996" y="2521"/>
                  </a:lnTo>
                  <a:cubicBezTo>
                    <a:pt x="10996" y="2174"/>
                    <a:pt x="10901" y="1765"/>
                    <a:pt x="10712" y="1481"/>
                  </a:cubicBezTo>
                  <a:lnTo>
                    <a:pt x="11689" y="568"/>
                  </a:lnTo>
                  <a:cubicBezTo>
                    <a:pt x="11784" y="442"/>
                    <a:pt x="11784" y="190"/>
                    <a:pt x="11626" y="95"/>
                  </a:cubicBezTo>
                  <a:cubicBezTo>
                    <a:pt x="11563" y="32"/>
                    <a:pt x="11476" y="0"/>
                    <a:pt x="113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7" name="Google Shape;8647;p78"/>
          <p:cNvGrpSpPr/>
          <p:nvPr/>
        </p:nvGrpSpPr>
        <p:grpSpPr>
          <a:xfrm>
            <a:off x="2483722" y="2756270"/>
            <a:ext cx="424195" cy="420775"/>
            <a:chOff x="-5613150" y="3991275"/>
            <a:chExt cx="294600" cy="292225"/>
          </a:xfrm>
          <a:solidFill>
            <a:srgbClr val="C00000">
              <a:alpha val="72000"/>
            </a:srgbClr>
          </a:solidFill>
        </p:grpSpPr>
        <p:sp>
          <p:nvSpPr>
            <p:cNvPr id="8648" name="Google Shape;8648;p78"/>
            <p:cNvSpPr/>
            <p:nvPr/>
          </p:nvSpPr>
          <p:spPr>
            <a:xfrm>
              <a:off x="-5480050" y="4046400"/>
              <a:ext cx="27600" cy="14200"/>
            </a:xfrm>
            <a:custGeom>
              <a:avLst/>
              <a:gdLst/>
              <a:ahLst/>
              <a:cxnLst/>
              <a:rect l="l" t="t" r="r" b="b"/>
              <a:pathLst>
                <a:path w="1104" h="568" extrusionOk="0">
                  <a:moveTo>
                    <a:pt x="537" y="1"/>
                  </a:moveTo>
                  <a:lnTo>
                    <a:pt x="1" y="568"/>
                  </a:lnTo>
                  <a:lnTo>
                    <a:pt x="1104" y="568"/>
                  </a:lnTo>
                  <a:lnTo>
                    <a:pt x="5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78"/>
            <p:cNvSpPr/>
            <p:nvPr/>
          </p:nvSpPr>
          <p:spPr>
            <a:xfrm>
              <a:off x="-553122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693" y="1"/>
                  </a:moveTo>
                  <a:lnTo>
                    <a:pt x="0" y="726"/>
                  </a:lnTo>
                  <a:lnTo>
                    <a:pt x="1103" y="726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78"/>
            <p:cNvSpPr/>
            <p:nvPr/>
          </p:nvSpPr>
          <p:spPr>
            <a:xfrm>
              <a:off x="-5443025" y="407712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694" y="0"/>
                  </a:moveTo>
                  <a:lnTo>
                    <a:pt x="1" y="1638"/>
                  </a:lnTo>
                  <a:lnTo>
                    <a:pt x="1" y="1638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78"/>
            <p:cNvSpPr/>
            <p:nvPr/>
          </p:nvSpPr>
          <p:spPr>
            <a:xfrm>
              <a:off x="-5487925" y="4077125"/>
              <a:ext cx="43350" cy="54375"/>
            </a:xfrm>
            <a:custGeom>
              <a:avLst/>
              <a:gdLst/>
              <a:ahLst/>
              <a:cxnLst/>
              <a:rect l="l" t="t" r="r" b="b"/>
              <a:pathLst>
                <a:path w="1734" h="2175" extrusionOk="0">
                  <a:moveTo>
                    <a:pt x="1" y="0"/>
                  </a:moveTo>
                  <a:lnTo>
                    <a:pt x="852" y="2174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78"/>
            <p:cNvSpPr/>
            <p:nvPr/>
          </p:nvSpPr>
          <p:spPr>
            <a:xfrm>
              <a:off x="-544537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0" y="1"/>
                  </a:moveTo>
                  <a:lnTo>
                    <a:pt x="693" y="726"/>
                  </a:lnTo>
                  <a:lnTo>
                    <a:pt x="1764" y="726"/>
                  </a:lnTo>
                  <a:lnTo>
                    <a:pt x="11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78"/>
            <p:cNvSpPr/>
            <p:nvPr/>
          </p:nvSpPr>
          <p:spPr>
            <a:xfrm>
              <a:off x="-5531225" y="4077125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0" y="0"/>
                  </a:moveTo>
                  <a:lnTo>
                    <a:pt x="1670" y="1638"/>
                  </a:lnTo>
                  <a:lnTo>
                    <a:pt x="9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78"/>
            <p:cNvSpPr/>
            <p:nvPr/>
          </p:nvSpPr>
          <p:spPr>
            <a:xfrm>
              <a:off x="-5613150" y="4198400"/>
              <a:ext cx="292225" cy="33900"/>
            </a:xfrm>
            <a:custGeom>
              <a:avLst/>
              <a:gdLst/>
              <a:ahLst/>
              <a:cxnLst/>
              <a:rect l="l" t="t" r="r" b="b"/>
              <a:pathLst>
                <a:path w="11689" h="1356" extrusionOk="0">
                  <a:moveTo>
                    <a:pt x="1" y="1"/>
                  </a:moveTo>
                  <a:lnTo>
                    <a:pt x="1" y="347"/>
                  </a:lnTo>
                  <a:lnTo>
                    <a:pt x="32" y="347"/>
                  </a:lnTo>
                  <a:cubicBezTo>
                    <a:pt x="32" y="883"/>
                    <a:pt x="505" y="1356"/>
                    <a:pt x="1072" y="1356"/>
                  </a:cubicBezTo>
                  <a:lnTo>
                    <a:pt x="10681" y="1356"/>
                  </a:lnTo>
                  <a:cubicBezTo>
                    <a:pt x="11216" y="1356"/>
                    <a:pt x="11689" y="883"/>
                    <a:pt x="11689" y="347"/>
                  </a:cubicBezTo>
                  <a:lnTo>
                    <a:pt x="116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78"/>
            <p:cNvSpPr/>
            <p:nvPr/>
          </p:nvSpPr>
          <p:spPr>
            <a:xfrm>
              <a:off x="-5610775" y="3991275"/>
              <a:ext cx="292225" cy="189050"/>
            </a:xfrm>
            <a:custGeom>
              <a:avLst/>
              <a:gdLst/>
              <a:ahLst/>
              <a:cxnLst/>
              <a:rect l="l" t="t" r="r" b="b"/>
              <a:pathLst>
                <a:path w="11689" h="7562" extrusionOk="0">
                  <a:moveTo>
                    <a:pt x="7813" y="1386"/>
                  </a:moveTo>
                  <a:cubicBezTo>
                    <a:pt x="7908" y="1386"/>
                    <a:pt x="8034" y="1418"/>
                    <a:pt x="8065" y="1512"/>
                  </a:cubicBezTo>
                  <a:cubicBezTo>
                    <a:pt x="8128" y="1575"/>
                    <a:pt x="9483" y="2867"/>
                    <a:pt x="9515" y="2993"/>
                  </a:cubicBezTo>
                  <a:cubicBezTo>
                    <a:pt x="9578" y="3088"/>
                    <a:pt x="9578" y="3214"/>
                    <a:pt x="9452" y="3340"/>
                  </a:cubicBezTo>
                  <a:lnTo>
                    <a:pt x="6018" y="6774"/>
                  </a:lnTo>
                  <a:cubicBezTo>
                    <a:pt x="5943" y="6848"/>
                    <a:pt x="5862" y="6880"/>
                    <a:pt x="5783" y="6880"/>
                  </a:cubicBezTo>
                  <a:cubicBezTo>
                    <a:pt x="5696" y="6880"/>
                    <a:pt x="5612" y="6840"/>
                    <a:pt x="5545" y="6774"/>
                  </a:cubicBezTo>
                  <a:lnTo>
                    <a:pt x="2111" y="3340"/>
                  </a:lnTo>
                  <a:cubicBezTo>
                    <a:pt x="2001" y="3230"/>
                    <a:pt x="1987" y="2976"/>
                    <a:pt x="2027" y="2976"/>
                  </a:cubicBezTo>
                  <a:cubicBezTo>
                    <a:pt x="2033" y="2976"/>
                    <a:pt x="2040" y="2981"/>
                    <a:pt x="2048" y="2993"/>
                  </a:cubicBezTo>
                  <a:cubicBezTo>
                    <a:pt x="2048" y="2962"/>
                    <a:pt x="2079" y="2930"/>
                    <a:pt x="2111" y="2867"/>
                  </a:cubicBezTo>
                  <a:lnTo>
                    <a:pt x="3497" y="1512"/>
                  </a:lnTo>
                  <a:cubicBezTo>
                    <a:pt x="3560" y="1418"/>
                    <a:pt x="3655" y="1386"/>
                    <a:pt x="3718" y="1386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7561"/>
                  </a:lnTo>
                  <a:lnTo>
                    <a:pt x="11689" y="7561"/>
                  </a:lnTo>
                  <a:lnTo>
                    <a:pt x="11689" y="1040"/>
                  </a:lnTo>
                  <a:cubicBezTo>
                    <a:pt x="11657" y="473"/>
                    <a:pt x="11184" y="0"/>
                    <a:pt x="106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78"/>
            <p:cNvSpPr/>
            <p:nvPr/>
          </p:nvSpPr>
          <p:spPr>
            <a:xfrm>
              <a:off x="-5546975" y="4250400"/>
              <a:ext cx="160700" cy="33100"/>
            </a:xfrm>
            <a:custGeom>
              <a:avLst/>
              <a:gdLst/>
              <a:ahLst/>
              <a:cxnLst/>
              <a:rect l="l" t="t" r="r" b="b"/>
              <a:pathLst>
                <a:path w="6428" h="1324" extrusionOk="0">
                  <a:moveTo>
                    <a:pt x="1544" y="0"/>
                  </a:moveTo>
                  <a:lnTo>
                    <a:pt x="1386" y="662"/>
                  </a:lnTo>
                  <a:lnTo>
                    <a:pt x="473" y="662"/>
                  </a:lnTo>
                  <a:cubicBezTo>
                    <a:pt x="32" y="662"/>
                    <a:pt x="0" y="1323"/>
                    <a:pt x="473" y="1323"/>
                  </a:cubicBezTo>
                  <a:lnTo>
                    <a:pt x="5955" y="1323"/>
                  </a:lnTo>
                  <a:cubicBezTo>
                    <a:pt x="6427" y="1323"/>
                    <a:pt x="6427" y="662"/>
                    <a:pt x="5986" y="662"/>
                  </a:cubicBezTo>
                  <a:lnTo>
                    <a:pt x="5072" y="662"/>
                  </a:lnTo>
                  <a:lnTo>
                    <a:pt x="49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7" name="Google Shape;8657;p78"/>
          <p:cNvGrpSpPr/>
          <p:nvPr/>
        </p:nvGrpSpPr>
        <p:grpSpPr>
          <a:xfrm>
            <a:off x="5155210" y="1689438"/>
            <a:ext cx="434634" cy="419227"/>
            <a:chOff x="-3768700" y="3253275"/>
            <a:chExt cx="301850" cy="291150"/>
          </a:xfrm>
          <a:solidFill>
            <a:srgbClr val="C00000">
              <a:alpha val="72000"/>
            </a:srgbClr>
          </a:solidFill>
        </p:grpSpPr>
        <p:sp>
          <p:nvSpPr>
            <p:cNvPr id="8658" name="Google Shape;8658;p78"/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78"/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78"/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1" name="Google Shape;8661;p78"/>
          <p:cNvGrpSpPr/>
          <p:nvPr/>
        </p:nvGrpSpPr>
        <p:grpSpPr>
          <a:xfrm>
            <a:off x="5159293" y="2217090"/>
            <a:ext cx="426462" cy="395865"/>
            <a:chOff x="-3808700" y="3628950"/>
            <a:chExt cx="296175" cy="274925"/>
          </a:xfrm>
          <a:solidFill>
            <a:srgbClr val="C00000">
              <a:alpha val="72000"/>
            </a:srgbClr>
          </a:solidFill>
        </p:grpSpPr>
        <p:sp>
          <p:nvSpPr>
            <p:cNvPr id="8662" name="Google Shape;8662;p78"/>
            <p:cNvSpPr/>
            <p:nvPr/>
          </p:nvSpPr>
          <p:spPr>
            <a:xfrm>
              <a:off x="-3665972" y="368095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41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78"/>
            <p:cNvSpPr/>
            <p:nvPr/>
          </p:nvSpPr>
          <p:spPr>
            <a:xfrm>
              <a:off x="-3808700" y="3664400"/>
              <a:ext cx="296175" cy="239475"/>
            </a:xfrm>
            <a:custGeom>
              <a:avLst/>
              <a:gdLst/>
              <a:ahLst/>
              <a:cxnLst/>
              <a:rect l="l" t="t" r="r" b="b"/>
              <a:pathLst>
                <a:path w="11847" h="9579" extrusionOk="0">
                  <a:moveTo>
                    <a:pt x="3970" y="8223"/>
                  </a:moveTo>
                  <a:cubicBezTo>
                    <a:pt x="4159" y="8223"/>
                    <a:pt x="4316" y="8381"/>
                    <a:pt x="4316" y="8570"/>
                  </a:cubicBezTo>
                  <a:cubicBezTo>
                    <a:pt x="4316" y="8791"/>
                    <a:pt x="4159" y="8948"/>
                    <a:pt x="3970" y="8948"/>
                  </a:cubicBezTo>
                  <a:cubicBezTo>
                    <a:pt x="3781" y="8948"/>
                    <a:pt x="3623" y="8791"/>
                    <a:pt x="3623" y="8570"/>
                  </a:cubicBezTo>
                  <a:cubicBezTo>
                    <a:pt x="3623" y="8349"/>
                    <a:pt x="3781" y="8223"/>
                    <a:pt x="3970" y="8223"/>
                  </a:cubicBezTo>
                  <a:close/>
                  <a:moveTo>
                    <a:pt x="8727" y="8223"/>
                  </a:moveTo>
                  <a:cubicBezTo>
                    <a:pt x="8916" y="8223"/>
                    <a:pt x="9074" y="8381"/>
                    <a:pt x="9074" y="8570"/>
                  </a:cubicBezTo>
                  <a:cubicBezTo>
                    <a:pt x="9074" y="8791"/>
                    <a:pt x="8916" y="8948"/>
                    <a:pt x="8727" y="8948"/>
                  </a:cubicBezTo>
                  <a:cubicBezTo>
                    <a:pt x="8538" y="8948"/>
                    <a:pt x="8381" y="8791"/>
                    <a:pt x="8381" y="8570"/>
                  </a:cubicBezTo>
                  <a:cubicBezTo>
                    <a:pt x="8412" y="8349"/>
                    <a:pt x="8538" y="8223"/>
                    <a:pt x="8727" y="8223"/>
                  </a:cubicBezTo>
                  <a:close/>
                  <a:moveTo>
                    <a:pt x="473" y="1"/>
                  </a:moveTo>
                  <a:cubicBezTo>
                    <a:pt x="32" y="1"/>
                    <a:pt x="0" y="662"/>
                    <a:pt x="473" y="662"/>
                  </a:cubicBezTo>
                  <a:lnTo>
                    <a:pt x="819" y="662"/>
                  </a:lnTo>
                  <a:cubicBezTo>
                    <a:pt x="977" y="662"/>
                    <a:pt x="1134" y="788"/>
                    <a:pt x="1166" y="946"/>
                  </a:cubicBezTo>
                  <a:lnTo>
                    <a:pt x="2143" y="6428"/>
                  </a:lnTo>
                  <a:cubicBezTo>
                    <a:pt x="1481" y="7058"/>
                    <a:pt x="1922" y="8192"/>
                    <a:pt x="2867" y="8192"/>
                  </a:cubicBezTo>
                  <a:lnTo>
                    <a:pt x="2930" y="8192"/>
                  </a:lnTo>
                  <a:cubicBezTo>
                    <a:pt x="2899" y="8318"/>
                    <a:pt x="2867" y="8412"/>
                    <a:pt x="2867" y="8538"/>
                  </a:cubicBezTo>
                  <a:cubicBezTo>
                    <a:pt x="2867" y="9106"/>
                    <a:pt x="3340" y="9578"/>
                    <a:pt x="3875" y="9578"/>
                  </a:cubicBezTo>
                  <a:cubicBezTo>
                    <a:pt x="4442" y="9578"/>
                    <a:pt x="4915" y="9106"/>
                    <a:pt x="4915" y="8538"/>
                  </a:cubicBezTo>
                  <a:cubicBezTo>
                    <a:pt x="4915" y="8412"/>
                    <a:pt x="4884" y="8318"/>
                    <a:pt x="4821" y="8192"/>
                  </a:cubicBezTo>
                  <a:lnTo>
                    <a:pt x="7719" y="8192"/>
                  </a:lnTo>
                  <a:cubicBezTo>
                    <a:pt x="7656" y="8318"/>
                    <a:pt x="7624" y="8412"/>
                    <a:pt x="7624" y="8538"/>
                  </a:cubicBezTo>
                  <a:cubicBezTo>
                    <a:pt x="7624" y="9106"/>
                    <a:pt x="8097" y="9578"/>
                    <a:pt x="8664" y="9578"/>
                  </a:cubicBezTo>
                  <a:cubicBezTo>
                    <a:pt x="9200" y="9578"/>
                    <a:pt x="9672" y="9106"/>
                    <a:pt x="9672" y="8538"/>
                  </a:cubicBezTo>
                  <a:cubicBezTo>
                    <a:pt x="9672" y="8412"/>
                    <a:pt x="9641" y="8318"/>
                    <a:pt x="9609" y="8192"/>
                  </a:cubicBezTo>
                  <a:lnTo>
                    <a:pt x="9987" y="8192"/>
                  </a:lnTo>
                  <a:cubicBezTo>
                    <a:pt x="10176" y="8192"/>
                    <a:pt x="10334" y="8034"/>
                    <a:pt x="10334" y="7845"/>
                  </a:cubicBezTo>
                  <a:cubicBezTo>
                    <a:pt x="10334" y="7625"/>
                    <a:pt x="10176" y="7467"/>
                    <a:pt x="9987" y="7467"/>
                  </a:cubicBezTo>
                  <a:lnTo>
                    <a:pt x="2773" y="7467"/>
                  </a:lnTo>
                  <a:cubicBezTo>
                    <a:pt x="2759" y="7470"/>
                    <a:pt x="2746" y="7471"/>
                    <a:pt x="2733" y="7471"/>
                  </a:cubicBezTo>
                  <a:cubicBezTo>
                    <a:pt x="2459" y="7471"/>
                    <a:pt x="2477" y="6837"/>
                    <a:pt x="2899" y="6837"/>
                  </a:cubicBezTo>
                  <a:lnTo>
                    <a:pt x="10145" y="6837"/>
                  </a:lnTo>
                  <a:cubicBezTo>
                    <a:pt x="10302" y="6837"/>
                    <a:pt x="10428" y="6774"/>
                    <a:pt x="10460" y="6617"/>
                  </a:cubicBezTo>
                  <a:lnTo>
                    <a:pt x="11815" y="2553"/>
                  </a:lnTo>
                  <a:cubicBezTo>
                    <a:pt x="11846" y="2427"/>
                    <a:pt x="11815" y="2332"/>
                    <a:pt x="11752" y="2238"/>
                  </a:cubicBezTo>
                  <a:cubicBezTo>
                    <a:pt x="11657" y="2080"/>
                    <a:pt x="11500" y="2048"/>
                    <a:pt x="10775" y="2048"/>
                  </a:cubicBezTo>
                  <a:lnTo>
                    <a:pt x="10491" y="2048"/>
                  </a:lnTo>
                  <a:lnTo>
                    <a:pt x="10491" y="2395"/>
                  </a:lnTo>
                  <a:cubicBezTo>
                    <a:pt x="10491" y="2584"/>
                    <a:pt x="10334" y="2742"/>
                    <a:pt x="10145" y="2742"/>
                  </a:cubicBezTo>
                  <a:lnTo>
                    <a:pt x="9641" y="2742"/>
                  </a:lnTo>
                  <a:cubicBezTo>
                    <a:pt x="9609" y="2868"/>
                    <a:pt x="9546" y="2962"/>
                    <a:pt x="9515" y="3057"/>
                  </a:cubicBezTo>
                  <a:lnTo>
                    <a:pt x="9861" y="3435"/>
                  </a:lnTo>
                  <a:cubicBezTo>
                    <a:pt x="9987" y="3529"/>
                    <a:pt x="9987" y="3781"/>
                    <a:pt x="9861" y="3907"/>
                  </a:cubicBezTo>
                  <a:lnTo>
                    <a:pt x="8885" y="4884"/>
                  </a:lnTo>
                  <a:cubicBezTo>
                    <a:pt x="8822" y="4947"/>
                    <a:pt x="8735" y="4978"/>
                    <a:pt x="8648" y="4978"/>
                  </a:cubicBezTo>
                  <a:cubicBezTo>
                    <a:pt x="8562" y="4978"/>
                    <a:pt x="8475" y="4947"/>
                    <a:pt x="8412" y="4884"/>
                  </a:cubicBezTo>
                  <a:lnTo>
                    <a:pt x="8066" y="4537"/>
                  </a:lnTo>
                  <a:cubicBezTo>
                    <a:pt x="7971" y="4569"/>
                    <a:pt x="7877" y="4600"/>
                    <a:pt x="7751" y="4632"/>
                  </a:cubicBezTo>
                  <a:lnTo>
                    <a:pt x="7751" y="5167"/>
                  </a:lnTo>
                  <a:cubicBezTo>
                    <a:pt x="7751" y="5356"/>
                    <a:pt x="7593" y="5514"/>
                    <a:pt x="7404" y="5514"/>
                  </a:cubicBezTo>
                  <a:lnTo>
                    <a:pt x="5986" y="5514"/>
                  </a:lnTo>
                  <a:cubicBezTo>
                    <a:pt x="5766" y="5514"/>
                    <a:pt x="5608" y="5356"/>
                    <a:pt x="5608" y="5167"/>
                  </a:cubicBezTo>
                  <a:lnTo>
                    <a:pt x="5608" y="4632"/>
                  </a:lnTo>
                  <a:cubicBezTo>
                    <a:pt x="5514" y="4600"/>
                    <a:pt x="5419" y="4569"/>
                    <a:pt x="5293" y="4537"/>
                  </a:cubicBezTo>
                  <a:lnTo>
                    <a:pt x="4947" y="4884"/>
                  </a:lnTo>
                  <a:cubicBezTo>
                    <a:pt x="4884" y="4947"/>
                    <a:pt x="4797" y="4978"/>
                    <a:pt x="4710" y="4978"/>
                  </a:cubicBezTo>
                  <a:cubicBezTo>
                    <a:pt x="4624" y="4978"/>
                    <a:pt x="4537" y="4947"/>
                    <a:pt x="4474" y="4884"/>
                  </a:cubicBezTo>
                  <a:lnTo>
                    <a:pt x="3497" y="3907"/>
                  </a:lnTo>
                  <a:cubicBezTo>
                    <a:pt x="3371" y="3781"/>
                    <a:pt x="3371" y="3529"/>
                    <a:pt x="3497" y="3435"/>
                  </a:cubicBezTo>
                  <a:lnTo>
                    <a:pt x="3844" y="3057"/>
                  </a:lnTo>
                  <a:cubicBezTo>
                    <a:pt x="3812" y="2994"/>
                    <a:pt x="3781" y="2868"/>
                    <a:pt x="3718" y="2742"/>
                  </a:cubicBezTo>
                  <a:lnTo>
                    <a:pt x="3214" y="2742"/>
                  </a:lnTo>
                  <a:cubicBezTo>
                    <a:pt x="3025" y="2742"/>
                    <a:pt x="2867" y="2584"/>
                    <a:pt x="2867" y="2395"/>
                  </a:cubicBezTo>
                  <a:lnTo>
                    <a:pt x="2867" y="2048"/>
                  </a:lnTo>
                  <a:lnTo>
                    <a:pt x="2080" y="2048"/>
                  </a:lnTo>
                  <a:lnTo>
                    <a:pt x="1828" y="820"/>
                  </a:lnTo>
                  <a:cubicBezTo>
                    <a:pt x="1765" y="347"/>
                    <a:pt x="1324" y="1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78"/>
            <p:cNvSpPr/>
            <p:nvPr/>
          </p:nvSpPr>
          <p:spPr>
            <a:xfrm>
              <a:off x="-3718359" y="3628950"/>
              <a:ext cx="155975" cy="156775"/>
            </a:xfrm>
            <a:custGeom>
              <a:avLst/>
              <a:gdLst/>
              <a:ahLst/>
              <a:cxnLst/>
              <a:rect l="l" t="t" r="r" b="b"/>
              <a:pathLst>
                <a:path w="6239" h="6271" extrusionOk="0">
                  <a:moveTo>
                    <a:pt x="3056" y="1419"/>
                  </a:moveTo>
                  <a:cubicBezTo>
                    <a:pt x="4001" y="1419"/>
                    <a:pt x="4758" y="2175"/>
                    <a:pt x="4758" y="3120"/>
                  </a:cubicBezTo>
                  <a:cubicBezTo>
                    <a:pt x="4758" y="4065"/>
                    <a:pt x="4001" y="4821"/>
                    <a:pt x="3056" y="4821"/>
                  </a:cubicBezTo>
                  <a:cubicBezTo>
                    <a:pt x="2111" y="4821"/>
                    <a:pt x="1355" y="4065"/>
                    <a:pt x="1355" y="3120"/>
                  </a:cubicBezTo>
                  <a:cubicBezTo>
                    <a:pt x="1355" y="2175"/>
                    <a:pt x="2111" y="1419"/>
                    <a:pt x="3056" y="1419"/>
                  </a:cubicBezTo>
                  <a:close/>
                  <a:moveTo>
                    <a:pt x="2773" y="1"/>
                  </a:moveTo>
                  <a:lnTo>
                    <a:pt x="2773" y="442"/>
                  </a:lnTo>
                  <a:cubicBezTo>
                    <a:pt x="2773" y="600"/>
                    <a:pt x="2678" y="726"/>
                    <a:pt x="2521" y="757"/>
                  </a:cubicBezTo>
                  <a:cubicBezTo>
                    <a:pt x="2300" y="789"/>
                    <a:pt x="2080" y="915"/>
                    <a:pt x="1891" y="1041"/>
                  </a:cubicBezTo>
                  <a:cubicBezTo>
                    <a:pt x="1846" y="1063"/>
                    <a:pt x="1793" y="1073"/>
                    <a:pt x="1739" y="1073"/>
                  </a:cubicBezTo>
                  <a:cubicBezTo>
                    <a:pt x="1639" y="1073"/>
                    <a:pt x="1531" y="1039"/>
                    <a:pt x="1450" y="978"/>
                  </a:cubicBezTo>
                  <a:lnTo>
                    <a:pt x="1135" y="663"/>
                  </a:lnTo>
                  <a:lnTo>
                    <a:pt x="662" y="1135"/>
                  </a:lnTo>
                  <a:lnTo>
                    <a:pt x="977" y="1450"/>
                  </a:lnTo>
                  <a:cubicBezTo>
                    <a:pt x="1103" y="1576"/>
                    <a:pt x="1103" y="1734"/>
                    <a:pt x="1009" y="1891"/>
                  </a:cubicBezTo>
                  <a:cubicBezTo>
                    <a:pt x="883" y="2080"/>
                    <a:pt x="819" y="2301"/>
                    <a:pt x="725" y="2521"/>
                  </a:cubicBezTo>
                  <a:cubicBezTo>
                    <a:pt x="693" y="2679"/>
                    <a:pt x="599" y="2805"/>
                    <a:pt x="410" y="2805"/>
                  </a:cubicBezTo>
                  <a:lnTo>
                    <a:pt x="0" y="2805"/>
                  </a:lnTo>
                  <a:lnTo>
                    <a:pt x="0" y="3466"/>
                  </a:lnTo>
                  <a:lnTo>
                    <a:pt x="410" y="3466"/>
                  </a:lnTo>
                  <a:cubicBezTo>
                    <a:pt x="567" y="3466"/>
                    <a:pt x="693" y="3593"/>
                    <a:pt x="725" y="3750"/>
                  </a:cubicBezTo>
                  <a:cubicBezTo>
                    <a:pt x="788" y="3939"/>
                    <a:pt x="883" y="4191"/>
                    <a:pt x="1009" y="4380"/>
                  </a:cubicBezTo>
                  <a:cubicBezTo>
                    <a:pt x="1103" y="4506"/>
                    <a:pt x="1040" y="4695"/>
                    <a:pt x="977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3" y="5220"/>
                    <a:pt x="1608" y="5189"/>
                    <a:pt x="1697" y="5189"/>
                  </a:cubicBezTo>
                  <a:cubicBezTo>
                    <a:pt x="1760" y="5189"/>
                    <a:pt x="1825" y="5205"/>
                    <a:pt x="1891" y="5231"/>
                  </a:cubicBezTo>
                  <a:cubicBezTo>
                    <a:pt x="2080" y="5357"/>
                    <a:pt x="2269" y="5451"/>
                    <a:pt x="2521" y="5514"/>
                  </a:cubicBezTo>
                  <a:cubicBezTo>
                    <a:pt x="2678" y="5546"/>
                    <a:pt x="2773" y="5672"/>
                    <a:pt x="2773" y="5829"/>
                  </a:cubicBezTo>
                  <a:lnTo>
                    <a:pt x="2773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60" y="5546"/>
                    <a:pt x="3718" y="5514"/>
                  </a:cubicBezTo>
                  <a:cubicBezTo>
                    <a:pt x="3938" y="5483"/>
                    <a:pt x="4159" y="5357"/>
                    <a:pt x="4348" y="5231"/>
                  </a:cubicBezTo>
                  <a:cubicBezTo>
                    <a:pt x="4393" y="5208"/>
                    <a:pt x="4445" y="5198"/>
                    <a:pt x="4500" y="5198"/>
                  </a:cubicBezTo>
                  <a:cubicBezTo>
                    <a:pt x="4600" y="5198"/>
                    <a:pt x="4708" y="5233"/>
                    <a:pt x="4789" y="5294"/>
                  </a:cubicBezTo>
                  <a:lnTo>
                    <a:pt x="5104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36" y="4695"/>
                    <a:pt x="5136" y="4538"/>
                    <a:pt x="5230" y="4380"/>
                  </a:cubicBezTo>
                  <a:cubicBezTo>
                    <a:pt x="5356" y="4191"/>
                    <a:pt x="5419" y="3971"/>
                    <a:pt x="5514" y="3750"/>
                  </a:cubicBezTo>
                  <a:cubicBezTo>
                    <a:pt x="5545" y="3593"/>
                    <a:pt x="5671" y="3466"/>
                    <a:pt x="5829" y="3466"/>
                  </a:cubicBezTo>
                  <a:lnTo>
                    <a:pt x="6238" y="3466"/>
                  </a:lnTo>
                  <a:lnTo>
                    <a:pt x="6238" y="2805"/>
                  </a:lnTo>
                  <a:lnTo>
                    <a:pt x="5829" y="2805"/>
                  </a:lnTo>
                  <a:cubicBezTo>
                    <a:pt x="5671" y="2805"/>
                    <a:pt x="5545" y="2679"/>
                    <a:pt x="5514" y="2521"/>
                  </a:cubicBezTo>
                  <a:cubicBezTo>
                    <a:pt x="5451" y="2332"/>
                    <a:pt x="5356" y="2080"/>
                    <a:pt x="5230" y="1891"/>
                  </a:cubicBezTo>
                  <a:cubicBezTo>
                    <a:pt x="5136" y="1765"/>
                    <a:pt x="5199" y="1576"/>
                    <a:pt x="5262" y="1450"/>
                  </a:cubicBezTo>
                  <a:lnTo>
                    <a:pt x="5577" y="1135"/>
                  </a:lnTo>
                  <a:lnTo>
                    <a:pt x="5104" y="663"/>
                  </a:lnTo>
                  <a:lnTo>
                    <a:pt x="4789" y="978"/>
                  </a:lnTo>
                  <a:cubicBezTo>
                    <a:pt x="4715" y="1051"/>
                    <a:pt x="4641" y="1082"/>
                    <a:pt x="4555" y="1082"/>
                  </a:cubicBezTo>
                  <a:cubicBezTo>
                    <a:pt x="4494" y="1082"/>
                    <a:pt x="4426" y="1067"/>
                    <a:pt x="4348" y="1041"/>
                  </a:cubicBezTo>
                  <a:cubicBezTo>
                    <a:pt x="4159" y="915"/>
                    <a:pt x="3970" y="820"/>
                    <a:pt x="3718" y="757"/>
                  </a:cubicBezTo>
                  <a:cubicBezTo>
                    <a:pt x="3560" y="726"/>
                    <a:pt x="3466" y="600"/>
                    <a:pt x="3466" y="442"/>
                  </a:cubicBez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5" name="Google Shape;8665;p78"/>
          <p:cNvGrpSpPr/>
          <p:nvPr/>
        </p:nvGrpSpPr>
        <p:grpSpPr>
          <a:xfrm>
            <a:off x="5224504" y="2756412"/>
            <a:ext cx="419443" cy="420487"/>
            <a:chOff x="-3771675" y="3971775"/>
            <a:chExt cx="291300" cy="292025"/>
          </a:xfrm>
          <a:solidFill>
            <a:srgbClr val="C00000">
              <a:alpha val="72000"/>
            </a:srgbClr>
          </a:solidFill>
        </p:grpSpPr>
        <p:sp>
          <p:nvSpPr>
            <p:cNvPr id="8666" name="Google Shape;8666;p78"/>
            <p:cNvSpPr/>
            <p:nvPr/>
          </p:nvSpPr>
          <p:spPr>
            <a:xfrm>
              <a:off x="-3770100" y="3971775"/>
              <a:ext cx="218975" cy="66775"/>
            </a:xfrm>
            <a:custGeom>
              <a:avLst/>
              <a:gdLst/>
              <a:ahLst/>
              <a:cxnLst/>
              <a:rect l="l" t="t" r="r" b="b"/>
              <a:pathLst>
                <a:path w="8759" h="2671" extrusionOk="0">
                  <a:moveTo>
                    <a:pt x="4391" y="0"/>
                  </a:moveTo>
                  <a:cubicBezTo>
                    <a:pt x="2410" y="0"/>
                    <a:pt x="426" y="449"/>
                    <a:pt x="0" y="1347"/>
                  </a:cubicBezTo>
                  <a:cubicBezTo>
                    <a:pt x="426" y="2229"/>
                    <a:pt x="2410" y="2670"/>
                    <a:pt x="4391" y="2670"/>
                  </a:cubicBezTo>
                  <a:cubicBezTo>
                    <a:pt x="6372" y="2670"/>
                    <a:pt x="8349" y="2229"/>
                    <a:pt x="8759" y="1347"/>
                  </a:cubicBezTo>
                  <a:cubicBezTo>
                    <a:pt x="8349" y="449"/>
                    <a:pt x="6372" y="0"/>
                    <a:pt x="4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78"/>
            <p:cNvSpPr/>
            <p:nvPr/>
          </p:nvSpPr>
          <p:spPr>
            <a:xfrm>
              <a:off x="-3771675" y="4030650"/>
              <a:ext cx="222125" cy="78000"/>
            </a:xfrm>
            <a:custGeom>
              <a:avLst/>
              <a:gdLst/>
              <a:ahLst/>
              <a:cxnLst/>
              <a:rect l="l" t="t" r="r" b="b"/>
              <a:pathLst>
                <a:path w="8885" h="3120" extrusionOk="0">
                  <a:moveTo>
                    <a:pt x="0" y="0"/>
                  </a:moveTo>
                  <a:lnTo>
                    <a:pt x="0" y="1418"/>
                  </a:lnTo>
                  <a:cubicBezTo>
                    <a:pt x="0" y="2521"/>
                    <a:pt x="2048" y="3088"/>
                    <a:pt x="4127" y="3119"/>
                  </a:cubicBezTo>
                  <a:cubicBezTo>
                    <a:pt x="4915" y="1891"/>
                    <a:pt x="6301" y="1103"/>
                    <a:pt x="7877" y="1103"/>
                  </a:cubicBezTo>
                  <a:cubicBezTo>
                    <a:pt x="8223" y="1103"/>
                    <a:pt x="8570" y="1135"/>
                    <a:pt x="8885" y="1229"/>
                  </a:cubicBezTo>
                  <a:lnTo>
                    <a:pt x="8885" y="0"/>
                  </a:lnTo>
                  <a:cubicBezTo>
                    <a:pt x="7908" y="788"/>
                    <a:pt x="6112" y="1072"/>
                    <a:pt x="4443" y="1072"/>
                  </a:cubicBezTo>
                  <a:cubicBezTo>
                    <a:pt x="2804" y="1072"/>
                    <a:pt x="977" y="75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78"/>
            <p:cNvSpPr/>
            <p:nvPr/>
          </p:nvSpPr>
          <p:spPr>
            <a:xfrm>
              <a:off x="-3669425" y="4074750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5501" y="2732"/>
                  </a:moveTo>
                  <a:cubicBezTo>
                    <a:pt x="5748" y="2732"/>
                    <a:pt x="6008" y="3067"/>
                    <a:pt x="5766" y="3309"/>
                  </a:cubicBezTo>
                  <a:lnTo>
                    <a:pt x="3718" y="5356"/>
                  </a:lnTo>
                  <a:cubicBezTo>
                    <a:pt x="3655" y="5420"/>
                    <a:pt x="3568" y="5451"/>
                    <a:pt x="3482" y="5451"/>
                  </a:cubicBezTo>
                  <a:cubicBezTo>
                    <a:pt x="3395" y="5451"/>
                    <a:pt x="3308" y="5420"/>
                    <a:pt x="3245" y="5356"/>
                  </a:cubicBezTo>
                  <a:lnTo>
                    <a:pt x="1859" y="4002"/>
                  </a:lnTo>
                  <a:cubicBezTo>
                    <a:pt x="1617" y="3760"/>
                    <a:pt x="1840" y="3425"/>
                    <a:pt x="2099" y="3425"/>
                  </a:cubicBezTo>
                  <a:cubicBezTo>
                    <a:pt x="2177" y="3425"/>
                    <a:pt x="2259" y="3456"/>
                    <a:pt x="2332" y="3529"/>
                  </a:cubicBezTo>
                  <a:lnTo>
                    <a:pt x="3466" y="4663"/>
                  </a:lnTo>
                  <a:lnTo>
                    <a:pt x="5293" y="2836"/>
                  </a:lnTo>
                  <a:cubicBezTo>
                    <a:pt x="5352" y="2763"/>
                    <a:pt x="5426" y="2732"/>
                    <a:pt x="5501" y="2732"/>
                  </a:cubicBezTo>
                  <a:close/>
                  <a:moveTo>
                    <a:pt x="3781" y="1"/>
                  </a:moveTo>
                  <a:cubicBezTo>
                    <a:pt x="1702" y="1"/>
                    <a:pt x="0" y="1702"/>
                    <a:pt x="0" y="3781"/>
                  </a:cubicBezTo>
                  <a:cubicBezTo>
                    <a:pt x="0" y="5892"/>
                    <a:pt x="1702" y="7562"/>
                    <a:pt x="3781" y="7562"/>
                  </a:cubicBezTo>
                  <a:cubicBezTo>
                    <a:pt x="5860" y="7562"/>
                    <a:pt x="7562" y="5892"/>
                    <a:pt x="7562" y="3781"/>
                  </a:cubicBezTo>
                  <a:cubicBezTo>
                    <a:pt x="7562" y="1702"/>
                    <a:pt x="5860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78"/>
            <p:cNvSpPr/>
            <p:nvPr/>
          </p:nvSpPr>
          <p:spPr>
            <a:xfrm>
              <a:off x="-3771675" y="4099950"/>
              <a:ext cx="94525" cy="76425"/>
            </a:xfrm>
            <a:custGeom>
              <a:avLst/>
              <a:gdLst/>
              <a:ahLst/>
              <a:cxnLst/>
              <a:rect l="l" t="t" r="r" b="b"/>
              <a:pathLst>
                <a:path w="3781" h="3057" extrusionOk="0">
                  <a:moveTo>
                    <a:pt x="0" y="1"/>
                  </a:moveTo>
                  <a:lnTo>
                    <a:pt x="0" y="1419"/>
                  </a:lnTo>
                  <a:cubicBezTo>
                    <a:pt x="0" y="2364"/>
                    <a:pt x="1607" y="2899"/>
                    <a:pt x="3434" y="3057"/>
                  </a:cubicBezTo>
                  <a:cubicBezTo>
                    <a:pt x="3371" y="2364"/>
                    <a:pt x="3497" y="1671"/>
                    <a:pt x="3781" y="1040"/>
                  </a:cubicBezTo>
                  <a:cubicBezTo>
                    <a:pt x="2332" y="977"/>
                    <a:pt x="819" y="66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78"/>
            <p:cNvSpPr/>
            <p:nvPr/>
          </p:nvSpPr>
          <p:spPr>
            <a:xfrm>
              <a:off x="-3771675" y="4167700"/>
              <a:ext cx="135500" cy="95325"/>
            </a:xfrm>
            <a:custGeom>
              <a:avLst/>
              <a:gdLst/>
              <a:ahLst/>
              <a:cxnLst/>
              <a:rect l="l" t="t" r="r" b="b"/>
              <a:pathLst>
                <a:path w="5420" h="3813" extrusionOk="0">
                  <a:moveTo>
                    <a:pt x="0" y="0"/>
                  </a:moveTo>
                  <a:lnTo>
                    <a:pt x="0" y="2111"/>
                  </a:lnTo>
                  <a:cubicBezTo>
                    <a:pt x="0" y="3277"/>
                    <a:pt x="2237" y="3812"/>
                    <a:pt x="4443" y="3812"/>
                  </a:cubicBezTo>
                  <a:cubicBezTo>
                    <a:pt x="4789" y="3812"/>
                    <a:pt x="5104" y="3812"/>
                    <a:pt x="5419" y="3781"/>
                  </a:cubicBezTo>
                  <a:cubicBezTo>
                    <a:pt x="4474" y="3151"/>
                    <a:pt x="3781" y="2206"/>
                    <a:pt x="3529" y="1071"/>
                  </a:cubicBezTo>
                  <a:cubicBezTo>
                    <a:pt x="2174" y="977"/>
                    <a:pt x="788" y="66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1" name="Google Shape;8671;p78"/>
          <p:cNvGrpSpPr/>
          <p:nvPr/>
        </p:nvGrpSpPr>
        <p:grpSpPr>
          <a:xfrm>
            <a:off x="7885948" y="1716461"/>
            <a:ext cx="420271" cy="320774"/>
            <a:chOff x="-1951475" y="3273100"/>
            <a:chExt cx="291875" cy="222775"/>
          </a:xfrm>
          <a:solidFill>
            <a:srgbClr val="C00000">
              <a:alpha val="72000"/>
            </a:srgbClr>
          </a:solidFill>
        </p:grpSpPr>
        <p:sp>
          <p:nvSpPr>
            <p:cNvPr id="8672" name="Google Shape;8672;p78"/>
            <p:cNvSpPr/>
            <p:nvPr/>
          </p:nvSpPr>
          <p:spPr>
            <a:xfrm>
              <a:off x="-1951475" y="3325050"/>
              <a:ext cx="51225" cy="119250"/>
            </a:xfrm>
            <a:custGeom>
              <a:avLst/>
              <a:gdLst/>
              <a:ahLst/>
              <a:cxnLst/>
              <a:rect l="l" t="t" r="r" b="b"/>
              <a:pathLst>
                <a:path w="2049" h="4770" extrusionOk="0">
                  <a:moveTo>
                    <a:pt x="1033" y="0"/>
                  </a:moveTo>
                  <a:cubicBezTo>
                    <a:pt x="518" y="0"/>
                    <a:pt x="0" y="339"/>
                    <a:pt x="0" y="1004"/>
                  </a:cubicBezTo>
                  <a:lnTo>
                    <a:pt x="0" y="3777"/>
                  </a:lnTo>
                  <a:cubicBezTo>
                    <a:pt x="0" y="4438"/>
                    <a:pt x="512" y="4769"/>
                    <a:pt x="1024" y="4769"/>
                  </a:cubicBezTo>
                  <a:cubicBezTo>
                    <a:pt x="1536" y="4769"/>
                    <a:pt x="2048" y="4438"/>
                    <a:pt x="2048" y="3777"/>
                  </a:cubicBezTo>
                  <a:lnTo>
                    <a:pt x="2048" y="1004"/>
                  </a:lnTo>
                  <a:cubicBezTo>
                    <a:pt x="2048" y="331"/>
                    <a:pt x="1542" y="0"/>
                    <a:pt x="1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78"/>
            <p:cNvSpPr/>
            <p:nvPr/>
          </p:nvSpPr>
          <p:spPr>
            <a:xfrm>
              <a:off x="-1711250" y="3273100"/>
              <a:ext cx="51650" cy="221725"/>
            </a:xfrm>
            <a:custGeom>
              <a:avLst/>
              <a:gdLst/>
              <a:ahLst/>
              <a:cxnLst/>
              <a:rect l="l" t="t" r="r" b="b"/>
              <a:pathLst>
                <a:path w="2066" h="8869" extrusionOk="0">
                  <a:moveTo>
                    <a:pt x="1027" y="0"/>
                  </a:moveTo>
                  <a:cubicBezTo>
                    <a:pt x="608" y="0"/>
                    <a:pt x="186" y="229"/>
                    <a:pt x="32" y="719"/>
                  </a:cubicBezTo>
                  <a:cubicBezTo>
                    <a:pt x="0" y="814"/>
                    <a:pt x="0" y="940"/>
                    <a:pt x="0" y="1003"/>
                  </a:cubicBezTo>
                  <a:lnTo>
                    <a:pt x="0" y="7871"/>
                  </a:lnTo>
                  <a:cubicBezTo>
                    <a:pt x="0" y="7934"/>
                    <a:pt x="0" y="8060"/>
                    <a:pt x="32" y="8123"/>
                  </a:cubicBezTo>
                  <a:cubicBezTo>
                    <a:pt x="173" y="8632"/>
                    <a:pt x="594" y="8869"/>
                    <a:pt x="1015" y="8869"/>
                  </a:cubicBezTo>
                  <a:cubicBezTo>
                    <a:pt x="1532" y="8869"/>
                    <a:pt x="2048" y="8513"/>
                    <a:pt x="2048" y="7871"/>
                  </a:cubicBezTo>
                  <a:lnTo>
                    <a:pt x="2048" y="1003"/>
                  </a:lnTo>
                  <a:cubicBezTo>
                    <a:pt x="2066" y="356"/>
                    <a:pt x="1549" y="0"/>
                    <a:pt x="1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78"/>
            <p:cNvSpPr/>
            <p:nvPr/>
          </p:nvSpPr>
          <p:spPr>
            <a:xfrm>
              <a:off x="-1886900" y="3296575"/>
              <a:ext cx="156775" cy="199300"/>
            </a:xfrm>
            <a:custGeom>
              <a:avLst/>
              <a:gdLst/>
              <a:ahLst/>
              <a:cxnLst/>
              <a:rect l="l" t="t" r="r" b="b"/>
              <a:pathLst>
                <a:path w="6271" h="7972" extrusionOk="0">
                  <a:moveTo>
                    <a:pt x="851" y="5672"/>
                  </a:moveTo>
                  <a:lnTo>
                    <a:pt x="3466" y="6333"/>
                  </a:lnTo>
                  <a:cubicBezTo>
                    <a:pt x="3277" y="6869"/>
                    <a:pt x="2773" y="7279"/>
                    <a:pt x="2174" y="7279"/>
                  </a:cubicBezTo>
                  <a:cubicBezTo>
                    <a:pt x="1418" y="7279"/>
                    <a:pt x="788" y="6648"/>
                    <a:pt x="788" y="5892"/>
                  </a:cubicBezTo>
                  <a:cubicBezTo>
                    <a:pt x="851" y="5798"/>
                    <a:pt x="851" y="5735"/>
                    <a:pt x="851" y="5672"/>
                  </a:cubicBezTo>
                  <a:close/>
                  <a:moveTo>
                    <a:pt x="6270" y="1"/>
                  </a:moveTo>
                  <a:lnTo>
                    <a:pt x="1" y="1576"/>
                  </a:lnTo>
                  <a:cubicBezTo>
                    <a:pt x="95" y="1734"/>
                    <a:pt x="127" y="1923"/>
                    <a:pt x="127" y="2143"/>
                  </a:cubicBezTo>
                  <a:lnTo>
                    <a:pt x="127" y="4916"/>
                  </a:lnTo>
                  <a:cubicBezTo>
                    <a:pt x="127" y="5105"/>
                    <a:pt x="95" y="5294"/>
                    <a:pt x="1" y="5514"/>
                  </a:cubicBezTo>
                  <a:lnTo>
                    <a:pt x="158" y="5546"/>
                  </a:lnTo>
                  <a:cubicBezTo>
                    <a:pt x="127" y="5672"/>
                    <a:pt x="127" y="5829"/>
                    <a:pt x="127" y="5924"/>
                  </a:cubicBezTo>
                  <a:cubicBezTo>
                    <a:pt x="127" y="7090"/>
                    <a:pt x="1040" y="7972"/>
                    <a:pt x="2174" y="7972"/>
                  </a:cubicBezTo>
                  <a:cubicBezTo>
                    <a:pt x="3120" y="7972"/>
                    <a:pt x="3907" y="7405"/>
                    <a:pt x="4159" y="6522"/>
                  </a:cubicBezTo>
                  <a:lnTo>
                    <a:pt x="6270" y="7090"/>
                  </a:lnTo>
                  <a:lnTo>
                    <a:pt x="6270" y="5672"/>
                  </a:lnTo>
                  <a:lnTo>
                    <a:pt x="6270" y="2238"/>
                  </a:ln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5" name="Google Shape;8675;p78"/>
          <p:cNvGrpSpPr/>
          <p:nvPr/>
        </p:nvGrpSpPr>
        <p:grpSpPr>
          <a:xfrm>
            <a:off x="7883429" y="2205191"/>
            <a:ext cx="425310" cy="419659"/>
            <a:chOff x="-1951475" y="3597450"/>
            <a:chExt cx="295375" cy="291450"/>
          </a:xfrm>
          <a:solidFill>
            <a:srgbClr val="C00000">
              <a:alpha val="72000"/>
            </a:srgbClr>
          </a:solidFill>
        </p:grpSpPr>
        <p:sp>
          <p:nvSpPr>
            <p:cNvPr id="8676" name="Google Shape;8676;p78"/>
            <p:cNvSpPr/>
            <p:nvPr/>
          </p:nvSpPr>
          <p:spPr>
            <a:xfrm>
              <a:off x="-1951475" y="3597450"/>
              <a:ext cx="170925" cy="34675"/>
            </a:xfrm>
            <a:custGeom>
              <a:avLst/>
              <a:gdLst/>
              <a:ahLst/>
              <a:cxnLst/>
              <a:rect l="l" t="t" r="r" b="b"/>
              <a:pathLst>
                <a:path w="6837" h="1387" extrusionOk="0"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1387"/>
                  </a:lnTo>
                  <a:lnTo>
                    <a:pt x="6837" y="1387"/>
                  </a:lnTo>
                  <a:lnTo>
                    <a:pt x="6837" y="1040"/>
                  </a:lnTo>
                  <a:cubicBezTo>
                    <a:pt x="6837" y="473"/>
                    <a:pt x="636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78"/>
            <p:cNvSpPr/>
            <p:nvPr/>
          </p:nvSpPr>
          <p:spPr>
            <a:xfrm>
              <a:off x="-1949900" y="3648650"/>
              <a:ext cx="171725" cy="173300"/>
            </a:xfrm>
            <a:custGeom>
              <a:avLst/>
              <a:gdLst/>
              <a:ahLst/>
              <a:cxnLst/>
              <a:rect l="l" t="t" r="r" b="b"/>
              <a:pathLst>
                <a:path w="6869" h="6932" extrusionOk="0">
                  <a:moveTo>
                    <a:pt x="0" y="1"/>
                  </a:moveTo>
                  <a:lnTo>
                    <a:pt x="0" y="6932"/>
                  </a:lnTo>
                  <a:lnTo>
                    <a:pt x="2426" y="6932"/>
                  </a:lnTo>
                  <a:cubicBezTo>
                    <a:pt x="2521" y="6585"/>
                    <a:pt x="2836" y="6333"/>
                    <a:pt x="3245" y="6270"/>
                  </a:cubicBezTo>
                  <a:lnTo>
                    <a:pt x="1166" y="4191"/>
                  </a:lnTo>
                  <a:cubicBezTo>
                    <a:pt x="693" y="3718"/>
                    <a:pt x="693" y="2962"/>
                    <a:pt x="1166" y="2489"/>
                  </a:cubicBezTo>
                  <a:cubicBezTo>
                    <a:pt x="1386" y="2237"/>
                    <a:pt x="1670" y="2143"/>
                    <a:pt x="2017" y="2143"/>
                  </a:cubicBezTo>
                  <a:cubicBezTo>
                    <a:pt x="2363" y="2143"/>
                    <a:pt x="2647" y="2237"/>
                    <a:pt x="2899" y="2489"/>
                  </a:cubicBezTo>
                  <a:lnTo>
                    <a:pt x="3560" y="3151"/>
                  </a:lnTo>
                  <a:cubicBezTo>
                    <a:pt x="3592" y="2994"/>
                    <a:pt x="3718" y="2836"/>
                    <a:pt x="3844" y="2710"/>
                  </a:cubicBezTo>
                  <a:cubicBezTo>
                    <a:pt x="4064" y="2489"/>
                    <a:pt x="4348" y="2363"/>
                    <a:pt x="4694" y="2363"/>
                  </a:cubicBezTo>
                  <a:cubicBezTo>
                    <a:pt x="4694" y="2048"/>
                    <a:pt x="4820" y="1733"/>
                    <a:pt x="5041" y="1513"/>
                  </a:cubicBezTo>
                  <a:cubicBezTo>
                    <a:pt x="5293" y="1261"/>
                    <a:pt x="5577" y="1135"/>
                    <a:pt x="5923" y="1135"/>
                  </a:cubicBezTo>
                  <a:cubicBezTo>
                    <a:pt x="6112" y="1135"/>
                    <a:pt x="6301" y="1198"/>
                    <a:pt x="6459" y="1261"/>
                  </a:cubicBezTo>
                  <a:cubicBezTo>
                    <a:pt x="6522" y="1072"/>
                    <a:pt x="6616" y="914"/>
                    <a:pt x="6774" y="757"/>
                  </a:cubicBezTo>
                  <a:lnTo>
                    <a:pt x="6868" y="662"/>
                  </a:lnTo>
                  <a:lnTo>
                    <a:pt x="68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78"/>
            <p:cNvSpPr/>
            <p:nvPr/>
          </p:nvSpPr>
          <p:spPr>
            <a:xfrm>
              <a:off x="-1951475" y="3838475"/>
              <a:ext cx="170925" cy="50425"/>
            </a:xfrm>
            <a:custGeom>
              <a:avLst/>
              <a:gdLst/>
              <a:ahLst/>
              <a:cxnLst/>
              <a:rect l="l" t="t" r="r" b="b"/>
              <a:pathLst>
                <a:path w="6837" h="2017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44"/>
                    <a:pt x="473" y="2017"/>
                    <a:pt x="1008" y="2017"/>
                  </a:cubicBezTo>
                  <a:lnTo>
                    <a:pt x="5829" y="2017"/>
                  </a:lnTo>
                  <a:cubicBezTo>
                    <a:pt x="6333" y="2017"/>
                    <a:pt x="6774" y="1670"/>
                    <a:pt x="6837" y="1166"/>
                  </a:cubicBezTo>
                  <a:lnTo>
                    <a:pt x="6679" y="1071"/>
                  </a:lnTo>
                  <a:lnTo>
                    <a:pt x="3466" y="1071"/>
                  </a:lnTo>
                  <a:cubicBezTo>
                    <a:pt x="2867" y="1071"/>
                    <a:pt x="2363" y="599"/>
                    <a:pt x="22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78"/>
            <p:cNvSpPr/>
            <p:nvPr/>
          </p:nvSpPr>
          <p:spPr>
            <a:xfrm>
              <a:off x="-1912900" y="3675825"/>
              <a:ext cx="256800" cy="202825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6085" y="0"/>
                  </a:moveTo>
                  <a:cubicBezTo>
                    <a:pt x="5955" y="0"/>
                    <a:pt x="5829" y="48"/>
                    <a:pt x="5735" y="142"/>
                  </a:cubicBezTo>
                  <a:cubicBezTo>
                    <a:pt x="5546" y="331"/>
                    <a:pt x="5546" y="646"/>
                    <a:pt x="5735" y="835"/>
                  </a:cubicBezTo>
                  <a:lnTo>
                    <a:pt x="6081" y="1213"/>
                  </a:lnTo>
                  <a:cubicBezTo>
                    <a:pt x="6207" y="1308"/>
                    <a:pt x="6207" y="1560"/>
                    <a:pt x="6081" y="1655"/>
                  </a:cubicBezTo>
                  <a:cubicBezTo>
                    <a:pt x="6034" y="1718"/>
                    <a:pt x="5948" y="1749"/>
                    <a:pt x="5857" y="1749"/>
                  </a:cubicBezTo>
                  <a:cubicBezTo>
                    <a:pt x="5766" y="1749"/>
                    <a:pt x="5672" y="1718"/>
                    <a:pt x="5609" y="1655"/>
                  </a:cubicBezTo>
                  <a:lnTo>
                    <a:pt x="4758" y="804"/>
                  </a:lnTo>
                  <a:cubicBezTo>
                    <a:pt x="4664" y="709"/>
                    <a:pt x="4538" y="662"/>
                    <a:pt x="4408" y="662"/>
                  </a:cubicBezTo>
                  <a:cubicBezTo>
                    <a:pt x="4278" y="662"/>
                    <a:pt x="4144" y="709"/>
                    <a:pt x="4034" y="804"/>
                  </a:cubicBezTo>
                  <a:cubicBezTo>
                    <a:pt x="3845" y="993"/>
                    <a:pt x="3845" y="1308"/>
                    <a:pt x="4034" y="1528"/>
                  </a:cubicBezTo>
                  <a:cubicBezTo>
                    <a:pt x="4034" y="1655"/>
                    <a:pt x="4884" y="2505"/>
                    <a:pt x="4821" y="2505"/>
                  </a:cubicBezTo>
                  <a:cubicBezTo>
                    <a:pt x="4947" y="2631"/>
                    <a:pt x="4947" y="2852"/>
                    <a:pt x="4821" y="2978"/>
                  </a:cubicBezTo>
                  <a:cubicBezTo>
                    <a:pt x="4774" y="3041"/>
                    <a:pt x="4687" y="3072"/>
                    <a:pt x="4601" y="3072"/>
                  </a:cubicBezTo>
                  <a:cubicBezTo>
                    <a:pt x="4514" y="3072"/>
                    <a:pt x="4427" y="3041"/>
                    <a:pt x="4380" y="2978"/>
                  </a:cubicBezTo>
                  <a:lnTo>
                    <a:pt x="3498" y="2096"/>
                  </a:lnTo>
                  <a:cubicBezTo>
                    <a:pt x="3403" y="2001"/>
                    <a:pt x="3277" y="1954"/>
                    <a:pt x="3151" y="1954"/>
                  </a:cubicBezTo>
                  <a:cubicBezTo>
                    <a:pt x="3025" y="1954"/>
                    <a:pt x="2899" y="2001"/>
                    <a:pt x="2805" y="2096"/>
                  </a:cubicBezTo>
                  <a:cubicBezTo>
                    <a:pt x="2584" y="2316"/>
                    <a:pt x="2584" y="2631"/>
                    <a:pt x="2805" y="2820"/>
                  </a:cubicBezTo>
                  <a:lnTo>
                    <a:pt x="3656" y="3671"/>
                  </a:lnTo>
                  <a:cubicBezTo>
                    <a:pt x="3782" y="3797"/>
                    <a:pt x="3782" y="4017"/>
                    <a:pt x="3656" y="4143"/>
                  </a:cubicBezTo>
                  <a:cubicBezTo>
                    <a:pt x="3593" y="4206"/>
                    <a:pt x="3506" y="4238"/>
                    <a:pt x="3419" y="4238"/>
                  </a:cubicBezTo>
                  <a:cubicBezTo>
                    <a:pt x="3333" y="4238"/>
                    <a:pt x="3246" y="4206"/>
                    <a:pt x="3183" y="4143"/>
                  </a:cubicBezTo>
                  <a:lnTo>
                    <a:pt x="883" y="1875"/>
                  </a:lnTo>
                  <a:cubicBezTo>
                    <a:pt x="789" y="1765"/>
                    <a:pt x="663" y="1710"/>
                    <a:pt x="537" y="1710"/>
                  </a:cubicBezTo>
                  <a:cubicBezTo>
                    <a:pt x="411" y="1710"/>
                    <a:pt x="284" y="1765"/>
                    <a:pt x="190" y="1875"/>
                  </a:cubicBezTo>
                  <a:cubicBezTo>
                    <a:pt x="1" y="2064"/>
                    <a:pt x="1" y="2379"/>
                    <a:pt x="190" y="2568"/>
                  </a:cubicBezTo>
                  <a:lnTo>
                    <a:pt x="1797" y="4206"/>
                  </a:lnTo>
                  <a:lnTo>
                    <a:pt x="3403" y="5845"/>
                  </a:lnTo>
                  <a:lnTo>
                    <a:pt x="1954" y="5845"/>
                  </a:lnTo>
                  <a:cubicBezTo>
                    <a:pt x="1671" y="5845"/>
                    <a:pt x="1450" y="6097"/>
                    <a:pt x="1450" y="6349"/>
                  </a:cubicBezTo>
                  <a:cubicBezTo>
                    <a:pt x="1450" y="6632"/>
                    <a:pt x="1671" y="6884"/>
                    <a:pt x="1954" y="6884"/>
                  </a:cubicBezTo>
                  <a:lnTo>
                    <a:pt x="5451" y="6884"/>
                  </a:lnTo>
                  <a:cubicBezTo>
                    <a:pt x="5514" y="6916"/>
                    <a:pt x="6491" y="7829"/>
                    <a:pt x="6491" y="7829"/>
                  </a:cubicBezTo>
                  <a:cubicBezTo>
                    <a:pt x="6680" y="8018"/>
                    <a:pt x="6948" y="8113"/>
                    <a:pt x="7216" y="8113"/>
                  </a:cubicBezTo>
                  <a:cubicBezTo>
                    <a:pt x="7483" y="8113"/>
                    <a:pt x="7751" y="8018"/>
                    <a:pt x="7940" y="7829"/>
                  </a:cubicBezTo>
                  <a:lnTo>
                    <a:pt x="9862" y="5876"/>
                  </a:lnTo>
                  <a:cubicBezTo>
                    <a:pt x="10272" y="5498"/>
                    <a:pt x="10272" y="4836"/>
                    <a:pt x="9862" y="4427"/>
                  </a:cubicBezTo>
                  <a:lnTo>
                    <a:pt x="9452" y="3986"/>
                  </a:lnTo>
                  <a:cubicBezTo>
                    <a:pt x="9326" y="3608"/>
                    <a:pt x="9043" y="3198"/>
                    <a:pt x="8822" y="2820"/>
                  </a:cubicBezTo>
                  <a:cubicBezTo>
                    <a:pt x="8570" y="2411"/>
                    <a:pt x="8350" y="2064"/>
                    <a:pt x="8035" y="1718"/>
                  </a:cubicBezTo>
                  <a:lnTo>
                    <a:pt x="6459" y="142"/>
                  </a:lnTo>
                  <a:cubicBezTo>
                    <a:pt x="6349" y="48"/>
                    <a:pt x="6215" y="0"/>
                    <a:pt x="60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0" name="Google Shape;8680;p78"/>
          <p:cNvGrpSpPr/>
          <p:nvPr/>
        </p:nvGrpSpPr>
        <p:grpSpPr>
          <a:xfrm>
            <a:off x="7885680" y="2756825"/>
            <a:ext cx="444605" cy="419659"/>
            <a:chOff x="-1960150" y="3956600"/>
            <a:chExt cx="308775" cy="291450"/>
          </a:xfrm>
          <a:solidFill>
            <a:srgbClr val="C00000">
              <a:alpha val="72000"/>
            </a:srgbClr>
          </a:solidFill>
        </p:grpSpPr>
        <p:sp>
          <p:nvSpPr>
            <p:cNvPr id="8681" name="Google Shape;8681;p78"/>
            <p:cNvSpPr/>
            <p:nvPr/>
          </p:nvSpPr>
          <p:spPr>
            <a:xfrm>
              <a:off x="-1960150" y="3956600"/>
              <a:ext cx="308775" cy="51275"/>
            </a:xfrm>
            <a:custGeom>
              <a:avLst/>
              <a:gdLst/>
              <a:ahLst/>
              <a:cxnLst/>
              <a:rect l="l" t="t" r="r" b="b"/>
              <a:pathLst>
                <a:path w="12351" h="2051" extrusionOk="0">
                  <a:moveTo>
                    <a:pt x="1355" y="1"/>
                  </a:moveTo>
                  <a:cubicBezTo>
                    <a:pt x="1" y="1"/>
                    <a:pt x="32" y="2049"/>
                    <a:pt x="1355" y="2049"/>
                  </a:cubicBezTo>
                  <a:lnTo>
                    <a:pt x="11027" y="2049"/>
                  </a:lnTo>
                  <a:cubicBezTo>
                    <a:pt x="11047" y="2050"/>
                    <a:pt x="11066" y="2050"/>
                    <a:pt x="11085" y="2050"/>
                  </a:cubicBezTo>
                  <a:cubicBezTo>
                    <a:pt x="12350" y="2050"/>
                    <a:pt x="12331" y="1"/>
                    <a:pt x="1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78"/>
            <p:cNvSpPr/>
            <p:nvPr/>
          </p:nvSpPr>
          <p:spPr>
            <a:xfrm>
              <a:off x="-1934950" y="4025925"/>
              <a:ext cx="256000" cy="222125"/>
            </a:xfrm>
            <a:custGeom>
              <a:avLst/>
              <a:gdLst/>
              <a:ahLst/>
              <a:cxnLst/>
              <a:rect l="l" t="t" r="r" b="b"/>
              <a:pathLst>
                <a:path w="10240" h="8885" extrusionOk="0">
                  <a:moveTo>
                    <a:pt x="8570" y="756"/>
                  </a:moveTo>
                  <a:cubicBezTo>
                    <a:pt x="8759" y="756"/>
                    <a:pt x="8917" y="914"/>
                    <a:pt x="8917" y="1103"/>
                  </a:cubicBezTo>
                  <a:lnTo>
                    <a:pt x="8917" y="1765"/>
                  </a:lnTo>
                  <a:cubicBezTo>
                    <a:pt x="8917" y="1995"/>
                    <a:pt x="8737" y="2116"/>
                    <a:pt x="8558" y="2116"/>
                  </a:cubicBezTo>
                  <a:cubicBezTo>
                    <a:pt x="8419" y="2116"/>
                    <a:pt x="8279" y="2042"/>
                    <a:pt x="8224" y="1891"/>
                  </a:cubicBezTo>
                  <a:lnTo>
                    <a:pt x="6081" y="4065"/>
                  </a:lnTo>
                  <a:cubicBezTo>
                    <a:pt x="6018" y="4112"/>
                    <a:pt x="5924" y="4135"/>
                    <a:pt x="5833" y="4135"/>
                  </a:cubicBezTo>
                  <a:cubicBezTo>
                    <a:pt x="5743" y="4135"/>
                    <a:pt x="5656" y="4112"/>
                    <a:pt x="5609" y="4065"/>
                  </a:cubicBezTo>
                  <a:lnTo>
                    <a:pt x="3781" y="2237"/>
                  </a:lnTo>
                  <a:lnTo>
                    <a:pt x="1986" y="4065"/>
                  </a:lnTo>
                  <a:cubicBezTo>
                    <a:pt x="1912" y="4138"/>
                    <a:pt x="1831" y="4168"/>
                    <a:pt x="1752" y="4168"/>
                  </a:cubicBezTo>
                  <a:cubicBezTo>
                    <a:pt x="1493" y="4168"/>
                    <a:pt x="1271" y="3834"/>
                    <a:pt x="1513" y="3592"/>
                  </a:cubicBezTo>
                  <a:lnTo>
                    <a:pt x="3561" y="1544"/>
                  </a:lnTo>
                  <a:cubicBezTo>
                    <a:pt x="3624" y="1481"/>
                    <a:pt x="3711" y="1450"/>
                    <a:pt x="3797" y="1450"/>
                  </a:cubicBezTo>
                  <a:cubicBezTo>
                    <a:pt x="3884" y="1450"/>
                    <a:pt x="3970" y="1481"/>
                    <a:pt x="4033" y="1544"/>
                  </a:cubicBezTo>
                  <a:lnTo>
                    <a:pt x="5829" y="3340"/>
                  </a:lnTo>
                  <a:lnTo>
                    <a:pt x="7783" y="1418"/>
                  </a:lnTo>
                  <a:cubicBezTo>
                    <a:pt x="7404" y="1292"/>
                    <a:pt x="7499" y="756"/>
                    <a:pt x="7877" y="756"/>
                  </a:cubicBezTo>
                  <a:close/>
                  <a:moveTo>
                    <a:pt x="5136" y="7562"/>
                  </a:moveTo>
                  <a:cubicBezTo>
                    <a:pt x="5325" y="7562"/>
                    <a:pt x="5483" y="7719"/>
                    <a:pt x="5483" y="7908"/>
                  </a:cubicBezTo>
                  <a:cubicBezTo>
                    <a:pt x="5483" y="8097"/>
                    <a:pt x="5325" y="8255"/>
                    <a:pt x="5136" y="8255"/>
                  </a:cubicBezTo>
                  <a:cubicBezTo>
                    <a:pt x="4916" y="8255"/>
                    <a:pt x="4758" y="8097"/>
                    <a:pt x="4758" y="7908"/>
                  </a:cubicBezTo>
                  <a:cubicBezTo>
                    <a:pt x="4758" y="7719"/>
                    <a:pt x="4916" y="7562"/>
                    <a:pt x="5136" y="7562"/>
                  </a:cubicBezTo>
                  <a:close/>
                  <a:moveTo>
                    <a:pt x="1" y="0"/>
                  </a:moveTo>
                  <a:lnTo>
                    <a:pt x="1" y="5167"/>
                  </a:lnTo>
                  <a:cubicBezTo>
                    <a:pt x="1" y="5703"/>
                    <a:pt x="442" y="6175"/>
                    <a:pt x="1040" y="6175"/>
                  </a:cubicBezTo>
                  <a:lnTo>
                    <a:pt x="4758" y="6175"/>
                  </a:lnTo>
                  <a:lnTo>
                    <a:pt x="4758" y="6931"/>
                  </a:lnTo>
                  <a:cubicBezTo>
                    <a:pt x="4380" y="7089"/>
                    <a:pt x="4096" y="7436"/>
                    <a:pt x="4096" y="7877"/>
                  </a:cubicBezTo>
                  <a:cubicBezTo>
                    <a:pt x="4096" y="8412"/>
                    <a:pt x="4569" y="8885"/>
                    <a:pt x="5136" y="8885"/>
                  </a:cubicBezTo>
                  <a:cubicBezTo>
                    <a:pt x="5672" y="8885"/>
                    <a:pt x="6144" y="8412"/>
                    <a:pt x="6144" y="7877"/>
                  </a:cubicBezTo>
                  <a:cubicBezTo>
                    <a:pt x="6144" y="7436"/>
                    <a:pt x="5861" y="7057"/>
                    <a:pt x="5483" y="6931"/>
                  </a:cubicBezTo>
                  <a:lnTo>
                    <a:pt x="5483" y="6175"/>
                  </a:lnTo>
                  <a:lnTo>
                    <a:pt x="9232" y="6175"/>
                  </a:lnTo>
                  <a:cubicBezTo>
                    <a:pt x="9767" y="6175"/>
                    <a:pt x="10240" y="5703"/>
                    <a:pt x="10240" y="5167"/>
                  </a:cubicBezTo>
                  <a:lnTo>
                    <a:pt x="10240" y="0"/>
                  </a:lnTo>
                  <a:cubicBezTo>
                    <a:pt x="10114" y="32"/>
                    <a:pt x="10019" y="32"/>
                    <a:pt x="9893" y="32"/>
                  </a:cubicBezTo>
                  <a:lnTo>
                    <a:pt x="347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3" name="Google Shape;8683;p78"/>
          <p:cNvGrpSpPr/>
          <p:nvPr/>
        </p:nvGrpSpPr>
        <p:grpSpPr>
          <a:xfrm>
            <a:off x="1939718" y="3307636"/>
            <a:ext cx="420775" cy="420775"/>
            <a:chOff x="-804700" y="3226500"/>
            <a:chExt cx="292225" cy="292225"/>
          </a:xfrm>
          <a:solidFill>
            <a:srgbClr val="C00000">
              <a:alpha val="72000"/>
            </a:srgbClr>
          </a:solidFill>
        </p:grpSpPr>
        <p:sp>
          <p:nvSpPr>
            <p:cNvPr id="8684" name="Google Shape;8684;p78"/>
            <p:cNvSpPr/>
            <p:nvPr/>
          </p:nvSpPr>
          <p:spPr>
            <a:xfrm>
              <a:off x="-804700" y="3467500"/>
              <a:ext cx="85875" cy="51225"/>
            </a:xfrm>
            <a:custGeom>
              <a:avLst/>
              <a:gdLst/>
              <a:ahLst/>
              <a:cxnLst/>
              <a:rect l="l" t="t" r="r" b="b"/>
              <a:pathLst>
                <a:path w="3435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lnTo>
                    <a:pt x="2395" y="2048"/>
                  </a:lnTo>
                  <a:cubicBezTo>
                    <a:pt x="2962" y="2048"/>
                    <a:pt x="3434" y="1576"/>
                    <a:pt x="3434" y="1040"/>
                  </a:cubicBezTo>
                  <a:cubicBezTo>
                    <a:pt x="3434" y="473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78"/>
            <p:cNvSpPr/>
            <p:nvPr/>
          </p:nvSpPr>
          <p:spPr>
            <a:xfrm>
              <a:off x="-710975" y="34667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" y="1"/>
                  </a:moveTo>
                  <a:cubicBezTo>
                    <a:pt x="221" y="253"/>
                    <a:pt x="347" y="663"/>
                    <a:pt x="347" y="1009"/>
                  </a:cubicBezTo>
                  <a:cubicBezTo>
                    <a:pt x="347" y="1419"/>
                    <a:pt x="221" y="1765"/>
                    <a:pt x="1" y="2049"/>
                  </a:cubicBezTo>
                  <a:lnTo>
                    <a:pt x="6837" y="2049"/>
                  </a:lnTo>
                  <a:cubicBezTo>
                    <a:pt x="7404" y="2049"/>
                    <a:pt x="7877" y="1576"/>
                    <a:pt x="7877" y="1009"/>
                  </a:cubicBezTo>
                  <a:cubicBezTo>
                    <a:pt x="7877" y="474"/>
                    <a:pt x="7436" y="1"/>
                    <a:pt x="68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78"/>
            <p:cNvSpPr/>
            <p:nvPr/>
          </p:nvSpPr>
          <p:spPr>
            <a:xfrm>
              <a:off x="-667650" y="33123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78"/>
            <p:cNvSpPr/>
            <p:nvPr/>
          </p:nvSpPr>
          <p:spPr>
            <a:xfrm>
              <a:off x="-683400" y="3347775"/>
              <a:ext cx="48050" cy="16575"/>
            </a:xfrm>
            <a:custGeom>
              <a:avLst/>
              <a:gdLst/>
              <a:ahLst/>
              <a:cxnLst/>
              <a:rect l="l" t="t" r="r" b="b"/>
              <a:pathLst>
                <a:path w="1922" h="663" extrusionOk="0">
                  <a:moveTo>
                    <a:pt x="977" y="1"/>
                  </a:moveTo>
                  <a:cubicBezTo>
                    <a:pt x="567" y="1"/>
                    <a:pt x="158" y="253"/>
                    <a:pt x="0" y="662"/>
                  </a:cubicBezTo>
                  <a:lnTo>
                    <a:pt x="1922" y="662"/>
                  </a:lnTo>
                  <a:cubicBezTo>
                    <a:pt x="1796" y="253"/>
                    <a:pt x="1418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78"/>
            <p:cNvSpPr/>
            <p:nvPr/>
          </p:nvSpPr>
          <p:spPr>
            <a:xfrm>
              <a:off x="-735400" y="3261925"/>
              <a:ext cx="153625" cy="187875"/>
            </a:xfrm>
            <a:custGeom>
              <a:avLst/>
              <a:gdLst/>
              <a:ahLst/>
              <a:cxnLst/>
              <a:rect l="l" t="t" r="r" b="b"/>
              <a:pathLst>
                <a:path w="6145" h="7515" extrusionOk="0">
                  <a:moveTo>
                    <a:pt x="3025" y="1324"/>
                  </a:moveTo>
                  <a:cubicBezTo>
                    <a:pt x="3561" y="1324"/>
                    <a:pt x="4034" y="1796"/>
                    <a:pt x="4034" y="2364"/>
                  </a:cubicBezTo>
                  <a:cubicBezTo>
                    <a:pt x="4034" y="2553"/>
                    <a:pt x="3970" y="2742"/>
                    <a:pt x="3844" y="2962"/>
                  </a:cubicBezTo>
                  <a:cubicBezTo>
                    <a:pt x="4349" y="3277"/>
                    <a:pt x="4727" y="3781"/>
                    <a:pt x="4727" y="4443"/>
                  </a:cubicBezTo>
                  <a:cubicBezTo>
                    <a:pt x="4758" y="4632"/>
                    <a:pt x="4601" y="4789"/>
                    <a:pt x="4443" y="4789"/>
                  </a:cubicBezTo>
                  <a:lnTo>
                    <a:pt x="1671" y="4789"/>
                  </a:lnTo>
                  <a:cubicBezTo>
                    <a:pt x="1482" y="4789"/>
                    <a:pt x="1324" y="4632"/>
                    <a:pt x="1324" y="4443"/>
                  </a:cubicBezTo>
                  <a:cubicBezTo>
                    <a:pt x="1324" y="3813"/>
                    <a:pt x="1671" y="3277"/>
                    <a:pt x="2206" y="2962"/>
                  </a:cubicBezTo>
                  <a:cubicBezTo>
                    <a:pt x="2080" y="2805"/>
                    <a:pt x="1986" y="2584"/>
                    <a:pt x="1986" y="2364"/>
                  </a:cubicBezTo>
                  <a:cubicBezTo>
                    <a:pt x="1986" y="1796"/>
                    <a:pt x="2458" y="1324"/>
                    <a:pt x="3025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5105"/>
                  </a:lnTo>
                  <a:cubicBezTo>
                    <a:pt x="1" y="5672"/>
                    <a:pt x="473" y="6144"/>
                    <a:pt x="1009" y="6144"/>
                  </a:cubicBezTo>
                  <a:lnTo>
                    <a:pt x="1954" y="6144"/>
                  </a:lnTo>
                  <a:lnTo>
                    <a:pt x="2773" y="7373"/>
                  </a:lnTo>
                  <a:cubicBezTo>
                    <a:pt x="2836" y="7467"/>
                    <a:pt x="2947" y="7515"/>
                    <a:pt x="3057" y="7515"/>
                  </a:cubicBezTo>
                  <a:cubicBezTo>
                    <a:pt x="3167" y="7515"/>
                    <a:pt x="3277" y="7467"/>
                    <a:pt x="3340" y="7373"/>
                  </a:cubicBezTo>
                  <a:lnTo>
                    <a:pt x="4160" y="6144"/>
                  </a:lnTo>
                  <a:lnTo>
                    <a:pt x="5105" y="6144"/>
                  </a:lnTo>
                  <a:cubicBezTo>
                    <a:pt x="5672" y="6144"/>
                    <a:pt x="6144" y="5672"/>
                    <a:pt x="6144" y="5105"/>
                  </a:cubicBezTo>
                  <a:lnTo>
                    <a:pt x="6144" y="1009"/>
                  </a:lnTo>
                  <a:cubicBezTo>
                    <a:pt x="6144" y="473"/>
                    <a:pt x="5672" y="1"/>
                    <a:pt x="51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78"/>
            <p:cNvSpPr/>
            <p:nvPr/>
          </p:nvSpPr>
          <p:spPr>
            <a:xfrm>
              <a:off x="-804700" y="3226500"/>
              <a:ext cx="118175" cy="170925"/>
            </a:xfrm>
            <a:custGeom>
              <a:avLst/>
              <a:gdLst/>
              <a:ahLst/>
              <a:cxnLst/>
              <a:rect l="l" t="t" r="r" b="b"/>
              <a:pathLst>
                <a:path w="4727" h="6837" extrusionOk="0"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4442"/>
                  </a:lnTo>
                  <a:cubicBezTo>
                    <a:pt x="0" y="5009"/>
                    <a:pt x="473" y="5450"/>
                    <a:pt x="1040" y="5450"/>
                  </a:cubicBezTo>
                  <a:cubicBezTo>
                    <a:pt x="1040" y="5450"/>
                    <a:pt x="1198" y="5986"/>
                    <a:pt x="1387" y="6490"/>
                  </a:cubicBezTo>
                  <a:cubicBezTo>
                    <a:pt x="1481" y="6679"/>
                    <a:pt x="1544" y="6837"/>
                    <a:pt x="1733" y="6837"/>
                  </a:cubicBezTo>
                  <a:cubicBezTo>
                    <a:pt x="1891" y="6837"/>
                    <a:pt x="1985" y="6774"/>
                    <a:pt x="2111" y="6648"/>
                  </a:cubicBezTo>
                  <a:lnTo>
                    <a:pt x="2111" y="6522"/>
                  </a:lnTo>
                  <a:lnTo>
                    <a:pt x="2111" y="2426"/>
                  </a:lnTo>
                  <a:cubicBezTo>
                    <a:pt x="2111" y="1481"/>
                    <a:pt x="2836" y="725"/>
                    <a:pt x="3781" y="725"/>
                  </a:cubicBezTo>
                  <a:lnTo>
                    <a:pt x="4726" y="725"/>
                  </a:lnTo>
                  <a:cubicBezTo>
                    <a:pt x="4569" y="284"/>
                    <a:pt x="4222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78"/>
            <p:cNvSpPr/>
            <p:nvPr/>
          </p:nvSpPr>
          <p:spPr>
            <a:xfrm>
              <a:off x="-630625" y="3226500"/>
              <a:ext cx="118150" cy="170950"/>
            </a:xfrm>
            <a:custGeom>
              <a:avLst/>
              <a:gdLst/>
              <a:ahLst/>
              <a:cxnLst/>
              <a:rect l="l" t="t" r="r" b="b"/>
              <a:pathLst>
                <a:path w="4726" h="6838" extrusionOk="0">
                  <a:moveTo>
                    <a:pt x="945" y="0"/>
                  </a:moveTo>
                  <a:cubicBezTo>
                    <a:pt x="536" y="0"/>
                    <a:pt x="126" y="284"/>
                    <a:pt x="0" y="662"/>
                  </a:cubicBezTo>
                  <a:lnTo>
                    <a:pt x="945" y="662"/>
                  </a:lnTo>
                  <a:cubicBezTo>
                    <a:pt x="1890" y="662"/>
                    <a:pt x="2646" y="1418"/>
                    <a:pt x="2646" y="2363"/>
                  </a:cubicBezTo>
                  <a:lnTo>
                    <a:pt x="2646" y="6490"/>
                  </a:lnTo>
                  <a:lnTo>
                    <a:pt x="2646" y="6616"/>
                  </a:lnTo>
                  <a:cubicBezTo>
                    <a:pt x="2766" y="6736"/>
                    <a:pt x="2868" y="6838"/>
                    <a:pt x="2993" y="6838"/>
                  </a:cubicBezTo>
                  <a:cubicBezTo>
                    <a:pt x="3032" y="6838"/>
                    <a:pt x="3074" y="6828"/>
                    <a:pt x="3119" y="6805"/>
                  </a:cubicBezTo>
                  <a:cubicBezTo>
                    <a:pt x="3245" y="6774"/>
                    <a:pt x="3277" y="6616"/>
                    <a:pt x="3308" y="6490"/>
                  </a:cubicBezTo>
                  <a:cubicBezTo>
                    <a:pt x="3497" y="6017"/>
                    <a:pt x="3686" y="5482"/>
                    <a:pt x="3686" y="5482"/>
                  </a:cubicBezTo>
                  <a:cubicBezTo>
                    <a:pt x="4222" y="5482"/>
                    <a:pt x="4694" y="5009"/>
                    <a:pt x="4694" y="4442"/>
                  </a:cubicBezTo>
                  <a:lnTo>
                    <a:pt x="4694" y="1008"/>
                  </a:lnTo>
                  <a:cubicBezTo>
                    <a:pt x="4726" y="473"/>
                    <a:pt x="4253" y="0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1" name="Google Shape;8691;p78"/>
          <p:cNvGrpSpPr/>
          <p:nvPr/>
        </p:nvGrpSpPr>
        <p:grpSpPr>
          <a:xfrm>
            <a:off x="3019809" y="1688647"/>
            <a:ext cx="420775" cy="420811"/>
            <a:chOff x="-5251625" y="3272950"/>
            <a:chExt cx="292225" cy="292250"/>
          </a:xfrm>
          <a:solidFill>
            <a:srgbClr val="C00000">
              <a:alpha val="72000"/>
            </a:srgbClr>
          </a:solidFill>
        </p:grpSpPr>
        <p:sp>
          <p:nvSpPr>
            <p:cNvPr id="8692" name="Google Shape;8692;p78"/>
            <p:cNvSpPr/>
            <p:nvPr/>
          </p:nvSpPr>
          <p:spPr>
            <a:xfrm>
              <a:off x="-5156325" y="3462775"/>
              <a:ext cx="33900" cy="33100"/>
            </a:xfrm>
            <a:custGeom>
              <a:avLst/>
              <a:gdLst/>
              <a:ahLst/>
              <a:cxnLst/>
              <a:rect l="l" t="t" r="r" b="b"/>
              <a:pathLst>
                <a:path w="1356" h="1324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cubicBezTo>
                    <a:pt x="1" y="1072"/>
                    <a:pt x="316" y="1324"/>
                    <a:pt x="662" y="1324"/>
                  </a:cubicBezTo>
                  <a:cubicBezTo>
                    <a:pt x="1072" y="1324"/>
                    <a:pt x="1355" y="1009"/>
                    <a:pt x="1355" y="662"/>
                  </a:cubicBezTo>
                  <a:cubicBezTo>
                    <a:pt x="1355" y="284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78"/>
            <p:cNvSpPr/>
            <p:nvPr/>
          </p:nvSpPr>
          <p:spPr>
            <a:xfrm>
              <a:off x="-5251625" y="3272950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3699" y="2764"/>
                  </a:moveTo>
                  <a:cubicBezTo>
                    <a:pt x="3958" y="2764"/>
                    <a:pt x="4180" y="3098"/>
                    <a:pt x="3939" y="3340"/>
                  </a:cubicBezTo>
                  <a:lnTo>
                    <a:pt x="3497" y="3781"/>
                  </a:lnTo>
                  <a:lnTo>
                    <a:pt x="3939" y="4191"/>
                  </a:lnTo>
                  <a:cubicBezTo>
                    <a:pt x="4180" y="4433"/>
                    <a:pt x="3958" y="4767"/>
                    <a:pt x="3699" y="4767"/>
                  </a:cubicBezTo>
                  <a:cubicBezTo>
                    <a:pt x="3621" y="4767"/>
                    <a:pt x="3539" y="4737"/>
                    <a:pt x="3466" y="4664"/>
                  </a:cubicBezTo>
                  <a:lnTo>
                    <a:pt x="3025" y="4222"/>
                  </a:lnTo>
                  <a:lnTo>
                    <a:pt x="2584" y="4664"/>
                  </a:lnTo>
                  <a:cubicBezTo>
                    <a:pt x="2515" y="4756"/>
                    <a:pt x="2432" y="4794"/>
                    <a:pt x="2352" y="4794"/>
                  </a:cubicBezTo>
                  <a:cubicBezTo>
                    <a:pt x="2103" y="4794"/>
                    <a:pt x="1873" y="4429"/>
                    <a:pt x="2111" y="4191"/>
                  </a:cubicBezTo>
                  <a:lnTo>
                    <a:pt x="2552" y="3781"/>
                  </a:lnTo>
                  <a:lnTo>
                    <a:pt x="2111" y="3340"/>
                  </a:lnTo>
                  <a:cubicBezTo>
                    <a:pt x="1869" y="3098"/>
                    <a:pt x="2092" y="2764"/>
                    <a:pt x="2351" y="2764"/>
                  </a:cubicBezTo>
                  <a:cubicBezTo>
                    <a:pt x="2429" y="2764"/>
                    <a:pt x="2511" y="2795"/>
                    <a:pt x="2584" y="2868"/>
                  </a:cubicBezTo>
                  <a:lnTo>
                    <a:pt x="3025" y="3309"/>
                  </a:lnTo>
                  <a:lnTo>
                    <a:pt x="3466" y="2868"/>
                  </a:lnTo>
                  <a:cubicBezTo>
                    <a:pt x="3539" y="2795"/>
                    <a:pt x="3621" y="2764"/>
                    <a:pt x="3699" y="2764"/>
                  </a:cubicBezTo>
                  <a:close/>
                  <a:moveTo>
                    <a:pt x="8583" y="6922"/>
                  </a:moveTo>
                  <a:cubicBezTo>
                    <a:pt x="8841" y="6922"/>
                    <a:pt x="9064" y="7257"/>
                    <a:pt x="8822" y="7499"/>
                  </a:cubicBezTo>
                  <a:lnTo>
                    <a:pt x="8381" y="7940"/>
                  </a:lnTo>
                  <a:lnTo>
                    <a:pt x="8822" y="8381"/>
                  </a:lnTo>
                  <a:cubicBezTo>
                    <a:pt x="9064" y="8623"/>
                    <a:pt x="8841" y="8958"/>
                    <a:pt x="8583" y="8958"/>
                  </a:cubicBezTo>
                  <a:cubicBezTo>
                    <a:pt x="8504" y="8958"/>
                    <a:pt x="8422" y="8927"/>
                    <a:pt x="8349" y="8854"/>
                  </a:cubicBezTo>
                  <a:lnTo>
                    <a:pt x="7908" y="8413"/>
                  </a:lnTo>
                  <a:lnTo>
                    <a:pt x="7467" y="8854"/>
                  </a:lnTo>
                  <a:cubicBezTo>
                    <a:pt x="7394" y="8927"/>
                    <a:pt x="7312" y="8958"/>
                    <a:pt x="7234" y="8958"/>
                  </a:cubicBezTo>
                  <a:cubicBezTo>
                    <a:pt x="6975" y="8958"/>
                    <a:pt x="6753" y="8623"/>
                    <a:pt x="6995" y="8381"/>
                  </a:cubicBezTo>
                  <a:lnTo>
                    <a:pt x="7436" y="7940"/>
                  </a:lnTo>
                  <a:lnTo>
                    <a:pt x="6995" y="7499"/>
                  </a:lnTo>
                  <a:cubicBezTo>
                    <a:pt x="6753" y="7257"/>
                    <a:pt x="6975" y="6922"/>
                    <a:pt x="7234" y="6922"/>
                  </a:cubicBezTo>
                  <a:cubicBezTo>
                    <a:pt x="7312" y="6922"/>
                    <a:pt x="7394" y="6953"/>
                    <a:pt x="7467" y="7026"/>
                  </a:cubicBezTo>
                  <a:lnTo>
                    <a:pt x="7908" y="7467"/>
                  </a:lnTo>
                  <a:lnTo>
                    <a:pt x="8349" y="7026"/>
                  </a:lnTo>
                  <a:cubicBezTo>
                    <a:pt x="8422" y="6953"/>
                    <a:pt x="8504" y="6922"/>
                    <a:pt x="8583" y="6922"/>
                  </a:cubicBezTo>
                  <a:close/>
                  <a:moveTo>
                    <a:pt x="7895" y="2732"/>
                  </a:moveTo>
                  <a:cubicBezTo>
                    <a:pt x="7974" y="2732"/>
                    <a:pt x="8055" y="2763"/>
                    <a:pt x="8129" y="2836"/>
                  </a:cubicBezTo>
                  <a:lnTo>
                    <a:pt x="8790" y="3498"/>
                  </a:lnTo>
                  <a:cubicBezTo>
                    <a:pt x="8916" y="3624"/>
                    <a:pt x="8916" y="3844"/>
                    <a:pt x="8790" y="3970"/>
                  </a:cubicBezTo>
                  <a:lnTo>
                    <a:pt x="8129" y="4632"/>
                  </a:lnTo>
                  <a:cubicBezTo>
                    <a:pt x="8055" y="4705"/>
                    <a:pt x="7974" y="4736"/>
                    <a:pt x="7895" y="4736"/>
                  </a:cubicBezTo>
                  <a:cubicBezTo>
                    <a:pt x="7637" y="4736"/>
                    <a:pt x="7414" y="4401"/>
                    <a:pt x="7656" y="4159"/>
                  </a:cubicBezTo>
                  <a:lnTo>
                    <a:pt x="7719" y="4096"/>
                  </a:lnTo>
                  <a:lnTo>
                    <a:pt x="7719" y="4096"/>
                  </a:lnTo>
                  <a:cubicBezTo>
                    <a:pt x="6175" y="4159"/>
                    <a:pt x="4978" y="5388"/>
                    <a:pt x="4852" y="6932"/>
                  </a:cubicBezTo>
                  <a:cubicBezTo>
                    <a:pt x="5451" y="7089"/>
                    <a:pt x="5829" y="7593"/>
                    <a:pt x="5829" y="8224"/>
                  </a:cubicBezTo>
                  <a:cubicBezTo>
                    <a:pt x="5829" y="9011"/>
                    <a:pt x="5230" y="9641"/>
                    <a:pt x="4474" y="9641"/>
                  </a:cubicBezTo>
                  <a:cubicBezTo>
                    <a:pt x="3750" y="9641"/>
                    <a:pt x="3119" y="9011"/>
                    <a:pt x="3119" y="8255"/>
                  </a:cubicBezTo>
                  <a:cubicBezTo>
                    <a:pt x="3119" y="7625"/>
                    <a:pt x="3529" y="7089"/>
                    <a:pt x="4128" y="6932"/>
                  </a:cubicBezTo>
                  <a:cubicBezTo>
                    <a:pt x="4285" y="5042"/>
                    <a:pt x="5829" y="3498"/>
                    <a:pt x="7751" y="3403"/>
                  </a:cubicBezTo>
                  <a:lnTo>
                    <a:pt x="7656" y="3309"/>
                  </a:lnTo>
                  <a:cubicBezTo>
                    <a:pt x="7414" y="3067"/>
                    <a:pt x="7637" y="2732"/>
                    <a:pt x="7895" y="2732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584"/>
                    <a:pt x="0" y="5829"/>
                  </a:cubicBezTo>
                  <a:cubicBezTo>
                    <a:pt x="0" y="9011"/>
                    <a:pt x="2615" y="11689"/>
                    <a:pt x="5829" y="11689"/>
                  </a:cubicBezTo>
                  <a:cubicBezTo>
                    <a:pt x="9011" y="11689"/>
                    <a:pt x="11689" y="9043"/>
                    <a:pt x="11689" y="5829"/>
                  </a:cubicBezTo>
                  <a:cubicBezTo>
                    <a:pt x="11657" y="5357"/>
                    <a:pt x="11563" y="4884"/>
                    <a:pt x="11500" y="4443"/>
                  </a:cubicBezTo>
                  <a:cubicBezTo>
                    <a:pt x="11248" y="4884"/>
                    <a:pt x="10838" y="5136"/>
                    <a:pt x="10303" y="5136"/>
                  </a:cubicBezTo>
                  <a:cubicBezTo>
                    <a:pt x="9578" y="5136"/>
                    <a:pt x="8948" y="4506"/>
                    <a:pt x="8948" y="3781"/>
                  </a:cubicBezTo>
                  <a:cubicBezTo>
                    <a:pt x="8948" y="3025"/>
                    <a:pt x="9578" y="2395"/>
                    <a:pt x="10303" y="2395"/>
                  </a:cubicBezTo>
                  <a:cubicBezTo>
                    <a:pt x="10397" y="2395"/>
                    <a:pt x="10523" y="2395"/>
                    <a:pt x="10586" y="2427"/>
                  </a:cubicBezTo>
                  <a:cubicBezTo>
                    <a:pt x="9483" y="883"/>
                    <a:pt x="7719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78"/>
            <p:cNvSpPr/>
            <p:nvPr/>
          </p:nvSpPr>
          <p:spPr>
            <a:xfrm>
              <a:off x="-5011400" y="3350150"/>
              <a:ext cx="33900" cy="33875"/>
            </a:xfrm>
            <a:custGeom>
              <a:avLst/>
              <a:gdLst/>
              <a:ahLst/>
              <a:cxnLst/>
              <a:rect l="l" t="t" r="r" b="b"/>
              <a:pathLst>
                <a:path w="1356" h="1355" extrusionOk="0">
                  <a:moveTo>
                    <a:pt x="662" y="0"/>
                  </a:moveTo>
                  <a:cubicBezTo>
                    <a:pt x="315" y="0"/>
                    <a:pt x="0" y="284"/>
                    <a:pt x="0" y="693"/>
                  </a:cubicBezTo>
                  <a:cubicBezTo>
                    <a:pt x="0" y="1071"/>
                    <a:pt x="315" y="1355"/>
                    <a:pt x="662" y="1355"/>
                  </a:cubicBezTo>
                  <a:cubicBezTo>
                    <a:pt x="1072" y="1355"/>
                    <a:pt x="1355" y="1040"/>
                    <a:pt x="1355" y="693"/>
                  </a:cubicBezTo>
                  <a:cubicBezTo>
                    <a:pt x="1355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5" name="Google Shape;8695;p78"/>
          <p:cNvGrpSpPr/>
          <p:nvPr/>
        </p:nvGrpSpPr>
        <p:grpSpPr>
          <a:xfrm>
            <a:off x="3016407" y="2204348"/>
            <a:ext cx="427578" cy="421351"/>
            <a:chOff x="-5254775" y="3631325"/>
            <a:chExt cx="296950" cy="292625"/>
          </a:xfrm>
          <a:solidFill>
            <a:srgbClr val="C00000">
              <a:alpha val="72000"/>
            </a:srgbClr>
          </a:solidFill>
        </p:grpSpPr>
        <p:sp>
          <p:nvSpPr>
            <p:cNvPr id="8696" name="Google Shape;8696;p78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78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78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78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78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78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78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3" name="Google Shape;8703;p78"/>
          <p:cNvGrpSpPr/>
          <p:nvPr/>
        </p:nvGrpSpPr>
        <p:grpSpPr>
          <a:xfrm>
            <a:off x="3032265" y="2756270"/>
            <a:ext cx="419659" cy="420775"/>
            <a:chOff x="-5251625" y="3991275"/>
            <a:chExt cx="291450" cy="292225"/>
          </a:xfrm>
          <a:solidFill>
            <a:srgbClr val="C00000">
              <a:alpha val="72000"/>
            </a:srgbClr>
          </a:solidFill>
        </p:grpSpPr>
        <p:sp>
          <p:nvSpPr>
            <p:cNvPr id="8704" name="Google Shape;8704;p78"/>
            <p:cNvSpPr/>
            <p:nvPr/>
          </p:nvSpPr>
          <p:spPr>
            <a:xfrm>
              <a:off x="-5179950" y="4198400"/>
              <a:ext cx="145725" cy="85100"/>
            </a:xfrm>
            <a:custGeom>
              <a:avLst/>
              <a:gdLst/>
              <a:ahLst/>
              <a:cxnLst/>
              <a:rect l="l" t="t" r="r" b="b"/>
              <a:pathLst>
                <a:path w="5829" h="3404" extrusionOk="0">
                  <a:moveTo>
                    <a:pt x="0" y="1"/>
                  </a:moveTo>
                  <a:lnTo>
                    <a:pt x="504" y="3151"/>
                  </a:lnTo>
                  <a:cubicBezTo>
                    <a:pt x="567" y="3309"/>
                    <a:pt x="662" y="3403"/>
                    <a:pt x="883" y="3403"/>
                  </a:cubicBezTo>
                  <a:lnTo>
                    <a:pt x="4978" y="3403"/>
                  </a:lnTo>
                  <a:cubicBezTo>
                    <a:pt x="5136" y="3403"/>
                    <a:pt x="5293" y="3309"/>
                    <a:pt x="5325" y="3151"/>
                  </a:cubicBezTo>
                  <a:lnTo>
                    <a:pt x="58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78"/>
            <p:cNvSpPr/>
            <p:nvPr/>
          </p:nvSpPr>
          <p:spPr>
            <a:xfrm>
              <a:off x="-5203575" y="41291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229" y="1"/>
                  </a:moveTo>
                  <a:cubicBezTo>
                    <a:pt x="504" y="1"/>
                    <a:pt x="0" y="662"/>
                    <a:pt x="284" y="1387"/>
                  </a:cubicBezTo>
                  <a:cubicBezTo>
                    <a:pt x="284" y="1702"/>
                    <a:pt x="567" y="1922"/>
                    <a:pt x="882" y="2017"/>
                  </a:cubicBezTo>
                  <a:cubicBezTo>
                    <a:pt x="945" y="2048"/>
                    <a:pt x="1071" y="2048"/>
                    <a:pt x="1197" y="2048"/>
                  </a:cubicBezTo>
                  <a:lnTo>
                    <a:pt x="6648" y="2048"/>
                  </a:lnTo>
                  <a:cubicBezTo>
                    <a:pt x="6774" y="2048"/>
                    <a:pt x="6868" y="2017"/>
                    <a:pt x="6963" y="2017"/>
                  </a:cubicBezTo>
                  <a:cubicBezTo>
                    <a:pt x="7278" y="1922"/>
                    <a:pt x="7530" y="1702"/>
                    <a:pt x="7656" y="1387"/>
                  </a:cubicBezTo>
                  <a:cubicBezTo>
                    <a:pt x="7876" y="662"/>
                    <a:pt x="7372" y="1"/>
                    <a:pt x="6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78"/>
            <p:cNvSpPr/>
            <p:nvPr/>
          </p:nvSpPr>
          <p:spPr>
            <a:xfrm>
              <a:off x="-5251625" y="3991275"/>
              <a:ext cx="291450" cy="172500"/>
            </a:xfrm>
            <a:custGeom>
              <a:avLst/>
              <a:gdLst/>
              <a:ahLst/>
              <a:cxnLst/>
              <a:rect l="l" t="t" r="r" b="b"/>
              <a:pathLst>
                <a:path w="11658" h="6900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5829"/>
                  </a:lnTo>
                  <a:cubicBezTo>
                    <a:pt x="0" y="6396"/>
                    <a:pt x="473" y="6900"/>
                    <a:pt x="1009" y="6900"/>
                  </a:cubicBezTo>
                  <a:lnTo>
                    <a:pt x="1418" y="6900"/>
                  </a:lnTo>
                  <a:cubicBezTo>
                    <a:pt x="1387" y="6774"/>
                    <a:pt x="1387" y="6648"/>
                    <a:pt x="1387" y="6553"/>
                  </a:cubicBezTo>
                  <a:cubicBezTo>
                    <a:pt x="1387" y="5608"/>
                    <a:pt x="2111" y="4852"/>
                    <a:pt x="3056" y="4852"/>
                  </a:cubicBezTo>
                  <a:lnTo>
                    <a:pt x="3781" y="4852"/>
                  </a:lnTo>
                  <a:cubicBezTo>
                    <a:pt x="3907" y="4285"/>
                    <a:pt x="4254" y="3875"/>
                    <a:pt x="4726" y="3623"/>
                  </a:cubicBezTo>
                  <a:cubicBezTo>
                    <a:pt x="4537" y="3371"/>
                    <a:pt x="4411" y="3119"/>
                    <a:pt x="4411" y="2773"/>
                  </a:cubicBezTo>
                  <a:cubicBezTo>
                    <a:pt x="4411" y="2016"/>
                    <a:pt x="5041" y="1386"/>
                    <a:pt x="5797" y="1386"/>
                  </a:cubicBezTo>
                  <a:cubicBezTo>
                    <a:pt x="6522" y="1386"/>
                    <a:pt x="7152" y="2016"/>
                    <a:pt x="7152" y="2773"/>
                  </a:cubicBezTo>
                  <a:cubicBezTo>
                    <a:pt x="7152" y="3088"/>
                    <a:pt x="7058" y="3403"/>
                    <a:pt x="6837" y="3623"/>
                  </a:cubicBezTo>
                  <a:cubicBezTo>
                    <a:pt x="7310" y="3875"/>
                    <a:pt x="7688" y="4285"/>
                    <a:pt x="7782" y="4852"/>
                  </a:cubicBezTo>
                  <a:lnTo>
                    <a:pt x="8507" y="4852"/>
                  </a:lnTo>
                  <a:cubicBezTo>
                    <a:pt x="9452" y="4852"/>
                    <a:pt x="10208" y="5608"/>
                    <a:pt x="10208" y="6553"/>
                  </a:cubicBezTo>
                  <a:cubicBezTo>
                    <a:pt x="10208" y="6648"/>
                    <a:pt x="10208" y="6774"/>
                    <a:pt x="10145" y="6900"/>
                  </a:cubicBezTo>
                  <a:lnTo>
                    <a:pt x="10586" y="6900"/>
                  </a:lnTo>
                  <a:cubicBezTo>
                    <a:pt x="11153" y="6900"/>
                    <a:pt x="11626" y="6427"/>
                    <a:pt x="11626" y="5829"/>
                  </a:cubicBezTo>
                  <a:lnTo>
                    <a:pt x="11626" y="1040"/>
                  </a:lnTo>
                  <a:cubicBezTo>
                    <a:pt x="11657" y="473"/>
                    <a:pt x="11185" y="0"/>
                    <a:pt x="10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78"/>
            <p:cNvSpPr/>
            <p:nvPr/>
          </p:nvSpPr>
          <p:spPr>
            <a:xfrm>
              <a:off x="-5139775" y="4096025"/>
              <a:ext cx="65400" cy="17350"/>
            </a:xfrm>
            <a:custGeom>
              <a:avLst/>
              <a:gdLst/>
              <a:ahLst/>
              <a:cxnLst/>
              <a:rect l="l" t="t" r="r" b="b"/>
              <a:pathLst>
                <a:path w="2616" h="694" extrusionOk="0">
                  <a:moveTo>
                    <a:pt x="1008" y="0"/>
                  </a:moveTo>
                  <a:cubicBezTo>
                    <a:pt x="567" y="0"/>
                    <a:pt x="158" y="315"/>
                    <a:pt x="0" y="693"/>
                  </a:cubicBezTo>
                  <a:lnTo>
                    <a:pt x="2615" y="693"/>
                  </a:lnTo>
                  <a:cubicBezTo>
                    <a:pt x="2489" y="252"/>
                    <a:pt x="2111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78"/>
            <p:cNvSpPr/>
            <p:nvPr/>
          </p:nvSpPr>
          <p:spPr>
            <a:xfrm>
              <a:off x="-5122450" y="404482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0"/>
                  </a:moveTo>
                  <a:cubicBezTo>
                    <a:pt x="252" y="0"/>
                    <a:pt x="0" y="316"/>
                    <a:pt x="0" y="662"/>
                  </a:cubicBezTo>
                  <a:cubicBezTo>
                    <a:pt x="0" y="1009"/>
                    <a:pt x="315" y="1324"/>
                    <a:pt x="662" y="1324"/>
                  </a:cubicBezTo>
                  <a:cubicBezTo>
                    <a:pt x="1008" y="1324"/>
                    <a:pt x="1323" y="1009"/>
                    <a:pt x="1323" y="662"/>
                  </a:cubicBezTo>
                  <a:cubicBezTo>
                    <a:pt x="1323" y="253"/>
                    <a:pt x="1008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9" name="Google Shape;8709;p78"/>
          <p:cNvGrpSpPr/>
          <p:nvPr/>
        </p:nvGrpSpPr>
        <p:grpSpPr>
          <a:xfrm>
            <a:off x="5772848" y="1689240"/>
            <a:ext cx="319874" cy="419623"/>
            <a:chOff x="-3365275" y="3253275"/>
            <a:chExt cx="222150" cy="291425"/>
          </a:xfrm>
          <a:solidFill>
            <a:srgbClr val="C00000">
              <a:alpha val="72000"/>
            </a:srgbClr>
          </a:solidFill>
        </p:grpSpPr>
        <p:sp>
          <p:nvSpPr>
            <p:cNvPr id="8710" name="Google Shape;8710;p78"/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78"/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2" name="Google Shape;8712;p78"/>
          <p:cNvGrpSpPr/>
          <p:nvPr/>
        </p:nvGrpSpPr>
        <p:grpSpPr>
          <a:xfrm>
            <a:off x="5746786" y="2204058"/>
            <a:ext cx="371998" cy="421927"/>
            <a:chOff x="-3383375" y="3611625"/>
            <a:chExt cx="258350" cy="293025"/>
          </a:xfrm>
          <a:solidFill>
            <a:srgbClr val="C00000">
              <a:alpha val="72000"/>
            </a:srgbClr>
          </a:solidFill>
        </p:grpSpPr>
        <p:sp>
          <p:nvSpPr>
            <p:cNvPr id="8713" name="Google Shape;8713;p78"/>
            <p:cNvSpPr/>
            <p:nvPr/>
          </p:nvSpPr>
          <p:spPr>
            <a:xfrm>
              <a:off x="-3383375" y="3611625"/>
              <a:ext cx="258350" cy="85175"/>
            </a:xfrm>
            <a:custGeom>
              <a:avLst/>
              <a:gdLst/>
              <a:ahLst/>
              <a:cxnLst/>
              <a:rect l="l" t="t" r="r" b="b"/>
              <a:pathLst>
                <a:path w="10334" h="3407" extrusionOk="0">
                  <a:moveTo>
                    <a:pt x="6049" y="694"/>
                  </a:moveTo>
                  <a:cubicBezTo>
                    <a:pt x="6207" y="694"/>
                    <a:pt x="6301" y="757"/>
                    <a:pt x="6364" y="946"/>
                  </a:cubicBezTo>
                  <a:lnTo>
                    <a:pt x="6522" y="1356"/>
                  </a:lnTo>
                  <a:lnTo>
                    <a:pt x="3781" y="1356"/>
                  </a:lnTo>
                  <a:lnTo>
                    <a:pt x="4001" y="946"/>
                  </a:lnTo>
                  <a:cubicBezTo>
                    <a:pt x="4033" y="788"/>
                    <a:pt x="4190" y="694"/>
                    <a:pt x="4316" y="694"/>
                  </a:cubicBezTo>
                  <a:close/>
                  <a:moveTo>
                    <a:pt x="4316" y="1"/>
                  </a:moveTo>
                  <a:cubicBezTo>
                    <a:pt x="3875" y="1"/>
                    <a:pt x="3466" y="253"/>
                    <a:pt x="3308" y="694"/>
                  </a:cubicBezTo>
                  <a:lnTo>
                    <a:pt x="3088" y="1356"/>
                  </a:lnTo>
                  <a:lnTo>
                    <a:pt x="1040" y="1356"/>
                  </a:lnTo>
                  <a:cubicBezTo>
                    <a:pt x="473" y="1356"/>
                    <a:pt x="0" y="1828"/>
                    <a:pt x="0" y="2395"/>
                  </a:cubicBezTo>
                  <a:lnTo>
                    <a:pt x="0" y="3057"/>
                  </a:lnTo>
                  <a:cubicBezTo>
                    <a:pt x="0" y="3370"/>
                    <a:pt x="221" y="3407"/>
                    <a:pt x="480" y="3407"/>
                  </a:cubicBezTo>
                  <a:cubicBezTo>
                    <a:pt x="560" y="3407"/>
                    <a:pt x="643" y="3403"/>
                    <a:pt x="725" y="3403"/>
                  </a:cubicBezTo>
                  <a:lnTo>
                    <a:pt x="9924" y="3403"/>
                  </a:lnTo>
                  <a:cubicBezTo>
                    <a:pt x="10145" y="3403"/>
                    <a:pt x="10302" y="3246"/>
                    <a:pt x="10302" y="3057"/>
                  </a:cubicBezTo>
                  <a:lnTo>
                    <a:pt x="10302" y="2395"/>
                  </a:lnTo>
                  <a:cubicBezTo>
                    <a:pt x="10334" y="1828"/>
                    <a:pt x="9861" y="1356"/>
                    <a:pt x="9294" y="1356"/>
                  </a:cubicBezTo>
                  <a:lnTo>
                    <a:pt x="7246" y="1356"/>
                  </a:lnTo>
                  <a:lnTo>
                    <a:pt x="7026" y="694"/>
                  </a:lnTo>
                  <a:cubicBezTo>
                    <a:pt x="6868" y="253"/>
                    <a:pt x="6522" y="1"/>
                    <a:pt x="6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78"/>
            <p:cNvSpPr/>
            <p:nvPr/>
          </p:nvSpPr>
          <p:spPr>
            <a:xfrm>
              <a:off x="-3362900" y="3716375"/>
              <a:ext cx="218200" cy="188275"/>
            </a:xfrm>
            <a:custGeom>
              <a:avLst/>
              <a:gdLst/>
              <a:ahLst/>
              <a:cxnLst/>
              <a:rect l="l" t="t" r="r" b="b"/>
              <a:pathLst>
                <a:path w="8728" h="7531" extrusionOk="0">
                  <a:moveTo>
                    <a:pt x="2324" y="666"/>
                  </a:moveTo>
                  <a:cubicBezTo>
                    <a:pt x="2487" y="666"/>
                    <a:pt x="2647" y="777"/>
                    <a:pt x="2647" y="1009"/>
                  </a:cubicBezTo>
                  <a:lnTo>
                    <a:pt x="2647" y="5798"/>
                  </a:lnTo>
                  <a:cubicBezTo>
                    <a:pt x="2647" y="6022"/>
                    <a:pt x="2476" y="6141"/>
                    <a:pt x="2307" y="6141"/>
                  </a:cubicBezTo>
                  <a:cubicBezTo>
                    <a:pt x="2145" y="6141"/>
                    <a:pt x="1985" y="6030"/>
                    <a:pt x="1985" y="5798"/>
                  </a:cubicBezTo>
                  <a:lnTo>
                    <a:pt x="1985" y="1009"/>
                  </a:lnTo>
                  <a:cubicBezTo>
                    <a:pt x="1985" y="785"/>
                    <a:pt x="2156" y="666"/>
                    <a:pt x="2324" y="666"/>
                  </a:cubicBezTo>
                  <a:close/>
                  <a:moveTo>
                    <a:pt x="4372" y="666"/>
                  </a:moveTo>
                  <a:cubicBezTo>
                    <a:pt x="4535" y="666"/>
                    <a:pt x="4695" y="777"/>
                    <a:pt x="4695" y="1009"/>
                  </a:cubicBezTo>
                  <a:lnTo>
                    <a:pt x="4695" y="5798"/>
                  </a:lnTo>
                  <a:cubicBezTo>
                    <a:pt x="4695" y="6022"/>
                    <a:pt x="4523" y="6141"/>
                    <a:pt x="4355" y="6141"/>
                  </a:cubicBezTo>
                  <a:cubicBezTo>
                    <a:pt x="4193" y="6141"/>
                    <a:pt x="4033" y="6030"/>
                    <a:pt x="4033" y="5798"/>
                  </a:cubicBezTo>
                  <a:lnTo>
                    <a:pt x="4033" y="1009"/>
                  </a:lnTo>
                  <a:cubicBezTo>
                    <a:pt x="4033" y="785"/>
                    <a:pt x="4204" y="666"/>
                    <a:pt x="4372" y="666"/>
                  </a:cubicBezTo>
                  <a:close/>
                  <a:moveTo>
                    <a:pt x="6427" y="631"/>
                  </a:moveTo>
                  <a:cubicBezTo>
                    <a:pt x="6648" y="631"/>
                    <a:pt x="6805" y="789"/>
                    <a:pt x="6805" y="1009"/>
                  </a:cubicBezTo>
                  <a:lnTo>
                    <a:pt x="6805" y="5798"/>
                  </a:lnTo>
                  <a:cubicBezTo>
                    <a:pt x="6805" y="6022"/>
                    <a:pt x="6626" y="6141"/>
                    <a:pt x="6450" y="6141"/>
                  </a:cubicBezTo>
                  <a:cubicBezTo>
                    <a:pt x="6280" y="6141"/>
                    <a:pt x="6112" y="6030"/>
                    <a:pt x="6112" y="5798"/>
                  </a:cubicBezTo>
                  <a:lnTo>
                    <a:pt x="6112" y="1009"/>
                  </a:lnTo>
                  <a:lnTo>
                    <a:pt x="6081" y="1009"/>
                  </a:lnTo>
                  <a:cubicBezTo>
                    <a:pt x="6081" y="789"/>
                    <a:pt x="6238" y="631"/>
                    <a:pt x="6427" y="631"/>
                  </a:cubicBezTo>
                  <a:close/>
                  <a:moveTo>
                    <a:pt x="0" y="1"/>
                  </a:moveTo>
                  <a:lnTo>
                    <a:pt x="536" y="6585"/>
                  </a:lnTo>
                  <a:cubicBezTo>
                    <a:pt x="567" y="7121"/>
                    <a:pt x="1008" y="7531"/>
                    <a:pt x="1576" y="7531"/>
                  </a:cubicBezTo>
                  <a:lnTo>
                    <a:pt x="7152" y="7531"/>
                  </a:lnTo>
                  <a:cubicBezTo>
                    <a:pt x="7688" y="7531"/>
                    <a:pt x="8129" y="7121"/>
                    <a:pt x="8192" y="6585"/>
                  </a:cubicBezTo>
                  <a:lnTo>
                    <a:pt x="87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5" name="Google Shape;8715;p78"/>
          <p:cNvGrpSpPr/>
          <p:nvPr/>
        </p:nvGrpSpPr>
        <p:grpSpPr>
          <a:xfrm>
            <a:off x="5809135" y="2756826"/>
            <a:ext cx="271097" cy="419659"/>
            <a:chOff x="-3347950" y="3971575"/>
            <a:chExt cx="188275" cy="291450"/>
          </a:xfrm>
          <a:solidFill>
            <a:srgbClr val="C00000">
              <a:alpha val="72000"/>
            </a:srgbClr>
          </a:solidFill>
        </p:grpSpPr>
        <p:sp>
          <p:nvSpPr>
            <p:cNvPr id="8716" name="Google Shape;8716;p78"/>
            <p:cNvSpPr/>
            <p:nvPr/>
          </p:nvSpPr>
          <p:spPr>
            <a:xfrm>
              <a:off x="-3246325" y="4032225"/>
              <a:ext cx="29950" cy="42550"/>
            </a:xfrm>
            <a:custGeom>
              <a:avLst/>
              <a:gdLst/>
              <a:ahLst/>
              <a:cxnLst/>
              <a:rect l="l" t="t" r="r" b="b"/>
              <a:pathLst>
                <a:path w="1198" h="1702" extrusionOk="0">
                  <a:moveTo>
                    <a:pt x="347" y="0"/>
                  </a:moveTo>
                  <a:lnTo>
                    <a:pt x="0" y="536"/>
                  </a:lnTo>
                  <a:lnTo>
                    <a:pt x="599" y="1702"/>
                  </a:lnTo>
                  <a:lnTo>
                    <a:pt x="1197" y="1702"/>
                  </a:lnTo>
                  <a:lnTo>
                    <a:pt x="3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78"/>
            <p:cNvSpPr/>
            <p:nvPr/>
          </p:nvSpPr>
          <p:spPr>
            <a:xfrm>
              <a:off x="-3291225" y="4034575"/>
              <a:ext cx="40975" cy="40200"/>
            </a:xfrm>
            <a:custGeom>
              <a:avLst/>
              <a:gdLst/>
              <a:ahLst/>
              <a:cxnLst/>
              <a:rect l="l" t="t" r="r" b="b"/>
              <a:pathLst>
                <a:path w="1639" h="1608" extrusionOk="0">
                  <a:moveTo>
                    <a:pt x="819" y="1"/>
                  </a:moveTo>
                  <a:lnTo>
                    <a:pt x="0" y="1608"/>
                  </a:lnTo>
                  <a:lnTo>
                    <a:pt x="1639" y="1608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78"/>
            <p:cNvSpPr/>
            <p:nvPr/>
          </p:nvSpPr>
          <p:spPr>
            <a:xfrm>
              <a:off x="-3347950" y="3971575"/>
              <a:ext cx="188275" cy="291450"/>
            </a:xfrm>
            <a:custGeom>
              <a:avLst/>
              <a:gdLst/>
              <a:ahLst/>
              <a:cxnLst/>
              <a:rect l="l" t="t" r="r" b="b"/>
              <a:pathLst>
                <a:path w="7531" h="11658" extrusionOk="0">
                  <a:moveTo>
                    <a:pt x="4491" y="1351"/>
                  </a:moveTo>
                  <a:cubicBezTo>
                    <a:pt x="4609" y="1351"/>
                    <a:pt x="4725" y="1414"/>
                    <a:pt x="4790" y="1544"/>
                  </a:cubicBezTo>
                  <a:lnTo>
                    <a:pt x="6144" y="4285"/>
                  </a:lnTo>
                  <a:cubicBezTo>
                    <a:pt x="6239" y="4569"/>
                    <a:pt x="6081" y="4821"/>
                    <a:pt x="5829" y="4821"/>
                  </a:cubicBezTo>
                  <a:lnTo>
                    <a:pt x="1702" y="4821"/>
                  </a:lnTo>
                  <a:cubicBezTo>
                    <a:pt x="1482" y="4821"/>
                    <a:pt x="1261" y="4537"/>
                    <a:pt x="1387" y="4285"/>
                  </a:cubicBezTo>
                  <a:lnTo>
                    <a:pt x="2773" y="1544"/>
                  </a:lnTo>
                  <a:cubicBezTo>
                    <a:pt x="2836" y="1418"/>
                    <a:pt x="2962" y="1355"/>
                    <a:pt x="3088" y="1355"/>
                  </a:cubicBezTo>
                  <a:cubicBezTo>
                    <a:pt x="3214" y="1355"/>
                    <a:pt x="3340" y="1418"/>
                    <a:pt x="3403" y="1544"/>
                  </a:cubicBezTo>
                  <a:lnTo>
                    <a:pt x="3719" y="2174"/>
                  </a:lnTo>
                  <a:lnTo>
                    <a:pt x="4191" y="1513"/>
                  </a:lnTo>
                  <a:cubicBezTo>
                    <a:pt x="4267" y="1406"/>
                    <a:pt x="4380" y="1351"/>
                    <a:pt x="4491" y="1351"/>
                  </a:cubicBezTo>
                  <a:close/>
                  <a:moveTo>
                    <a:pt x="5136" y="5514"/>
                  </a:moveTo>
                  <a:cubicBezTo>
                    <a:pt x="5609" y="5514"/>
                    <a:pt x="5609" y="6175"/>
                    <a:pt x="5136" y="6175"/>
                  </a:cubicBezTo>
                  <a:lnTo>
                    <a:pt x="2364" y="6175"/>
                  </a:lnTo>
                  <a:cubicBezTo>
                    <a:pt x="1954" y="6175"/>
                    <a:pt x="1891" y="5514"/>
                    <a:pt x="2364" y="5514"/>
                  </a:cubicBezTo>
                  <a:close/>
                  <a:moveTo>
                    <a:pt x="5136" y="6869"/>
                  </a:moveTo>
                  <a:cubicBezTo>
                    <a:pt x="5609" y="6900"/>
                    <a:pt x="5609" y="7562"/>
                    <a:pt x="5136" y="7562"/>
                  </a:cubicBezTo>
                  <a:lnTo>
                    <a:pt x="2364" y="7562"/>
                  </a:lnTo>
                  <a:cubicBezTo>
                    <a:pt x="2175" y="7562"/>
                    <a:pt x="2017" y="7404"/>
                    <a:pt x="2017" y="7215"/>
                  </a:cubicBezTo>
                  <a:cubicBezTo>
                    <a:pt x="2017" y="7026"/>
                    <a:pt x="2175" y="6869"/>
                    <a:pt x="2364" y="6869"/>
                  </a:cubicBezTo>
                  <a:close/>
                  <a:moveTo>
                    <a:pt x="4790" y="8948"/>
                  </a:moveTo>
                  <a:lnTo>
                    <a:pt x="4790" y="10996"/>
                  </a:lnTo>
                  <a:lnTo>
                    <a:pt x="2742" y="10996"/>
                  </a:lnTo>
                  <a:lnTo>
                    <a:pt x="2742" y="8948"/>
                  </a:lnTo>
                  <a:close/>
                  <a:moveTo>
                    <a:pt x="1041" y="1"/>
                  </a:moveTo>
                  <a:cubicBezTo>
                    <a:pt x="505" y="1"/>
                    <a:pt x="1" y="473"/>
                    <a:pt x="1" y="1040"/>
                  </a:cubicBezTo>
                  <a:lnTo>
                    <a:pt x="1" y="7908"/>
                  </a:lnTo>
                  <a:cubicBezTo>
                    <a:pt x="1" y="8475"/>
                    <a:pt x="473" y="8948"/>
                    <a:pt x="1041" y="8948"/>
                  </a:cubicBezTo>
                  <a:lnTo>
                    <a:pt x="2080" y="8948"/>
                  </a:lnTo>
                  <a:lnTo>
                    <a:pt x="2080" y="10996"/>
                  </a:lnTo>
                  <a:lnTo>
                    <a:pt x="1041" y="10996"/>
                  </a:lnTo>
                  <a:cubicBezTo>
                    <a:pt x="600" y="10996"/>
                    <a:pt x="568" y="11657"/>
                    <a:pt x="1041" y="11657"/>
                  </a:cubicBezTo>
                  <a:lnTo>
                    <a:pt x="6522" y="11657"/>
                  </a:lnTo>
                  <a:cubicBezTo>
                    <a:pt x="6711" y="11657"/>
                    <a:pt x="6869" y="11500"/>
                    <a:pt x="6869" y="11311"/>
                  </a:cubicBezTo>
                  <a:cubicBezTo>
                    <a:pt x="6869" y="11122"/>
                    <a:pt x="6711" y="10964"/>
                    <a:pt x="6522" y="10964"/>
                  </a:cubicBezTo>
                  <a:lnTo>
                    <a:pt x="5483" y="10964"/>
                  </a:lnTo>
                  <a:lnTo>
                    <a:pt x="5483" y="8916"/>
                  </a:lnTo>
                  <a:lnTo>
                    <a:pt x="6522" y="8916"/>
                  </a:lnTo>
                  <a:cubicBezTo>
                    <a:pt x="7058" y="8916"/>
                    <a:pt x="7531" y="8444"/>
                    <a:pt x="7531" y="7877"/>
                  </a:cubicBezTo>
                  <a:lnTo>
                    <a:pt x="7531" y="977"/>
                  </a:lnTo>
                  <a:cubicBezTo>
                    <a:pt x="7531" y="442"/>
                    <a:pt x="7058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9" name="Google Shape;8719;p78"/>
          <p:cNvGrpSpPr/>
          <p:nvPr/>
        </p:nvGrpSpPr>
        <p:grpSpPr>
          <a:xfrm>
            <a:off x="858994" y="3307061"/>
            <a:ext cx="371998" cy="421927"/>
            <a:chOff x="-1575775" y="3238300"/>
            <a:chExt cx="258350" cy="293025"/>
          </a:xfrm>
          <a:solidFill>
            <a:srgbClr val="C00000">
              <a:alpha val="72000"/>
            </a:srgbClr>
          </a:solidFill>
        </p:grpSpPr>
        <p:sp>
          <p:nvSpPr>
            <p:cNvPr id="8720" name="Google Shape;8720;p78"/>
            <p:cNvSpPr/>
            <p:nvPr/>
          </p:nvSpPr>
          <p:spPr>
            <a:xfrm>
              <a:off x="-1489150" y="3306825"/>
              <a:ext cx="85875" cy="33100"/>
            </a:xfrm>
            <a:custGeom>
              <a:avLst/>
              <a:gdLst/>
              <a:ahLst/>
              <a:cxnLst/>
              <a:rect l="l" t="t" r="r" b="b"/>
              <a:pathLst>
                <a:path w="3435" h="1324" extrusionOk="0">
                  <a:moveTo>
                    <a:pt x="1" y="0"/>
                  </a:moveTo>
                  <a:lnTo>
                    <a:pt x="1702" y="1324"/>
                  </a:ln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78"/>
            <p:cNvSpPr/>
            <p:nvPr/>
          </p:nvSpPr>
          <p:spPr>
            <a:xfrm>
              <a:off x="-1506475" y="3316275"/>
              <a:ext cx="46500" cy="67750"/>
            </a:xfrm>
            <a:custGeom>
              <a:avLst/>
              <a:gdLst/>
              <a:ahLst/>
              <a:cxnLst/>
              <a:rect l="l" t="t" r="r" b="b"/>
              <a:pathLst>
                <a:path w="1860" h="2710" extrusionOk="0">
                  <a:moveTo>
                    <a:pt x="1" y="1"/>
                  </a:moveTo>
                  <a:lnTo>
                    <a:pt x="1" y="2710"/>
                  </a:lnTo>
                  <a:lnTo>
                    <a:pt x="1859" y="1324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78"/>
            <p:cNvSpPr/>
            <p:nvPr/>
          </p:nvSpPr>
          <p:spPr>
            <a:xfrm>
              <a:off x="-1575775" y="3238300"/>
              <a:ext cx="258350" cy="293025"/>
            </a:xfrm>
            <a:custGeom>
              <a:avLst/>
              <a:gdLst/>
              <a:ahLst/>
              <a:cxnLst/>
              <a:rect l="l" t="t" r="r" b="b"/>
              <a:pathLst>
                <a:path w="10334" h="11721" extrusionOk="0">
                  <a:moveTo>
                    <a:pt x="1418" y="694"/>
                  </a:moveTo>
                  <a:lnTo>
                    <a:pt x="1418" y="1387"/>
                  </a:lnTo>
                  <a:lnTo>
                    <a:pt x="756" y="1387"/>
                  </a:lnTo>
                  <a:lnTo>
                    <a:pt x="756" y="694"/>
                  </a:lnTo>
                  <a:close/>
                  <a:moveTo>
                    <a:pt x="9609" y="694"/>
                  </a:moveTo>
                  <a:lnTo>
                    <a:pt x="9609" y="1387"/>
                  </a:lnTo>
                  <a:lnTo>
                    <a:pt x="8947" y="1387"/>
                  </a:lnTo>
                  <a:lnTo>
                    <a:pt x="8947" y="694"/>
                  </a:lnTo>
                  <a:close/>
                  <a:moveTo>
                    <a:pt x="8002" y="2080"/>
                  </a:moveTo>
                  <a:cubicBezTo>
                    <a:pt x="8160" y="2080"/>
                    <a:pt x="8286" y="2206"/>
                    <a:pt x="8317" y="2395"/>
                  </a:cubicBezTo>
                  <a:lnTo>
                    <a:pt x="8317" y="2426"/>
                  </a:lnTo>
                  <a:lnTo>
                    <a:pt x="8317" y="6522"/>
                  </a:lnTo>
                  <a:lnTo>
                    <a:pt x="8254" y="6522"/>
                  </a:lnTo>
                  <a:cubicBezTo>
                    <a:pt x="8191" y="6774"/>
                    <a:pt x="8034" y="6900"/>
                    <a:pt x="7876" y="6900"/>
                  </a:cubicBezTo>
                  <a:lnTo>
                    <a:pt x="2457" y="6900"/>
                  </a:lnTo>
                  <a:cubicBezTo>
                    <a:pt x="2300" y="6900"/>
                    <a:pt x="2142" y="6774"/>
                    <a:pt x="2142" y="6554"/>
                  </a:cubicBezTo>
                  <a:lnTo>
                    <a:pt x="2142" y="6522"/>
                  </a:lnTo>
                  <a:lnTo>
                    <a:pt x="2142" y="2426"/>
                  </a:lnTo>
                  <a:cubicBezTo>
                    <a:pt x="2142" y="2269"/>
                    <a:pt x="2300" y="2080"/>
                    <a:pt x="2489" y="2080"/>
                  </a:cubicBezTo>
                  <a:close/>
                  <a:moveTo>
                    <a:pt x="7215" y="7562"/>
                  </a:moveTo>
                  <a:cubicBezTo>
                    <a:pt x="7687" y="7562"/>
                    <a:pt x="7687" y="8223"/>
                    <a:pt x="7215" y="8223"/>
                  </a:cubicBezTo>
                  <a:lnTo>
                    <a:pt x="3119" y="8223"/>
                  </a:lnTo>
                  <a:cubicBezTo>
                    <a:pt x="2678" y="8223"/>
                    <a:pt x="2646" y="7562"/>
                    <a:pt x="3119" y="7562"/>
                  </a:cubicBezTo>
                  <a:close/>
                  <a:moveTo>
                    <a:pt x="7215" y="8979"/>
                  </a:moveTo>
                  <a:cubicBezTo>
                    <a:pt x="7687" y="8979"/>
                    <a:pt x="7687" y="9641"/>
                    <a:pt x="7215" y="9641"/>
                  </a:cubicBezTo>
                  <a:lnTo>
                    <a:pt x="3119" y="9641"/>
                  </a:lnTo>
                  <a:cubicBezTo>
                    <a:pt x="2678" y="9641"/>
                    <a:pt x="2646" y="8979"/>
                    <a:pt x="3119" y="8979"/>
                  </a:cubicBezTo>
                  <a:close/>
                  <a:moveTo>
                    <a:pt x="1418" y="10366"/>
                  </a:moveTo>
                  <a:lnTo>
                    <a:pt x="1418" y="11027"/>
                  </a:lnTo>
                  <a:lnTo>
                    <a:pt x="756" y="11027"/>
                  </a:lnTo>
                  <a:lnTo>
                    <a:pt x="756" y="10366"/>
                  </a:lnTo>
                  <a:close/>
                  <a:moveTo>
                    <a:pt x="9609" y="10366"/>
                  </a:moveTo>
                  <a:lnTo>
                    <a:pt x="9609" y="11027"/>
                  </a:lnTo>
                  <a:lnTo>
                    <a:pt x="8947" y="11027"/>
                  </a:lnTo>
                  <a:lnTo>
                    <a:pt x="8947" y="10366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78" y="2080"/>
                  </a:cubicBezTo>
                  <a:lnTo>
                    <a:pt x="725" y="2080"/>
                  </a:lnTo>
                  <a:lnTo>
                    <a:pt x="725" y="9641"/>
                  </a:lnTo>
                  <a:lnTo>
                    <a:pt x="378" y="9641"/>
                  </a:lnTo>
                  <a:cubicBezTo>
                    <a:pt x="158" y="9641"/>
                    <a:pt x="0" y="9799"/>
                    <a:pt x="0" y="9988"/>
                  </a:cubicBezTo>
                  <a:lnTo>
                    <a:pt x="0" y="11374"/>
                  </a:lnTo>
                  <a:cubicBezTo>
                    <a:pt x="0" y="11563"/>
                    <a:pt x="158" y="11720"/>
                    <a:pt x="378" y="11720"/>
                  </a:cubicBezTo>
                  <a:lnTo>
                    <a:pt x="1733" y="11720"/>
                  </a:lnTo>
                  <a:cubicBezTo>
                    <a:pt x="1953" y="11720"/>
                    <a:pt x="2111" y="11563"/>
                    <a:pt x="2111" y="11374"/>
                  </a:cubicBezTo>
                  <a:lnTo>
                    <a:pt x="2111" y="11027"/>
                  </a:lnTo>
                  <a:lnTo>
                    <a:pt x="8254" y="11027"/>
                  </a:lnTo>
                  <a:lnTo>
                    <a:pt x="8254" y="11374"/>
                  </a:lnTo>
                  <a:cubicBezTo>
                    <a:pt x="8254" y="11563"/>
                    <a:pt x="8412" y="11720"/>
                    <a:pt x="8601" y="11720"/>
                  </a:cubicBezTo>
                  <a:lnTo>
                    <a:pt x="9987" y="11720"/>
                  </a:lnTo>
                  <a:cubicBezTo>
                    <a:pt x="10176" y="11720"/>
                    <a:pt x="10334" y="11563"/>
                    <a:pt x="10334" y="11374"/>
                  </a:cubicBezTo>
                  <a:lnTo>
                    <a:pt x="10334" y="9988"/>
                  </a:lnTo>
                  <a:cubicBezTo>
                    <a:pt x="10334" y="9799"/>
                    <a:pt x="10176" y="9641"/>
                    <a:pt x="9987" y="9641"/>
                  </a:cubicBezTo>
                  <a:lnTo>
                    <a:pt x="9609" y="9641"/>
                  </a:lnTo>
                  <a:lnTo>
                    <a:pt x="9609" y="2080"/>
                  </a:lnTo>
                  <a:lnTo>
                    <a:pt x="9987" y="2080"/>
                  </a:lnTo>
                  <a:cubicBezTo>
                    <a:pt x="10176" y="2080"/>
                    <a:pt x="10334" y="1922"/>
                    <a:pt x="10334" y="1733"/>
                  </a:cubicBezTo>
                  <a:lnTo>
                    <a:pt x="10334" y="347"/>
                  </a:lnTo>
                  <a:cubicBezTo>
                    <a:pt x="10334" y="158"/>
                    <a:pt x="10176" y="1"/>
                    <a:pt x="9987" y="1"/>
                  </a:cubicBezTo>
                  <a:lnTo>
                    <a:pt x="8601" y="1"/>
                  </a:lnTo>
                  <a:cubicBezTo>
                    <a:pt x="8412" y="1"/>
                    <a:pt x="8254" y="158"/>
                    <a:pt x="8254" y="347"/>
                  </a:cubicBezTo>
                  <a:lnTo>
                    <a:pt x="8254" y="694"/>
                  </a:lnTo>
                  <a:lnTo>
                    <a:pt x="2111" y="694"/>
                  </a:lnTo>
                  <a:lnTo>
                    <a:pt x="2111" y="347"/>
                  </a:lnTo>
                  <a:cubicBezTo>
                    <a:pt x="2111" y="158"/>
                    <a:pt x="1953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78"/>
            <p:cNvSpPr/>
            <p:nvPr/>
          </p:nvSpPr>
          <p:spPr>
            <a:xfrm>
              <a:off x="-1489150" y="3360375"/>
              <a:ext cx="85875" cy="32325"/>
            </a:xfrm>
            <a:custGeom>
              <a:avLst/>
              <a:gdLst/>
              <a:ahLst/>
              <a:cxnLst/>
              <a:rect l="l" t="t" r="r" b="b"/>
              <a:pathLst>
                <a:path w="3435" h="1293" extrusionOk="0">
                  <a:moveTo>
                    <a:pt x="1702" y="1"/>
                  </a:moveTo>
                  <a:lnTo>
                    <a:pt x="1" y="1293"/>
                  </a:lnTo>
                  <a:lnTo>
                    <a:pt x="3435" y="1293"/>
                  </a:lnTo>
                  <a:lnTo>
                    <a:pt x="17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78"/>
            <p:cNvSpPr/>
            <p:nvPr/>
          </p:nvSpPr>
          <p:spPr>
            <a:xfrm>
              <a:off x="-1431650" y="3316275"/>
              <a:ext cx="44925" cy="67750"/>
            </a:xfrm>
            <a:custGeom>
              <a:avLst/>
              <a:gdLst/>
              <a:ahLst/>
              <a:cxnLst/>
              <a:rect l="l" t="t" r="r" b="b"/>
              <a:pathLst>
                <a:path w="1797" h="2710" extrusionOk="0">
                  <a:moveTo>
                    <a:pt x="1796" y="1"/>
                  </a:moveTo>
                  <a:lnTo>
                    <a:pt x="0" y="1324"/>
                  </a:lnTo>
                  <a:lnTo>
                    <a:pt x="1796" y="2710"/>
                  </a:lnTo>
                  <a:lnTo>
                    <a:pt x="17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5" name="Google Shape;8725;p78"/>
          <p:cNvGrpSpPr/>
          <p:nvPr/>
        </p:nvGrpSpPr>
        <p:grpSpPr>
          <a:xfrm>
            <a:off x="2503892" y="3309051"/>
            <a:ext cx="423079" cy="424159"/>
            <a:chOff x="-1591550" y="3597475"/>
            <a:chExt cx="293825" cy="294575"/>
          </a:xfrm>
          <a:solidFill>
            <a:srgbClr val="C00000">
              <a:alpha val="72000"/>
            </a:srgbClr>
          </a:solidFill>
        </p:grpSpPr>
        <p:sp>
          <p:nvSpPr>
            <p:cNvPr id="8726" name="Google Shape;8726;p78"/>
            <p:cNvSpPr/>
            <p:nvPr/>
          </p:nvSpPr>
          <p:spPr>
            <a:xfrm>
              <a:off x="-1509625" y="3597475"/>
              <a:ext cx="211900" cy="207150"/>
            </a:xfrm>
            <a:custGeom>
              <a:avLst/>
              <a:gdLst/>
              <a:ahLst/>
              <a:cxnLst/>
              <a:rect l="l" t="t" r="r" b="b"/>
              <a:pathLst>
                <a:path w="8476" h="8286" extrusionOk="0">
                  <a:moveTo>
                    <a:pt x="6105" y="1"/>
                  </a:moveTo>
                  <a:cubicBezTo>
                    <a:pt x="6014" y="1"/>
                    <a:pt x="5916" y="39"/>
                    <a:pt x="5829" y="126"/>
                  </a:cubicBezTo>
                  <a:lnTo>
                    <a:pt x="3781" y="2205"/>
                  </a:lnTo>
                  <a:cubicBezTo>
                    <a:pt x="3718" y="2268"/>
                    <a:pt x="3655" y="2363"/>
                    <a:pt x="3655" y="2426"/>
                  </a:cubicBezTo>
                  <a:lnTo>
                    <a:pt x="3655" y="4253"/>
                  </a:lnTo>
                  <a:lnTo>
                    <a:pt x="1544" y="6332"/>
                  </a:lnTo>
                  <a:cubicBezTo>
                    <a:pt x="1400" y="6270"/>
                    <a:pt x="1256" y="6242"/>
                    <a:pt x="1119" y="6242"/>
                  </a:cubicBezTo>
                  <a:cubicBezTo>
                    <a:pt x="835" y="6242"/>
                    <a:pt x="580" y="6362"/>
                    <a:pt x="410" y="6553"/>
                  </a:cubicBezTo>
                  <a:cubicBezTo>
                    <a:pt x="0" y="6931"/>
                    <a:pt x="0" y="7592"/>
                    <a:pt x="410" y="8002"/>
                  </a:cubicBezTo>
                  <a:cubicBezTo>
                    <a:pt x="599" y="8191"/>
                    <a:pt x="859" y="8286"/>
                    <a:pt x="1123" y="8286"/>
                  </a:cubicBezTo>
                  <a:cubicBezTo>
                    <a:pt x="1387" y="8286"/>
                    <a:pt x="1655" y="8191"/>
                    <a:pt x="1859" y="8002"/>
                  </a:cubicBezTo>
                  <a:cubicBezTo>
                    <a:pt x="2174" y="7687"/>
                    <a:pt x="2206" y="7214"/>
                    <a:pt x="2048" y="6868"/>
                  </a:cubicBezTo>
                  <a:lnTo>
                    <a:pt x="4128" y="4757"/>
                  </a:lnTo>
                  <a:lnTo>
                    <a:pt x="5955" y="4757"/>
                  </a:lnTo>
                  <a:cubicBezTo>
                    <a:pt x="6018" y="4757"/>
                    <a:pt x="6144" y="4725"/>
                    <a:pt x="6175" y="4662"/>
                  </a:cubicBezTo>
                  <a:lnTo>
                    <a:pt x="8286" y="2552"/>
                  </a:lnTo>
                  <a:cubicBezTo>
                    <a:pt x="8475" y="2331"/>
                    <a:pt x="8349" y="1985"/>
                    <a:pt x="8034" y="1985"/>
                  </a:cubicBezTo>
                  <a:lnTo>
                    <a:pt x="6428" y="1985"/>
                  </a:lnTo>
                  <a:lnTo>
                    <a:pt x="6428" y="346"/>
                  </a:lnTo>
                  <a:cubicBezTo>
                    <a:pt x="6428" y="140"/>
                    <a:pt x="6278" y="1"/>
                    <a:pt x="61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78"/>
            <p:cNvSpPr/>
            <p:nvPr/>
          </p:nvSpPr>
          <p:spPr>
            <a:xfrm>
              <a:off x="-1541125" y="3719125"/>
              <a:ext cx="120525" cy="118275"/>
            </a:xfrm>
            <a:custGeom>
              <a:avLst/>
              <a:gdLst/>
              <a:ahLst/>
              <a:cxnLst/>
              <a:rect l="l" t="t" r="r" b="b"/>
              <a:pathLst>
                <a:path w="4821" h="4731" extrusionOk="0">
                  <a:moveTo>
                    <a:pt x="2340" y="1"/>
                  </a:moveTo>
                  <a:cubicBezTo>
                    <a:pt x="1722" y="1"/>
                    <a:pt x="1163" y="241"/>
                    <a:pt x="725" y="679"/>
                  </a:cubicBezTo>
                  <a:cubicBezTo>
                    <a:pt x="284" y="1120"/>
                    <a:pt x="0" y="1750"/>
                    <a:pt x="0" y="2380"/>
                  </a:cubicBezTo>
                  <a:cubicBezTo>
                    <a:pt x="0" y="3943"/>
                    <a:pt x="1211" y="4731"/>
                    <a:pt x="2420" y="4731"/>
                  </a:cubicBezTo>
                  <a:cubicBezTo>
                    <a:pt x="3622" y="4731"/>
                    <a:pt x="4821" y="3951"/>
                    <a:pt x="4821" y="2380"/>
                  </a:cubicBezTo>
                  <a:cubicBezTo>
                    <a:pt x="4821" y="2096"/>
                    <a:pt x="4758" y="1844"/>
                    <a:pt x="4663" y="1592"/>
                  </a:cubicBezTo>
                  <a:lnTo>
                    <a:pt x="4096" y="2159"/>
                  </a:lnTo>
                  <a:cubicBezTo>
                    <a:pt x="4253" y="3199"/>
                    <a:pt x="3434" y="4081"/>
                    <a:pt x="2395" y="4081"/>
                  </a:cubicBezTo>
                  <a:cubicBezTo>
                    <a:pt x="882" y="4081"/>
                    <a:pt x="126" y="2222"/>
                    <a:pt x="1197" y="1151"/>
                  </a:cubicBezTo>
                  <a:cubicBezTo>
                    <a:pt x="1522" y="827"/>
                    <a:pt x="1984" y="665"/>
                    <a:pt x="2428" y="665"/>
                  </a:cubicBezTo>
                  <a:cubicBezTo>
                    <a:pt x="2501" y="665"/>
                    <a:pt x="2575" y="670"/>
                    <a:pt x="2647" y="679"/>
                  </a:cubicBezTo>
                  <a:lnTo>
                    <a:pt x="3182" y="143"/>
                  </a:lnTo>
                  <a:cubicBezTo>
                    <a:pt x="2894" y="47"/>
                    <a:pt x="2611" y="1"/>
                    <a:pt x="2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78"/>
            <p:cNvSpPr/>
            <p:nvPr/>
          </p:nvSpPr>
          <p:spPr>
            <a:xfrm>
              <a:off x="-1591550" y="3668825"/>
              <a:ext cx="222925" cy="223225"/>
            </a:xfrm>
            <a:custGeom>
              <a:avLst/>
              <a:gdLst/>
              <a:ahLst/>
              <a:cxnLst/>
              <a:rect l="l" t="t" r="r" b="b"/>
              <a:pathLst>
                <a:path w="8917" h="8929" extrusionOk="0">
                  <a:moveTo>
                    <a:pt x="4475" y="1"/>
                  </a:moveTo>
                  <a:cubicBezTo>
                    <a:pt x="3329" y="1"/>
                    <a:pt x="2187" y="454"/>
                    <a:pt x="1324" y="1336"/>
                  </a:cubicBezTo>
                  <a:cubicBezTo>
                    <a:pt x="474" y="2155"/>
                    <a:pt x="1" y="3289"/>
                    <a:pt x="1" y="4486"/>
                  </a:cubicBezTo>
                  <a:cubicBezTo>
                    <a:pt x="1" y="6912"/>
                    <a:pt x="2017" y="8929"/>
                    <a:pt x="4475" y="8929"/>
                  </a:cubicBezTo>
                  <a:cubicBezTo>
                    <a:pt x="6901" y="8929"/>
                    <a:pt x="8917" y="6912"/>
                    <a:pt x="8917" y="4486"/>
                  </a:cubicBezTo>
                  <a:cubicBezTo>
                    <a:pt x="8917" y="3604"/>
                    <a:pt x="8696" y="2817"/>
                    <a:pt x="8255" y="2124"/>
                  </a:cubicBezTo>
                  <a:cubicBezTo>
                    <a:pt x="8098" y="2218"/>
                    <a:pt x="7342" y="2943"/>
                    <a:pt x="7184" y="3100"/>
                  </a:cubicBezTo>
                  <a:cubicBezTo>
                    <a:pt x="8161" y="5148"/>
                    <a:pt x="6680" y="7511"/>
                    <a:pt x="4412" y="7511"/>
                  </a:cubicBezTo>
                  <a:cubicBezTo>
                    <a:pt x="1702" y="7511"/>
                    <a:pt x="316" y="4203"/>
                    <a:pt x="2269" y="2281"/>
                  </a:cubicBezTo>
                  <a:cubicBezTo>
                    <a:pt x="2869" y="1681"/>
                    <a:pt x="3659" y="1373"/>
                    <a:pt x="4447" y="1373"/>
                  </a:cubicBezTo>
                  <a:cubicBezTo>
                    <a:pt x="4900" y="1373"/>
                    <a:pt x="5352" y="1475"/>
                    <a:pt x="5766" y="1682"/>
                  </a:cubicBezTo>
                  <a:cubicBezTo>
                    <a:pt x="5924" y="1525"/>
                    <a:pt x="6617" y="800"/>
                    <a:pt x="6838" y="706"/>
                  </a:cubicBezTo>
                  <a:cubicBezTo>
                    <a:pt x="6115" y="233"/>
                    <a:pt x="5294" y="1"/>
                    <a:pt x="44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9" name="Google Shape;8729;p78"/>
          <p:cNvGrpSpPr/>
          <p:nvPr/>
        </p:nvGrpSpPr>
        <p:grpSpPr>
          <a:xfrm>
            <a:off x="4153362" y="3318663"/>
            <a:ext cx="421927" cy="399248"/>
            <a:chOff x="-1592325" y="3957400"/>
            <a:chExt cx="293025" cy="277275"/>
          </a:xfrm>
          <a:solidFill>
            <a:srgbClr val="C00000">
              <a:alpha val="72000"/>
            </a:srgbClr>
          </a:solidFill>
        </p:grpSpPr>
        <p:sp>
          <p:nvSpPr>
            <p:cNvPr id="8730" name="Google Shape;8730;p78"/>
            <p:cNvSpPr/>
            <p:nvPr/>
          </p:nvSpPr>
          <p:spPr>
            <a:xfrm>
              <a:off x="-1591550" y="3957400"/>
              <a:ext cx="292250" cy="68550"/>
            </a:xfrm>
            <a:custGeom>
              <a:avLst/>
              <a:gdLst/>
              <a:ahLst/>
              <a:cxnLst/>
              <a:rect l="l" t="t" r="r" b="b"/>
              <a:pathLst>
                <a:path w="11690" h="2742" extrusionOk="0">
                  <a:moveTo>
                    <a:pt x="9894" y="1355"/>
                  </a:moveTo>
                  <a:cubicBezTo>
                    <a:pt x="10335" y="1355"/>
                    <a:pt x="10366" y="2017"/>
                    <a:pt x="9894" y="2017"/>
                  </a:cubicBezTo>
                  <a:lnTo>
                    <a:pt x="5798" y="2017"/>
                  </a:lnTo>
                  <a:cubicBezTo>
                    <a:pt x="5778" y="2019"/>
                    <a:pt x="5759" y="2021"/>
                    <a:pt x="5741" y="2021"/>
                  </a:cubicBezTo>
                  <a:cubicBezTo>
                    <a:pt x="5326" y="2021"/>
                    <a:pt x="5345" y="1355"/>
                    <a:pt x="5798" y="1355"/>
                  </a:cubicBezTo>
                  <a:close/>
                  <a:moveTo>
                    <a:pt x="1671" y="1355"/>
                  </a:moveTo>
                  <a:cubicBezTo>
                    <a:pt x="1860" y="1355"/>
                    <a:pt x="2017" y="1513"/>
                    <a:pt x="2017" y="1702"/>
                  </a:cubicBezTo>
                  <a:cubicBezTo>
                    <a:pt x="2017" y="1891"/>
                    <a:pt x="1860" y="2048"/>
                    <a:pt x="1671" y="2048"/>
                  </a:cubicBezTo>
                  <a:cubicBezTo>
                    <a:pt x="1482" y="2048"/>
                    <a:pt x="1324" y="1891"/>
                    <a:pt x="1324" y="1702"/>
                  </a:cubicBezTo>
                  <a:cubicBezTo>
                    <a:pt x="1356" y="1513"/>
                    <a:pt x="1513" y="1355"/>
                    <a:pt x="1671" y="1355"/>
                  </a:cubicBezTo>
                  <a:close/>
                  <a:moveTo>
                    <a:pt x="3057" y="1355"/>
                  </a:moveTo>
                  <a:cubicBezTo>
                    <a:pt x="3246" y="1355"/>
                    <a:pt x="3404" y="1513"/>
                    <a:pt x="3404" y="1702"/>
                  </a:cubicBezTo>
                  <a:cubicBezTo>
                    <a:pt x="3404" y="1891"/>
                    <a:pt x="3246" y="2048"/>
                    <a:pt x="3057" y="2048"/>
                  </a:cubicBezTo>
                  <a:cubicBezTo>
                    <a:pt x="2836" y="2048"/>
                    <a:pt x="2679" y="1891"/>
                    <a:pt x="2679" y="1702"/>
                  </a:cubicBezTo>
                  <a:cubicBezTo>
                    <a:pt x="2679" y="1513"/>
                    <a:pt x="2836" y="1355"/>
                    <a:pt x="3057" y="1355"/>
                  </a:cubicBezTo>
                  <a:close/>
                  <a:moveTo>
                    <a:pt x="4412" y="1355"/>
                  </a:moveTo>
                  <a:cubicBezTo>
                    <a:pt x="4632" y="1355"/>
                    <a:pt x="4790" y="1513"/>
                    <a:pt x="4790" y="1702"/>
                  </a:cubicBezTo>
                  <a:cubicBezTo>
                    <a:pt x="4790" y="1891"/>
                    <a:pt x="4632" y="2048"/>
                    <a:pt x="4412" y="2048"/>
                  </a:cubicBezTo>
                  <a:cubicBezTo>
                    <a:pt x="4223" y="2048"/>
                    <a:pt x="4065" y="1891"/>
                    <a:pt x="4065" y="1702"/>
                  </a:cubicBezTo>
                  <a:cubicBezTo>
                    <a:pt x="4065" y="1513"/>
                    <a:pt x="4223" y="1355"/>
                    <a:pt x="4412" y="1355"/>
                  </a:cubicBezTo>
                  <a:close/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89" y="505"/>
                    <a:pt x="11154" y="0"/>
                    <a:pt x="10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78"/>
            <p:cNvSpPr/>
            <p:nvPr/>
          </p:nvSpPr>
          <p:spPr>
            <a:xfrm>
              <a:off x="-1592325" y="4043250"/>
              <a:ext cx="291450" cy="171725"/>
            </a:xfrm>
            <a:custGeom>
              <a:avLst/>
              <a:gdLst/>
              <a:ahLst/>
              <a:cxnLst/>
              <a:rect l="l" t="t" r="r" b="b"/>
              <a:pathLst>
                <a:path w="11658" h="6869" extrusionOk="0">
                  <a:moveTo>
                    <a:pt x="0" y="0"/>
                  </a:move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867" y="6869"/>
                  </a:lnTo>
                  <a:lnTo>
                    <a:pt x="2647" y="6616"/>
                  </a:lnTo>
                  <a:cubicBezTo>
                    <a:pt x="2521" y="6522"/>
                    <a:pt x="2521" y="6270"/>
                    <a:pt x="2647" y="6144"/>
                  </a:cubicBezTo>
                  <a:lnTo>
                    <a:pt x="2993" y="5797"/>
                  </a:lnTo>
                  <a:cubicBezTo>
                    <a:pt x="2962" y="5734"/>
                    <a:pt x="2930" y="5608"/>
                    <a:pt x="2867" y="5482"/>
                  </a:cubicBezTo>
                  <a:lnTo>
                    <a:pt x="2363" y="5482"/>
                  </a:lnTo>
                  <a:cubicBezTo>
                    <a:pt x="2174" y="5482"/>
                    <a:pt x="2017" y="5325"/>
                    <a:pt x="2017" y="5136"/>
                  </a:cubicBezTo>
                  <a:lnTo>
                    <a:pt x="2017" y="3750"/>
                  </a:lnTo>
                  <a:cubicBezTo>
                    <a:pt x="2017" y="3561"/>
                    <a:pt x="2174" y="3403"/>
                    <a:pt x="2363" y="3403"/>
                  </a:cubicBezTo>
                  <a:lnTo>
                    <a:pt x="2867" y="3403"/>
                  </a:lnTo>
                  <a:cubicBezTo>
                    <a:pt x="2930" y="3277"/>
                    <a:pt x="2962" y="3214"/>
                    <a:pt x="2993" y="3088"/>
                  </a:cubicBezTo>
                  <a:lnTo>
                    <a:pt x="2647" y="2741"/>
                  </a:lnTo>
                  <a:cubicBezTo>
                    <a:pt x="2521" y="2615"/>
                    <a:pt x="2521" y="2363"/>
                    <a:pt x="2647" y="2269"/>
                  </a:cubicBezTo>
                  <a:lnTo>
                    <a:pt x="3624" y="1261"/>
                  </a:lnTo>
                  <a:cubicBezTo>
                    <a:pt x="3687" y="1213"/>
                    <a:pt x="3773" y="1190"/>
                    <a:pt x="3860" y="1190"/>
                  </a:cubicBezTo>
                  <a:cubicBezTo>
                    <a:pt x="3946" y="1190"/>
                    <a:pt x="4033" y="1213"/>
                    <a:pt x="4096" y="1261"/>
                  </a:cubicBezTo>
                  <a:lnTo>
                    <a:pt x="4443" y="1639"/>
                  </a:lnTo>
                  <a:cubicBezTo>
                    <a:pt x="4537" y="1576"/>
                    <a:pt x="4663" y="1544"/>
                    <a:pt x="4758" y="1513"/>
                  </a:cubicBezTo>
                  <a:lnTo>
                    <a:pt x="4758" y="1009"/>
                  </a:lnTo>
                  <a:cubicBezTo>
                    <a:pt x="4758" y="788"/>
                    <a:pt x="4915" y="631"/>
                    <a:pt x="5136" y="631"/>
                  </a:cubicBezTo>
                  <a:lnTo>
                    <a:pt x="6490" y="631"/>
                  </a:lnTo>
                  <a:cubicBezTo>
                    <a:pt x="6711" y="631"/>
                    <a:pt x="6869" y="788"/>
                    <a:pt x="6869" y="1009"/>
                  </a:cubicBezTo>
                  <a:lnTo>
                    <a:pt x="6869" y="1513"/>
                  </a:lnTo>
                  <a:cubicBezTo>
                    <a:pt x="6963" y="1544"/>
                    <a:pt x="7058" y="1576"/>
                    <a:pt x="7184" y="1639"/>
                  </a:cubicBezTo>
                  <a:lnTo>
                    <a:pt x="7530" y="1261"/>
                  </a:lnTo>
                  <a:cubicBezTo>
                    <a:pt x="7593" y="1213"/>
                    <a:pt x="7680" y="1190"/>
                    <a:pt x="7766" y="1190"/>
                  </a:cubicBezTo>
                  <a:cubicBezTo>
                    <a:pt x="7853" y="1190"/>
                    <a:pt x="7940" y="1213"/>
                    <a:pt x="8003" y="1261"/>
                  </a:cubicBezTo>
                  <a:lnTo>
                    <a:pt x="8979" y="2269"/>
                  </a:lnTo>
                  <a:cubicBezTo>
                    <a:pt x="9105" y="2363"/>
                    <a:pt x="9105" y="2615"/>
                    <a:pt x="8979" y="2741"/>
                  </a:cubicBezTo>
                  <a:lnTo>
                    <a:pt x="8633" y="3088"/>
                  </a:lnTo>
                  <a:cubicBezTo>
                    <a:pt x="8664" y="3151"/>
                    <a:pt x="8696" y="3277"/>
                    <a:pt x="8759" y="3403"/>
                  </a:cubicBezTo>
                  <a:lnTo>
                    <a:pt x="9263" y="3403"/>
                  </a:lnTo>
                  <a:cubicBezTo>
                    <a:pt x="9452" y="3403"/>
                    <a:pt x="9609" y="3561"/>
                    <a:pt x="9609" y="3750"/>
                  </a:cubicBezTo>
                  <a:lnTo>
                    <a:pt x="9609" y="5136"/>
                  </a:lnTo>
                  <a:cubicBezTo>
                    <a:pt x="9609" y="5325"/>
                    <a:pt x="9452" y="5482"/>
                    <a:pt x="9263" y="5482"/>
                  </a:cubicBezTo>
                  <a:lnTo>
                    <a:pt x="8759" y="5482"/>
                  </a:lnTo>
                  <a:cubicBezTo>
                    <a:pt x="8727" y="5608"/>
                    <a:pt x="8664" y="5671"/>
                    <a:pt x="8633" y="5797"/>
                  </a:cubicBezTo>
                  <a:lnTo>
                    <a:pt x="8979" y="6144"/>
                  </a:lnTo>
                  <a:cubicBezTo>
                    <a:pt x="9105" y="6270"/>
                    <a:pt x="9105" y="6522"/>
                    <a:pt x="8979" y="6616"/>
                  </a:cubicBezTo>
                  <a:lnTo>
                    <a:pt x="8759" y="6869"/>
                  </a:lnTo>
                  <a:lnTo>
                    <a:pt x="10586" y="6869"/>
                  </a:lnTo>
                  <a:cubicBezTo>
                    <a:pt x="11153" y="6869"/>
                    <a:pt x="11657" y="6396"/>
                    <a:pt x="11657" y="5829"/>
                  </a:cubicBezTo>
                  <a:lnTo>
                    <a:pt x="116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78"/>
            <p:cNvSpPr/>
            <p:nvPr/>
          </p:nvSpPr>
          <p:spPr>
            <a:xfrm>
              <a:off x="-1471825" y="41291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42" y="1"/>
                    <a:pt x="1" y="473"/>
                    <a:pt x="1" y="1009"/>
                  </a:cubicBezTo>
                  <a:cubicBezTo>
                    <a:pt x="1" y="1576"/>
                    <a:pt x="442" y="2048"/>
                    <a:pt x="1009" y="2048"/>
                  </a:cubicBezTo>
                  <a:cubicBezTo>
                    <a:pt x="1576" y="2048"/>
                    <a:pt x="2049" y="1576"/>
                    <a:pt x="2049" y="1009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78"/>
            <p:cNvSpPr/>
            <p:nvPr/>
          </p:nvSpPr>
          <p:spPr>
            <a:xfrm>
              <a:off x="-1526175" y="4077900"/>
              <a:ext cx="156775" cy="156775"/>
            </a:xfrm>
            <a:custGeom>
              <a:avLst/>
              <a:gdLst/>
              <a:ahLst/>
              <a:cxnLst/>
              <a:rect l="l" t="t" r="r" b="b"/>
              <a:pathLst>
                <a:path w="6271" h="6271" extrusionOk="0">
                  <a:moveTo>
                    <a:pt x="3183" y="1418"/>
                  </a:moveTo>
                  <a:cubicBezTo>
                    <a:pt x="4128" y="1418"/>
                    <a:pt x="4884" y="2175"/>
                    <a:pt x="4884" y="3120"/>
                  </a:cubicBezTo>
                  <a:cubicBezTo>
                    <a:pt x="4884" y="4033"/>
                    <a:pt x="4128" y="4821"/>
                    <a:pt x="3183" y="4821"/>
                  </a:cubicBezTo>
                  <a:cubicBezTo>
                    <a:pt x="2238" y="4821"/>
                    <a:pt x="1482" y="4065"/>
                    <a:pt x="1482" y="3120"/>
                  </a:cubicBezTo>
                  <a:cubicBezTo>
                    <a:pt x="1482" y="2175"/>
                    <a:pt x="2238" y="1418"/>
                    <a:pt x="3183" y="1418"/>
                  </a:cubicBezTo>
                  <a:close/>
                  <a:moveTo>
                    <a:pt x="2805" y="1"/>
                  </a:moveTo>
                  <a:lnTo>
                    <a:pt x="2805" y="442"/>
                  </a:lnTo>
                  <a:cubicBezTo>
                    <a:pt x="2805" y="599"/>
                    <a:pt x="2679" y="725"/>
                    <a:pt x="2521" y="757"/>
                  </a:cubicBezTo>
                  <a:cubicBezTo>
                    <a:pt x="2332" y="788"/>
                    <a:pt x="2080" y="914"/>
                    <a:pt x="1891" y="1040"/>
                  </a:cubicBezTo>
                  <a:cubicBezTo>
                    <a:pt x="1847" y="1063"/>
                    <a:pt x="1794" y="1073"/>
                    <a:pt x="1739" y="1073"/>
                  </a:cubicBezTo>
                  <a:cubicBezTo>
                    <a:pt x="1639" y="1073"/>
                    <a:pt x="1531" y="1038"/>
                    <a:pt x="1450" y="977"/>
                  </a:cubicBezTo>
                  <a:lnTo>
                    <a:pt x="1135" y="662"/>
                  </a:lnTo>
                  <a:lnTo>
                    <a:pt x="662" y="1135"/>
                  </a:lnTo>
                  <a:lnTo>
                    <a:pt x="978" y="1450"/>
                  </a:lnTo>
                  <a:cubicBezTo>
                    <a:pt x="1104" y="1576"/>
                    <a:pt x="1104" y="1733"/>
                    <a:pt x="1041" y="1891"/>
                  </a:cubicBezTo>
                  <a:cubicBezTo>
                    <a:pt x="915" y="2080"/>
                    <a:pt x="820" y="2301"/>
                    <a:pt x="757" y="2521"/>
                  </a:cubicBezTo>
                  <a:cubicBezTo>
                    <a:pt x="726" y="2679"/>
                    <a:pt x="599" y="2805"/>
                    <a:pt x="442" y="2805"/>
                  </a:cubicBezTo>
                  <a:lnTo>
                    <a:pt x="1" y="2805"/>
                  </a:lnTo>
                  <a:lnTo>
                    <a:pt x="1" y="3466"/>
                  </a:lnTo>
                  <a:lnTo>
                    <a:pt x="442" y="3466"/>
                  </a:lnTo>
                  <a:cubicBezTo>
                    <a:pt x="599" y="3466"/>
                    <a:pt x="726" y="3592"/>
                    <a:pt x="757" y="3750"/>
                  </a:cubicBezTo>
                  <a:cubicBezTo>
                    <a:pt x="789" y="3939"/>
                    <a:pt x="915" y="4191"/>
                    <a:pt x="1041" y="4380"/>
                  </a:cubicBezTo>
                  <a:cubicBezTo>
                    <a:pt x="1104" y="4506"/>
                    <a:pt x="1072" y="4695"/>
                    <a:pt x="978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4" y="5220"/>
                    <a:pt x="1609" y="5189"/>
                    <a:pt x="1698" y="5189"/>
                  </a:cubicBezTo>
                  <a:cubicBezTo>
                    <a:pt x="1761" y="5189"/>
                    <a:pt x="1826" y="5204"/>
                    <a:pt x="1891" y="5230"/>
                  </a:cubicBezTo>
                  <a:cubicBezTo>
                    <a:pt x="2080" y="5357"/>
                    <a:pt x="2301" y="5451"/>
                    <a:pt x="2521" y="5514"/>
                  </a:cubicBezTo>
                  <a:cubicBezTo>
                    <a:pt x="2679" y="5546"/>
                    <a:pt x="2805" y="5672"/>
                    <a:pt x="2805" y="5829"/>
                  </a:cubicBezTo>
                  <a:lnTo>
                    <a:pt x="2805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92" y="5546"/>
                    <a:pt x="3750" y="5514"/>
                  </a:cubicBezTo>
                  <a:cubicBezTo>
                    <a:pt x="3939" y="5483"/>
                    <a:pt x="4160" y="5357"/>
                    <a:pt x="4380" y="5230"/>
                  </a:cubicBezTo>
                  <a:cubicBezTo>
                    <a:pt x="4414" y="5208"/>
                    <a:pt x="4463" y="5198"/>
                    <a:pt x="4517" y="5198"/>
                  </a:cubicBezTo>
                  <a:cubicBezTo>
                    <a:pt x="4615" y="5198"/>
                    <a:pt x="4729" y="5232"/>
                    <a:pt x="4790" y="5294"/>
                  </a:cubicBezTo>
                  <a:lnTo>
                    <a:pt x="5105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68" y="4695"/>
                    <a:pt x="5168" y="4537"/>
                    <a:pt x="5231" y="4380"/>
                  </a:cubicBezTo>
                  <a:cubicBezTo>
                    <a:pt x="5357" y="4191"/>
                    <a:pt x="5420" y="3970"/>
                    <a:pt x="5514" y="3750"/>
                  </a:cubicBezTo>
                  <a:cubicBezTo>
                    <a:pt x="5546" y="3592"/>
                    <a:pt x="5672" y="3466"/>
                    <a:pt x="5829" y="3466"/>
                  </a:cubicBezTo>
                  <a:lnTo>
                    <a:pt x="6270" y="3466"/>
                  </a:lnTo>
                  <a:lnTo>
                    <a:pt x="6270" y="2773"/>
                  </a:lnTo>
                  <a:lnTo>
                    <a:pt x="5829" y="2773"/>
                  </a:lnTo>
                  <a:cubicBezTo>
                    <a:pt x="5672" y="2773"/>
                    <a:pt x="5546" y="2647"/>
                    <a:pt x="5514" y="2490"/>
                  </a:cubicBezTo>
                  <a:cubicBezTo>
                    <a:pt x="5483" y="2301"/>
                    <a:pt x="5357" y="2049"/>
                    <a:pt x="5231" y="1859"/>
                  </a:cubicBezTo>
                  <a:cubicBezTo>
                    <a:pt x="5168" y="1733"/>
                    <a:pt x="5199" y="1544"/>
                    <a:pt x="5262" y="1418"/>
                  </a:cubicBezTo>
                  <a:lnTo>
                    <a:pt x="5577" y="1103"/>
                  </a:lnTo>
                  <a:lnTo>
                    <a:pt x="5105" y="631"/>
                  </a:lnTo>
                  <a:lnTo>
                    <a:pt x="4790" y="946"/>
                  </a:lnTo>
                  <a:cubicBezTo>
                    <a:pt x="4739" y="1013"/>
                    <a:pt x="4670" y="1045"/>
                    <a:pt x="4593" y="1045"/>
                  </a:cubicBezTo>
                  <a:cubicBezTo>
                    <a:pt x="4526" y="1045"/>
                    <a:pt x="4453" y="1021"/>
                    <a:pt x="4380" y="977"/>
                  </a:cubicBezTo>
                  <a:cubicBezTo>
                    <a:pt x="4160" y="883"/>
                    <a:pt x="3971" y="788"/>
                    <a:pt x="3750" y="725"/>
                  </a:cubicBezTo>
                  <a:cubicBezTo>
                    <a:pt x="3592" y="662"/>
                    <a:pt x="3466" y="568"/>
                    <a:pt x="3466" y="410"/>
                  </a:cubicBez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4" name="Google Shape;8734;p78"/>
          <p:cNvGrpSpPr/>
          <p:nvPr/>
        </p:nvGrpSpPr>
        <p:grpSpPr>
          <a:xfrm>
            <a:off x="3640232" y="3310744"/>
            <a:ext cx="369730" cy="420775"/>
            <a:chOff x="-778700" y="3612425"/>
            <a:chExt cx="256775" cy="292225"/>
          </a:xfrm>
          <a:solidFill>
            <a:srgbClr val="C00000">
              <a:alpha val="72000"/>
            </a:srgbClr>
          </a:solidFill>
        </p:grpSpPr>
        <p:sp>
          <p:nvSpPr>
            <p:cNvPr id="8735" name="Google Shape;8735;p78"/>
            <p:cNvSpPr/>
            <p:nvPr/>
          </p:nvSpPr>
          <p:spPr>
            <a:xfrm>
              <a:off x="-692850" y="3699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78"/>
            <p:cNvSpPr/>
            <p:nvPr/>
          </p:nvSpPr>
          <p:spPr>
            <a:xfrm>
              <a:off x="-777925" y="3612425"/>
              <a:ext cx="204800" cy="34675"/>
            </a:xfrm>
            <a:custGeom>
              <a:avLst/>
              <a:gdLst/>
              <a:ahLst/>
              <a:cxnLst/>
              <a:rect l="l" t="t" r="r" b="b"/>
              <a:pathLst>
                <a:path w="8192" h="1387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87"/>
                  </a:lnTo>
                  <a:lnTo>
                    <a:pt x="8192" y="1387"/>
                  </a:lnTo>
                  <a:lnTo>
                    <a:pt x="8192" y="1009"/>
                  </a:lnTo>
                  <a:cubicBezTo>
                    <a:pt x="8192" y="473"/>
                    <a:pt x="7719" y="0"/>
                    <a:pt x="71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78"/>
            <p:cNvSpPr/>
            <p:nvPr/>
          </p:nvSpPr>
          <p:spPr>
            <a:xfrm>
              <a:off x="-727525" y="3699050"/>
              <a:ext cx="17375" cy="17350"/>
            </a:xfrm>
            <a:custGeom>
              <a:avLst/>
              <a:gdLst/>
              <a:ahLst/>
              <a:cxnLst/>
              <a:rect l="l" t="t" r="r" b="b"/>
              <a:pathLst>
                <a:path w="695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78"/>
            <p:cNvSpPr/>
            <p:nvPr/>
          </p:nvSpPr>
          <p:spPr>
            <a:xfrm>
              <a:off x="-778700" y="3664400"/>
              <a:ext cx="205575" cy="102425"/>
            </a:xfrm>
            <a:custGeom>
              <a:avLst/>
              <a:gdLst/>
              <a:ahLst/>
              <a:cxnLst/>
              <a:rect l="l" t="t" r="r" b="b"/>
              <a:pathLst>
                <a:path w="8223" h="4097" extrusionOk="0">
                  <a:moveTo>
                    <a:pt x="3781" y="694"/>
                  </a:moveTo>
                  <a:cubicBezTo>
                    <a:pt x="4316" y="694"/>
                    <a:pt x="4789" y="1166"/>
                    <a:pt x="4789" y="1733"/>
                  </a:cubicBezTo>
                  <a:cubicBezTo>
                    <a:pt x="4789" y="2301"/>
                    <a:pt x="4316" y="2773"/>
                    <a:pt x="3781" y="2773"/>
                  </a:cubicBezTo>
                  <a:cubicBezTo>
                    <a:pt x="3497" y="2773"/>
                    <a:pt x="3245" y="2647"/>
                    <a:pt x="3088" y="2490"/>
                  </a:cubicBezTo>
                  <a:cubicBezTo>
                    <a:pt x="2899" y="2647"/>
                    <a:pt x="2678" y="2773"/>
                    <a:pt x="2426" y="2773"/>
                  </a:cubicBezTo>
                  <a:cubicBezTo>
                    <a:pt x="1890" y="2773"/>
                    <a:pt x="1418" y="2301"/>
                    <a:pt x="1418" y="1733"/>
                  </a:cubicBezTo>
                  <a:cubicBezTo>
                    <a:pt x="1418" y="1198"/>
                    <a:pt x="1890" y="694"/>
                    <a:pt x="2426" y="694"/>
                  </a:cubicBezTo>
                  <a:cubicBezTo>
                    <a:pt x="2710" y="694"/>
                    <a:pt x="2930" y="820"/>
                    <a:pt x="3088" y="977"/>
                  </a:cubicBezTo>
                  <a:cubicBezTo>
                    <a:pt x="3308" y="820"/>
                    <a:pt x="3529" y="694"/>
                    <a:pt x="3781" y="694"/>
                  </a:cubicBezTo>
                  <a:close/>
                  <a:moveTo>
                    <a:pt x="0" y="1"/>
                  </a:moveTo>
                  <a:lnTo>
                    <a:pt x="0" y="3088"/>
                  </a:lnTo>
                  <a:cubicBezTo>
                    <a:pt x="0" y="3624"/>
                    <a:pt x="473" y="4096"/>
                    <a:pt x="1008" y="4096"/>
                  </a:cubicBezTo>
                  <a:lnTo>
                    <a:pt x="6837" y="4096"/>
                  </a:lnTo>
                  <a:lnTo>
                    <a:pt x="6837" y="3498"/>
                  </a:lnTo>
                  <a:lnTo>
                    <a:pt x="5766" y="2458"/>
                  </a:lnTo>
                  <a:cubicBezTo>
                    <a:pt x="5034" y="1726"/>
                    <a:pt x="5756" y="674"/>
                    <a:pt x="6558" y="674"/>
                  </a:cubicBezTo>
                  <a:cubicBezTo>
                    <a:pt x="6792" y="674"/>
                    <a:pt x="7033" y="764"/>
                    <a:pt x="7246" y="977"/>
                  </a:cubicBezTo>
                  <a:lnTo>
                    <a:pt x="8223" y="1985"/>
                  </a:lnTo>
                  <a:lnTo>
                    <a:pt x="82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78"/>
            <p:cNvSpPr/>
            <p:nvPr/>
          </p:nvSpPr>
          <p:spPr>
            <a:xfrm>
              <a:off x="-659775" y="3835325"/>
              <a:ext cx="137850" cy="69325"/>
            </a:xfrm>
            <a:custGeom>
              <a:avLst/>
              <a:gdLst/>
              <a:ahLst/>
              <a:cxnLst/>
              <a:rect l="l" t="t" r="r" b="b"/>
              <a:pathLst>
                <a:path w="5514" h="2773" extrusionOk="0">
                  <a:moveTo>
                    <a:pt x="1733" y="693"/>
                  </a:moveTo>
                  <a:cubicBezTo>
                    <a:pt x="1922" y="693"/>
                    <a:pt x="2080" y="851"/>
                    <a:pt x="2080" y="1040"/>
                  </a:cubicBezTo>
                  <a:cubicBezTo>
                    <a:pt x="2080" y="1229"/>
                    <a:pt x="1922" y="1386"/>
                    <a:pt x="1733" y="1386"/>
                  </a:cubicBezTo>
                  <a:cubicBezTo>
                    <a:pt x="1544" y="1386"/>
                    <a:pt x="1387" y="1229"/>
                    <a:pt x="1387" y="1040"/>
                  </a:cubicBezTo>
                  <a:cubicBezTo>
                    <a:pt x="1387" y="851"/>
                    <a:pt x="1544" y="693"/>
                    <a:pt x="1733" y="693"/>
                  </a:cubicBezTo>
                  <a:close/>
                  <a:moveTo>
                    <a:pt x="63" y="0"/>
                  </a:moveTo>
                  <a:cubicBezTo>
                    <a:pt x="32" y="126"/>
                    <a:pt x="0" y="252"/>
                    <a:pt x="0" y="378"/>
                  </a:cubicBezTo>
                  <a:lnTo>
                    <a:pt x="0" y="2426"/>
                  </a:lnTo>
                  <a:cubicBezTo>
                    <a:pt x="0" y="2615"/>
                    <a:pt x="158" y="2773"/>
                    <a:pt x="347" y="2773"/>
                  </a:cubicBezTo>
                  <a:lnTo>
                    <a:pt x="5167" y="2773"/>
                  </a:lnTo>
                  <a:cubicBezTo>
                    <a:pt x="5356" y="2773"/>
                    <a:pt x="5514" y="2615"/>
                    <a:pt x="5514" y="2426"/>
                  </a:cubicBezTo>
                  <a:lnTo>
                    <a:pt x="5514" y="378"/>
                  </a:lnTo>
                  <a:cubicBezTo>
                    <a:pt x="5514" y="252"/>
                    <a:pt x="5482" y="126"/>
                    <a:pt x="5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78"/>
            <p:cNvSpPr/>
            <p:nvPr/>
          </p:nvSpPr>
          <p:spPr>
            <a:xfrm>
              <a:off x="-658200" y="3669925"/>
              <a:ext cx="136275" cy="148875"/>
            </a:xfrm>
            <a:custGeom>
              <a:avLst/>
              <a:gdLst/>
              <a:ahLst/>
              <a:cxnLst/>
              <a:rect l="l" t="t" r="r" b="b"/>
              <a:pathLst>
                <a:path w="5451" h="5955" extrusionOk="0">
                  <a:moveTo>
                    <a:pt x="4064" y="0"/>
                  </a:moveTo>
                  <a:lnTo>
                    <a:pt x="4064" y="2615"/>
                  </a:lnTo>
                  <a:cubicBezTo>
                    <a:pt x="4064" y="2829"/>
                    <a:pt x="3905" y="2970"/>
                    <a:pt x="3734" y="2970"/>
                  </a:cubicBezTo>
                  <a:cubicBezTo>
                    <a:pt x="3652" y="2970"/>
                    <a:pt x="3568" y="2938"/>
                    <a:pt x="3497" y="2867"/>
                  </a:cubicBezTo>
                  <a:lnTo>
                    <a:pt x="1922" y="1292"/>
                  </a:lnTo>
                  <a:cubicBezTo>
                    <a:pt x="1858" y="1228"/>
                    <a:pt x="1780" y="1201"/>
                    <a:pt x="1701" y="1201"/>
                  </a:cubicBezTo>
                  <a:cubicBezTo>
                    <a:pt x="1429" y="1201"/>
                    <a:pt x="1150" y="1520"/>
                    <a:pt x="1418" y="1764"/>
                  </a:cubicBezTo>
                  <a:lnTo>
                    <a:pt x="2615" y="2930"/>
                  </a:lnTo>
                  <a:cubicBezTo>
                    <a:pt x="2710" y="3025"/>
                    <a:pt x="2741" y="3088"/>
                    <a:pt x="2741" y="3182"/>
                  </a:cubicBezTo>
                  <a:lnTo>
                    <a:pt x="2741" y="3970"/>
                  </a:lnTo>
                  <a:cubicBezTo>
                    <a:pt x="2741" y="4222"/>
                    <a:pt x="2804" y="4505"/>
                    <a:pt x="2930" y="4789"/>
                  </a:cubicBezTo>
                  <a:cubicBezTo>
                    <a:pt x="3052" y="5074"/>
                    <a:pt x="2833" y="5280"/>
                    <a:pt x="2611" y="5280"/>
                  </a:cubicBezTo>
                  <a:cubicBezTo>
                    <a:pt x="2490" y="5280"/>
                    <a:pt x="2367" y="5218"/>
                    <a:pt x="2300" y="5072"/>
                  </a:cubicBezTo>
                  <a:cubicBezTo>
                    <a:pt x="2206" y="4915"/>
                    <a:pt x="2174" y="4757"/>
                    <a:pt x="2143" y="4600"/>
                  </a:cubicBezTo>
                  <a:lnTo>
                    <a:pt x="0" y="4600"/>
                  </a:lnTo>
                  <a:lnTo>
                    <a:pt x="0" y="4631"/>
                  </a:lnTo>
                  <a:cubicBezTo>
                    <a:pt x="0" y="5104"/>
                    <a:pt x="126" y="5545"/>
                    <a:pt x="378" y="5923"/>
                  </a:cubicBezTo>
                  <a:lnTo>
                    <a:pt x="5104" y="5923"/>
                  </a:lnTo>
                  <a:lnTo>
                    <a:pt x="5104" y="5955"/>
                  </a:lnTo>
                  <a:cubicBezTo>
                    <a:pt x="5325" y="5577"/>
                    <a:pt x="5451" y="5104"/>
                    <a:pt x="5451" y="4663"/>
                  </a:cubicBezTo>
                  <a:lnTo>
                    <a:pt x="5451" y="2111"/>
                  </a:lnTo>
                  <a:cubicBezTo>
                    <a:pt x="5451" y="1638"/>
                    <a:pt x="5262" y="1197"/>
                    <a:pt x="4947" y="882"/>
                  </a:cubicBezTo>
                  <a:lnTo>
                    <a:pt x="4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1" name="Google Shape;8741;p78"/>
          <p:cNvGrpSpPr/>
          <p:nvPr/>
        </p:nvGrpSpPr>
        <p:grpSpPr>
          <a:xfrm>
            <a:off x="6111733" y="3828305"/>
            <a:ext cx="340731" cy="387641"/>
            <a:chOff x="7728464" y="1561258"/>
            <a:chExt cx="349719" cy="397866"/>
          </a:xfrm>
          <a:solidFill>
            <a:srgbClr val="C00000">
              <a:alpha val="72000"/>
            </a:srgbClr>
          </a:solidFill>
        </p:grpSpPr>
        <p:sp>
          <p:nvSpPr>
            <p:cNvPr id="8742" name="Google Shape;8742;p78"/>
            <p:cNvSpPr/>
            <p:nvPr/>
          </p:nvSpPr>
          <p:spPr>
            <a:xfrm>
              <a:off x="7891642" y="1678585"/>
              <a:ext cx="23354" cy="23333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0" y="1"/>
                  </a:moveTo>
                  <a:lnTo>
                    <a:pt x="0" y="1117"/>
                  </a:lnTo>
                  <a:lnTo>
                    <a:pt x="1118" y="1117"/>
                  </a:lnTo>
                  <a:lnTo>
                    <a:pt x="11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78"/>
            <p:cNvSpPr/>
            <p:nvPr/>
          </p:nvSpPr>
          <p:spPr>
            <a:xfrm>
              <a:off x="7728464" y="1561258"/>
              <a:ext cx="349719" cy="397866"/>
            </a:xfrm>
            <a:custGeom>
              <a:avLst/>
              <a:gdLst/>
              <a:ahLst/>
              <a:cxnLst/>
              <a:rect l="l" t="t" r="r" b="b"/>
              <a:pathLst>
                <a:path w="16757" h="19064" extrusionOk="0">
                  <a:moveTo>
                    <a:pt x="9496" y="2830"/>
                  </a:moveTo>
                  <a:cubicBezTo>
                    <a:pt x="9804" y="2830"/>
                    <a:pt x="10054" y="3079"/>
                    <a:pt x="10054" y="3389"/>
                  </a:cubicBezTo>
                  <a:lnTo>
                    <a:pt x="10054" y="4505"/>
                  </a:lnTo>
                  <a:lnTo>
                    <a:pt x="11172" y="4505"/>
                  </a:lnTo>
                  <a:cubicBezTo>
                    <a:pt x="11480" y="4505"/>
                    <a:pt x="11729" y="4756"/>
                    <a:pt x="11729" y="5064"/>
                  </a:cubicBezTo>
                  <a:cubicBezTo>
                    <a:pt x="11729" y="5373"/>
                    <a:pt x="11480" y="5623"/>
                    <a:pt x="11172" y="5623"/>
                  </a:cubicBezTo>
                  <a:lnTo>
                    <a:pt x="10054" y="5623"/>
                  </a:lnTo>
                  <a:lnTo>
                    <a:pt x="10054" y="6739"/>
                  </a:lnTo>
                  <a:lnTo>
                    <a:pt x="11172" y="6739"/>
                  </a:lnTo>
                  <a:cubicBezTo>
                    <a:pt x="11480" y="6739"/>
                    <a:pt x="11729" y="6990"/>
                    <a:pt x="11729" y="7298"/>
                  </a:cubicBezTo>
                  <a:cubicBezTo>
                    <a:pt x="11729" y="7608"/>
                    <a:pt x="11480" y="7857"/>
                    <a:pt x="11172" y="7857"/>
                  </a:cubicBezTo>
                  <a:lnTo>
                    <a:pt x="10054" y="7857"/>
                  </a:lnTo>
                  <a:lnTo>
                    <a:pt x="10054" y="8973"/>
                  </a:lnTo>
                  <a:cubicBezTo>
                    <a:pt x="10054" y="9283"/>
                    <a:pt x="9804" y="9532"/>
                    <a:pt x="9495" y="9532"/>
                  </a:cubicBezTo>
                  <a:cubicBezTo>
                    <a:pt x="9187" y="9532"/>
                    <a:pt x="8936" y="9283"/>
                    <a:pt x="8936" y="8973"/>
                  </a:cubicBezTo>
                  <a:lnTo>
                    <a:pt x="8936" y="7857"/>
                  </a:lnTo>
                  <a:lnTo>
                    <a:pt x="7819" y="7857"/>
                  </a:lnTo>
                  <a:lnTo>
                    <a:pt x="7819" y="8973"/>
                  </a:lnTo>
                  <a:cubicBezTo>
                    <a:pt x="7819" y="9283"/>
                    <a:pt x="7570" y="9532"/>
                    <a:pt x="7260" y="9532"/>
                  </a:cubicBezTo>
                  <a:cubicBezTo>
                    <a:pt x="6953" y="9532"/>
                    <a:pt x="6701" y="9283"/>
                    <a:pt x="6701" y="8973"/>
                  </a:cubicBezTo>
                  <a:lnTo>
                    <a:pt x="6701" y="7857"/>
                  </a:lnTo>
                  <a:lnTo>
                    <a:pt x="5585" y="7857"/>
                  </a:lnTo>
                  <a:cubicBezTo>
                    <a:pt x="5276" y="7857"/>
                    <a:pt x="5026" y="7608"/>
                    <a:pt x="5026" y="7298"/>
                  </a:cubicBezTo>
                  <a:cubicBezTo>
                    <a:pt x="5026" y="6990"/>
                    <a:pt x="5276" y="6739"/>
                    <a:pt x="5585" y="6739"/>
                  </a:cubicBezTo>
                  <a:lnTo>
                    <a:pt x="6701" y="6739"/>
                  </a:lnTo>
                  <a:lnTo>
                    <a:pt x="6701" y="5623"/>
                  </a:lnTo>
                  <a:lnTo>
                    <a:pt x="5585" y="5623"/>
                  </a:lnTo>
                  <a:cubicBezTo>
                    <a:pt x="5277" y="5623"/>
                    <a:pt x="5028" y="5373"/>
                    <a:pt x="5028" y="5064"/>
                  </a:cubicBezTo>
                  <a:cubicBezTo>
                    <a:pt x="5028" y="4756"/>
                    <a:pt x="5277" y="4505"/>
                    <a:pt x="5585" y="4505"/>
                  </a:cubicBezTo>
                  <a:lnTo>
                    <a:pt x="6703" y="4505"/>
                  </a:lnTo>
                  <a:lnTo>
                    <a:pt x="6703" y="3389"/>
                  </a:lnTo>
                  <a:cubicBezTo>
                    <a:pt x="6703" y="3079"/>
                    <a:pt x="6953" y="2830"/>
                    <a:pt x="7262" y="2830"/>
                  </a:cubicBezTo>
                  <a:cubicBezTo>
                    <a:pt x="7570" y="2830"/>
                    <a:pt x="7819" y="3079"/>
                    <a:pt x="7819" y="3389"/>
                  </a:cubicBezTo>
                  <a:lnTo>
                    <a:pt x="7819" y="4505"/>
                  </a:lnTo>
                  <a:lnTo>
                    <a:pt x="8937" y="4505"/>
                  </a:lnTo>
                  <a:lnTo>
                    <a:pt x="8937" y="3389"/>
                  </a:lnTo>
                  <a:cubicBezTo>
                    <a:pt x="8937" y="3079"/>
                    <a:pt x="9187" y="2830"/>
                    <a:pt x="9496" y="2830"/>
                  </a:cubicBezTo>
                  <a:close/>
                  <a:moveTo>
                    <a:pt x="12845" y="10091"/>
                  </a:moveTo>
                  <a:cubicBezTo>
                    <a:pt x="12952" y="10091"/>
                    <a:pt x="13060" y="10121"/>
                    <a:pt x="13157" y="10185"/>
                  </a:cubicBezTo>
                  <a:cubicBezTo>
                    <a:pt x="13413" y="10357"/>
                    <a:pt x="13482" y="10702"/>
                    <a:pt x="13310" y="10960"/>
                  </a:cubicBezTo>
                  <a:cubicBezTo>
                    <a:pt x="12210" y="12612"/>
                    <a:pt x="10365" y="13599"/>
                    <a:pt x="8378" y="13599"/>
                  </a:cubicBezTo>
                  <a:cubicBezTo>
                    <a:pt x="6392" y="13599"/>
                    <a:pt x="4547" y="12612"/>
                    <a:pt x="3445" y="10960"/>
                  </a:cubicBezTo>
                  <a:cubicBezTo>
                    <a:pt x="3275" y="10702"/>
                    <a:pt x="3344" y="10355"/>
                    <a:pt x="3600" y="10185"/>
                  </a:cubicBezTo>
                  <a:cubicBezTo>
                    <a:pt x="3696" y="10121"/>
                    <a:pt x="3804" y="10091"/>
                    <a:pt x="3910" y="10091"/>
                  </a:cubicBezTo>
                  <a:cubicBezTo>
                    <a:pt x="4090" y="10091"/>
                    <a:pt x="4267" y="10178"/>
                    <a:pt x="4375" y="10339"/>
                  </a:cubicBezTo>
                  <a:cubicBezTo>
                    <a:pt x="5269" y="11682"/>
                    <a:pt x="6765" y="12481"/>
                    <a:pt x="8378" y="12481"/>
                  </a:cubicBezTo>
                  <a:cubicBezTo>
                    <a:pt x="9990" y="12481"/>
                    <a:pt x="11487" y="11682"/>
                    <a:pt x="12382" y="10339"/>
                  </a:cubicBezTo>
                  <a:cubicBezTo>
                    <a:pt x="12488" y="10178"/>
                    <a:pt x="12665" y="10091"/>
                    <a:pt x="12845" y="10091"/>
                  </a:cubicBezTo>
                  <a:close/>
                  <a:moveTo>
                    <a:pt x="2794" y="1"/>
                  </a:moveTo>
                  <a:cubicBezTo>
                    <a:pt x="1253" y="1"/>
                    <a:pt x="0" y="1291"/>
                    <a:pt x="0" y="2830"/>
                  </a:cubicBezTo>
                  <a:lnTo>
                    <a:pt x="0" y="14001"/>
                  </a:lnTo>
                  <a:cubicBezTo>
                    <a:pt x="0" y="15540"/>
                    <a:pt x="1253" y="16792"/>
                    <a:pt x="2794" y="16792"/>
                  </a:cubicBezTo>
                  <a:lnTo>
                    <a:pt x="5912" y="16792"/>
                  </a:lnTo>
                  <a:lnTo>
                    <a:pt x="7984" y="18901"/>
                  </a:lnTo>
                  <a:cubicBezTo>
                    <a:pt x="8092" y="19009"/>
                    <a:pt x="8235" y="19064"/>
                    <a:pt x="8378" y="19064"/>
                  </a:cubicBezTo>
                  <a:cubicBezTo>
                    <a:pt x="8522" y="19064"/>
                    <a:pt x="8665" y="19009"/>
                    <a:pt x="8773" y="18901"/>
                  </a:cubicBezTo>
                  <a:lnTo>
                    <a:pt x="10844" y="16792"/>
                  </a:lnTo>
                  <a:lnTo>
                    <a:pt x="13963" y="16792"/>
                  </a:lnTo>
                  <a:cubicBezTo>
                    <a:pt x="15504" y="16792"/>
                    <a:pt x="16756" y="15540"/>
                    <a:pt x="16756" y="14001"/>
                  </a:cubicBezTo>
                  <a:lnTo>
                    <a:pt x="16756" y="2830"/>
                  </a:lnTo>
                  <a:cubicBezTo>
                    <a:pt x="16756" y="1291"/>
                    <a:pt x="15504" y="1"/>
                    <a:pt x="13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4" name="Google Shape;8744;p78"/>
          <p:cNvGrpSpPr/>
          <p:nvPr/>
        </p:nvGrpSpPr>
        <p:grpSpPr>
          <a:xfrm>
            <a:off x="4034702" y="3828305"/>
            <a:ext cx="387681" cy="387641"/>
            <a:chOff x="5611350" y="1561258"/>
            <a:chExt cx="397907" cy="397866"/>
          </a:xfrm>
          <a:solidFill>
            <a:srgbClr val="C00000">
              <a:alpha val="72000"/>
            </a:srgbClr>
          </a:solidFill>
        </p:grpSpPr>
        <p:sp>
          <p:nvSpPr>
            <p:cNvPr id="8745" name="Google Shape;8745;p78"/>
            <p:cNvSpPr/>
            <p:nvPr/>
          </p:nvSpPr>
          <p:spPr>
            <a:xfrm>
              <a:off x="5713589" y="1812337"/>
              <a:ext cx="38443" cy="39653"/>
            </a:xfrm>
            <a:custGeom>
              <a:avLst/>
              <a:gdLst/>
              <a:ahLst/>
              <a:cxnLst/>
              <a:rect l="l" t="t" r="r" b="b"/>
              <a:pathLst>
                <a:path w="1842" h="1900" extrusionOk="0">
                  <a:moveTo>
                    <a:pt x="1842" y="1"/>
                  </a:moveTo>
                  <a:lnTo>
                    <a:pt x="630" y="486"/>
                  </a:lnTo>
                  <a:cubicBezTo>
                    <a:pt x="81" y="705"/>
                    <a:pt x="0" y="1450"/>
                    <a:pt x="490" y="1782"/>
                  </a:cubicBezTo>
                  <a:cubicBezTo>
                    <a:pt x="608" y="1862"/>
                    <a:pt x="755" y="1900"/>
                    <a:pt x="908" y="1900"/>
                  </a:cubicBezTo>
                  <a:cubicBezTo>
                    <a:pt x="1349" y="1900"/>
                    <a:pt x="1842" y="1590"/>
                    <a:pt x="1842" y="1092"/>
                  </a:cubicBezTo>
                  <a:lnTo>
                    <a:pt x="18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78"/>
            <p:cNvSpPr/>
            <p:nvPr/>
          </p:nvSpPr>
          <p:spPr>
            <a:xfrm>
              <a:off x="5830124" y="1789047"/>
              <a:ext cx="38505" cy="39653"/>
            </a:xfrm>
            <a:custGeom>
              <a:avLst/>
              <a:gdLst/>
              <a:ahLst/>
              <a:cxnLst/>
              <a:rect l="l" t="t" r="r" b="b"/>
              <a:pathLst>
                <a:path w="1845" h="1900" extrusionOk="0">
                  <a:moveTo>
                    <a:pt x="1844" y="1"/>
                  </a:moveTo>
                  <a:lnTo>
                    <a:pt x="631" y="485"/>
                  </a:lnTo>
                  <a:cubicBezTo>
                    <a:pt x="82" y="705"/>
                    <a:pt x="1" y="1450"/>
                    <a:pt x="491" y="1782"/>
                  </a:cubicBezTo>
                  <a:cubicBezTo>
                    <a:pt x="608" y="1862"/>
                    <a:pt x="755" y="1899"/>
                    <a:pt x="908" y="1899"/>
                  </a:cubicBezTo>
                  <a:cubicBezTo>
                    <a:pt x="1349" y="1899"/>
                    <a:pt x="1844" y="1588"/>
                    <a:pt x="1844" y="1090"/>
                  </a:cubicBezTo>
                  <a:lnTo>
                    <a:pt x="184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78"/>
            <p:cNvSpPr/>
            <p:nvPr/>
          </p:nvSpPr>
          <p:spPr>
            <a:xfrm>
              <a:off x="5611350" y="1561258"/>
              <a:ext cx="397907" cy="397866"/>
            </a:xfrm>
            <a:custGeom>
              <a:avLst/>
              <a:gdLst/>
              <a:ahLst/>
              <a:cxnLst/>
              <a:rect l="l" t="t" r="r" b="b"/>
              <a:pathLst>
                <a:path w="19066" h="19064" extrusionOk="0">
                  <a:moveTo>
                    <a:pt x="12883" y="3949"/>
                  </a:moveTo>
                  <a:cubicBezTo>
                    <a:pt x="13013" y="3949"/>
                    <a:pt x="13138" y="3991"/>
                    <a:pt x="13238" y="4073"/>
                  </a:cubicBezTo>
                  <a:cubicBezTo>
                    <a:pt x="13369" y="4179"/>
                    <a:pt x="13443" y="4339"/>
                    <a:pt x="13443" y="4505"/>
                  </a:cubicBezTo>
                  <a:lnTo>
                    <a:pt x="13443" y="12005"/>
                  </a:lnTo>
                  <a:cubicBezTo>
                    <a:pt x="13443" y="13161"/>
                    <a:pt x="12421" y="13941"/>
                    <a:pt x="11388" y="13941"/>
                  </a:cubicBezTo>
                  <a:cubicBezTo>
                    <a:pt x="10369" y="13941"/>
                    <a:pt x="9534" y="13113"/>
                    <a:pt x="9534" y="12085"/>
                  </a:cubicBezTo>
                  <a:cubicBezTo>
                    <a:pt x="9534" y="11323"/>
                    <a:pt x="9990" y="10647"/>
                    <a:pt x="10700" y="10364"/>
                  </a:cubicBezTo>
                  <a:lnTo>
                    <a:pt x="12327" y="9713"/>
                  </a:lnTo>
                  <a:lnTo>
                    <a:pt x="12327" y="7420"/>
                  </a:lnTo>
                  <a:lnTo>
                    <a:pt x="7859" y="8315"/>
                  </a:lnTo>
                  <a:lnTo>
                    <a:pt x="7859" y="13123"/>
                  </a:lnTo>
                  <a:cubicBezTo>
                    <a:pt x="7859" y="14277"/>
                    <a:pt x="6834" y="15057"/>
                    <a:pt x="5803" y="15057"/>
                  </a:cubicBezTo>
                  <a:cubicBezTo>
                    <a:pt x="4784" y="15057"/>
                    <a:pt x="3949" y="14229"/>
                    <a:pt x="3949" y="13203"/>
                  </a:cubicBezTo>
                  <a:cubicBezTo>
                    <a:pt x="3949" y="12439"/>
                    <a:pt x="4406" y="11763"/>
                    <a:pt x="5115" y="11480"/>
                  </a:cubicBezTo>
                  <a:lnTo>
                    <a:pt x="6741" y="10829"/>
                  </a:lnTo>
                  <a:lnTo>
                    <a:pt x="6741" y="5623"/>
                  </a:lnTo>
                  <a:cubicBezTo>
                    <a:pt x="6741" y="5356"/>
                    <a:pt x="6930" y="5128"/>
                    <a:pt x="7190" y="5074"/>
                  </a:cubicBezTo>
                  <a:lnTo>
                    <a:pt x="12775" y="3958"/>
                  </a:lnTo>
                  <a:cubicBezTo>
                    <a:pt x="12811" y="3952"/>
                    <a:pt x="12847" y="3949"/>
                    <a:pt x="12883" y="3949"/>
                  </a:cubicBezTo>
                  <a:close/>
                  <a:moveTo>
                    <a:pt x="9534" y="1"/>
                  </a:moveTo>
                  <a:cubicBezTo>
                    <a:pt x="4298" y="1"/>
                    <a:pt x="1" y="4296"/>
                    <a:pt x="1" y="9532"/>
                  </a:cubicBezTo>
                  <a:cubicBezTo>
                    <a:pt x="1" y="14769"/>
                    <a:pt x="4298" y="19064"/>
                    <a:pt x="9534" y="19064"/>
                  </a:cubicBezTo>
                  <a:cubicBezTo>
                    <a:pt x="14768" y="19064"/>
                    <a:pt x="19065" y="14769"/>
                    <a:pt x="19065" y="9532"/>
                  </a:cubicBezTo>
                  <a:cubicBezTo>
                    <a:pt x="19065" y="4296"/>
                    <a:pt x="14768" y="1"/>
                    <a:pt x="9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78"/>
            <p:cNvSpPr/>
            <p:nvPr/>
          </p:nvSpPr>
          <p:spPr>
            <a:xfrm>
              <a:off x="5775341" y="1669507"/>
              <a:ext cx="93247" cy="41531"/>
            </a:xfrm>
            <a:custGeom>
              <a:avLst/>
              <a:gdLst/>
              <a:ahLst/>
              <a:cxnLst/>
              <a:rect l="l" t="t" r="r" b="b"/>
              <a:pathLst>
                <a:path w="4468" h="1990" extrusionOk="0">
                  <a:moveTo>
                    <a:pt x="4467" y="1"/>
                  </a:moveTo>
                  <a:lnTo>
                    <a:pt x="1" y="894"/>
                  </a:lnTo>
                  <a:lnTo>
                    <a:pt x="1" y="1989"/>
                  </a:lnTo>
                  <a:lnTo>
                    <a:pt x="4467" y="1096"/>
                  </a:lnTo>
                  <a:lnTo>
                    <a:pt x="44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9" name="Google Shape;8749;p78"/>
          <p:cNvGrpSpPr/>
          <p:nvPr/>
        </p:nvGrpSpPr>
        <p:grpSpPr>
          <a:xfrm>
            <a:off x="4553987" y="3925571"/>
            <a:ext cx="387610" cy="193109"/>
            <a:chOff x="6140660" y="1661097"/>
            <a:chExt cx="397835" cy="198202"/>
          </a:xfrm>
          <a:solidFill>
            <a:srgbClr val="C00000">
              <a:alpha val="72000"/>
            </a:srgbClr>
          </a:solidFill>
        </p:grpSpPr>
        <p:sp>
          <p:nvSpPr>
            <p:cNvPr id="8750" name="Google Shape;8750;p78"/>
            <p:cNvSpPr/>
            <p:nvPr/>
          </p:nvSpPr>
          <p:spPr>
            <a:xfrm>
              <a:off x="6281298" y="1707719"/>
              <a:ext cx="58290" cy="151579"/>
            </a:xfrm>
            <a:custGeom>
              <a:avLst/>
              <a:gdLst/>
              <a:ahLst/>
              <a:cxnLst/>
              <a:rect l="l" t="t" r="r" b="b"/>
              <a:pathLst>
                <a:path w="2793" h="7263" extrusionOk="0">
                  <a:moveTo>
                    <a:pt x="1397" y="1"/>
                  </a:moveTo>
                  <a:cubicBezTo>
                    <a:pt x="627" y="1"/>
                    <a:pt x="1" y="627"/>
                    <a:pt x="1" y="1398"/>
                  </a:cubicBezTo>
                  <a:lnTo>
                    <a:pt x="1" y="5865"/>
                  </a:lnTo>
                  <a:cubicBezTo>
                    <a:pt x="1" y="6636"/>
                    <a:pt x="627" y="7262"/>
                    <a:pt x="1397" y="7262"/>
                  </a:cubicBezTo>
                  <a:cubicBezTo>
                    <a:pt x="2166" y="7262"/>
                    <a:pt x="2792" y="6634"/>
                    <a:pt x="2792" y="5865"/>
                  </a:cubicBezTo>
                  <a:lnTo>
                    <a:pt x="2792" y="1398"/>
                  </a:lnTo>
                  <a:cubicBezTo>
                    <a:pt x="2792" y="627"/>
                    <a:pt x="2166" y="1"/>
                    <a:pt x="1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78"/>
            <p:cNvSpPr/>
            <p:nvPr/>
          </p:nvSpPr>
          <p:spPr>
            <a:xfrm>
              <a:off x="6480225" y="1742675"/>
              <a:ext cx="58269" cy="58332"/>
            </a:xfrm>
            <a:custGeom>
              <a:avLst/>
              <a:gdLst/>
              <a:ahLst/>
              <a:cxnLst/>
              <a:rect l="l" t="t" r="r" b="b"/>
              <a:pathLst>
                <a:path w="2792" h="2795" extrusionOk="0">
                  <a:moveTo>
                    <a:pt x="1396" y="1"/>
                  </a:moveTo>
                  <a:cubicBezTo>
                    <a:pt x="627" y="1"/>
                    <a:pt x="0" y="629"/>
                    <a:pt x="0" y="1398"/>
                  </a:cubicBezTo>
                  <a:cubicBezTo>
                    <a:pt x="0" y="2168"/>
                    <a:pt x="627" y="2794"/>
                    <a:pt x="1396" y="2794"/>
                  </a:cubicBezTo>
                  <a:cubicBezTo>
                    <a:pt x="2167" y="2794"/>
                    <a:pt x="2792" y="2168"/>
                    <a:pt x="2792" y="1398"/>
                  </a:cubicBezTo>
                  <a:cubicBezTo>
                    <a:pt x="2792" y="629"/>
                    <a:pt x="2167" y="1"/>
                    <a:pt x="1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78"/>
            <p:cNvSpPr/>
            <p:nvPr/>
          </p:nvSpPr>
          <p:spPr>
            <a:xfrm>
              <a:off x="6352004" y="1661097"/>
              <a:ext cx="129206" cy="198202"/>
            </a:xfrm>
            <a:custGeom>
              <a:avLst/>
              <a:gdLst/>
              <a:ahLst/>
              <a:cxnLst/>
              <a:rect l="l" t="t" r="r" b="b"/>
              <a:pathLst>
                <a:path w="6191" h="9497" extrusionOk="0">
                  <a:moveTo>
                    <a:pt x="1396" y="0"/>
                  </a:moveTo>
                  <a:cubicBezTo>
                    <a:pt x="627" y="0"/>
                    <a:pt x="1" y="628"/>
                    <a:pt x="1" y="1398"/>
                  </a:cubicBezTo>
                  <a:lnTo>
                    <a:pt x="1" y="8099"/>
                  </a:lnTo>
                  <a:cubicBezTo>
                    <a:pt x="1" y="8870"/>
                    <a:pt x="627" y="9496"/>
                    <a:pt x="1396" y="9496"/>
                  </a:cubicBezTo>
                  <a:cubicBezTo>
                    <a:pt x="2168" y="9496"/>
                    <a:pt x="2792" y="8868"/>
                    <a:pt x="2792" y="8099"/>
                  </a:cubicBezTo>
                  <a:lnTo>
                    <a:pt x="2792" y="7683"/>
                  </a:lnTo>
                  <a:lnTo>
                    <a:pt x="3586" y="8874"/>
                  </a:lnTo>
                  <a:cubicBezTo>
                    <a:pt x="3845" y="9263"/>
                    <a:pt x="4280" y="9496"/>
                    <a:pt x="4749" y="9496"/>
                  </a:cubicBezTo>
                  <a:cubicBezTo>
                    <a:pt x="5025" y="9496"/>
                    <a:pt x="5293" y="9415"/>
                    <a:pt x="5522" y="9261"/>
                  </a:cubicBezTo>
                  <a:cubicBezTo>
                    <a:pt x="5833" y="9054"/>
                    <a:pt x="6044" y="8739"/>
                    <a:pt x="6118" y="8373"/>
                  </a:cubicBezTo>
                  <a:cubicBezTo>
                    <a:pt x="6190" y="8007"/>
                    <a:pt x="6116" y="7635"/>
                    <a:pt x="5909" y="7324"/>
                  </a:cubicBezTo>
                  <a:lnTo>
                    <a:pt x="4535" y="5261"/>
                  </a:lnTo>
                  <a:lnTo>
                    <a:pt x="5177" y="4619"/>
                  </a:lnTo>
                  <a:cubicBezTo>
                    <a:pt x="5722" y="4074"/>
                    <a:pt x="5722" y="3188"/>
                    <a:pt x="5177" y="2643"/>
                  </a:cubicBezTo>
                  <a:cubicBezTo>
                    <a:pt x="4904" y="2372"/>
                    <a:pt x="4547" y="2236"/>
                    <a:pt x="4190" y="2236"/>
                  </a:cubicBezTo>
                  <a:cubicBezTo>
                    <a:pt x="3832" y="2236"/>
                    <a:pt x="3475" y="2372"/>
                    <a:pt x="3203" y="2643"/>
                  </a:cubicBezTo>
                  <a:lnTo>
                    <a:pt x="2792" y="3054"/>
                  </a:lnTo>
                  <a:lnTo>
                    <a:pt x="2792" y="1398"/>
                  </a:lnTo>
                  <a:cubicBezTo>
                    <a:pt x="2792" y="627"/>
                    <a:pt x="2166" y="0"/>
                    <a:pt x="1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78"/>
            <p:cNvSpPr/>
            <p:nvPr/>
          </p:nvSpPr>
          <p:spPr>
            <a:xfrm>
              <a:off x="6140660" y="1661097"/>
              <a:ext cx="129185" cy="198202"/>
            </a:xfrm>
            <a:custGeom>
              <a:avLst/>
              <a:gdLst/>
              <a:ahLst/>
              <a:cxnLst/>
              <a:rect l="l" t="t" r="r" b="b"/>
              <a:pathLst>
                <a:path w="6190" h="9497" extrusionOk="0">
                  <a:moveTo>
                    <a:pt x="1396" y="0"/>
                  </a:moveTo>
                  <a:cubicBezTo>
                    <a:pt x="626" y="0"/>
                    <a:pt x="0" y="628"/>
                    <a:pt x="0" y="1398"/>
                  </a:cubicBezTo>
                  <a:lnTo>
                    <a:pt x="0" y="8099"/>
                  </a:lnTo>
                  <a:cubicBezTo>
                    <a:pt x="0" y="8870"/>
                    <a:pt x="626" y="9496"/>
                    <a:pt x="1396" y="9496"/>
                  </a:cubicBezTo>
                  <a:cubicBezTo>
                    <a:pt x="2165" y="9496"/>
                    <a:pt x="2792" y="8868"/>
                    <a:pt x="2792" y="8099"/>
                  </a:cubicBezTo>
                  <a:lnTo>
                    <a:pt x="2792" y="7683"/>
                  </a:lnTo>
                  <a:lnTo>
                    <a:pt x="3586" y="8874"/>
                  </a:lnTo>
                  <a:cubicBezTo>
                    <a:pt x="3844" y="9263"/>
                    <a:pt x="4279" y="9496"/>
                    <a:pt x="4748" y="9496"/>
                  </a:cubicBezTo>
                  <a:cubicBezTo>
                    <a:pt x="5024" y="9496"/>
                    <a:pt x="5291" y="9415"/>
                    <a:pt x="5521" y="9261"/>
                  </a:cubicBezTo>
                  <a:cubicBezTo>
                    <a:pt x="5832" y="9054"/>
                    <a:pt x="6043" y="8739"/>
                    <a:pt x="6117" y="8373"/>
                  </a:cubicBezTo>
                  <a:cubicBezTo>
                    <a:pt x="6190" y="8007"/>
                    <a:pt x="6115" y="7635"/>
                    <a:pt x="5909" y="7324"/>
                  </a:cubicBezTo>
                  <a:lnTo>
                    <a:pt x="4534" y="5261"/>
                  </a:lnTo>
                  <a:lnTo>
                    <a:pt x="5176" y="4619"/>
                  </a:lnTo>
                  <a:cubicBezTo>
                    <a:pt x="5721" y="4074"/>
                    <a:pt x="5721" y="3188"/>
                    <a:pt x="5176" y="2643"/>
                  </a:cubicBezTo>
                  <a:cubicBezTo>
                    <a:pt x="4904" y="2372"/>
                    <a:pt x="4546" y="2236"/>
                    <a:pt x="4188" y="2236"/>
                  </a:cubicBezTo>
                  <a:cubicBezTo>
                    <a:pt x="3831" y="2236"/>
                    <a:pt x="3473" y="2372"/>
                    <a:pt x="3202" y="2643"/>
                  </a:cubicBezTo>
                  <a:lnTo>
                    <a:pt x="2792" y="3054"/>
                  </a:lnTo>
                  <a:lnTo>
                    <a:pt x="2792" y="1398"/>
                  </a:lnTo>
                  <a:cubicBezTo>
                    <a:pt x="2792" y="627"/>
                    <a:pt x="2165" y="0"/>
                    <a:pt x="1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4" name="Google Shape;8754;p78"/>
          <p:cNvGrpSpPr/>
          <p:nvPr/>
        </p:nvGrpSpPr>
        <p:grpSpPr>
          <a:xfrm>
            <a:off x="5073202" y="3828305"/>
            <a:ext cx="387681" cy="387641"/>
            <a:chOff x="6669907" y="1561258"/>
            <a:chExt cx="397907" cy="397866"/>
          </a:xfrm>
          <a:solidFill>
            <a:srgbClr val="C00000">
              <a:alpha val="72000"/>
            </a:srgbClr>
          </a:solidFill>
        </p:grpSpPr>
        <p:sp>
          <p:nvSpPr>
            <p:cNvPr id="8755" name="Google Shape;8755;p78"/>
            <p:cNvSpPr/>
            <p:nvPr/>
          </p:nvSpPr>
          <p:spPr>
            <a:xfrm>
              <a:off x="6950454" y="1655253"/>
              <a:ext cx="23312" cy="23354"/>
            </a:xfrm>
            <a:custGeom>
              <a:avLst/>
              <a:gdLst/>
              <a:ahLst/>
              <a:cxnLst/>
              <a:rect l="l" t="t" r="r" b="b"/>
              <a:pathLst>
                <a:path w="1117" h="1119" extrusionOk="0">
                  <a:moveTo>
                    <a:pt x="558" y="1"/>
                  </a:moveTo>
                  <a:cubicBezTo>
                    <a:pt x="250" y="1"/>
                    <a:pt x="0" y="252"/>
                    <a:pt x="0" y="560"/>
                  </a:cubicBezTo>
                  <a:cubicBezTo>
                    <a:pt x="0" y="868"/>
                    <a:pt x="250" y="1119"/>
                    <a:pt x="558" y="1119"/>
                  </a:cubicBezTo>
                  <a:cubicBezTo>
                    <a:pt x="867" y="1119"/>
                    <a:pt x="1117" y="868"/>
                    <a:pt x="1117" y="560"/>
                  </a:cubicBezTo>
                  <a:cubicBezTo>
                    <a:pt x="1117" y="252"/>
                    <a:pt x="867" y="1"/>
                    <a:pt x="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78"/>
            <p:cNvSpPr/>
            <p:nvPr/>
          </p:nvSpPr>
          <p:spPr>
            <a:xfrm>
              <a:off x="6740633" y="1725228"/>
              <a:ext cx="36919" cy="39632"/>
            </a:xfrm>
            <a:custGeom>
              <a:avLst/>
              <a:gdLst/>
              <a:ahLst/>
              <a:cxnLst/>
              <a:rect l="l" t="t" r="r" b="b"/>
              <a:pathLst>
                <a:path w="1769" h="1899" extrusionOk="0">
                  <a:moveTo>
                    <a:pt x="1117" y="0"/>
                  </a:moveTo>
                  <a:cubicBezTo>
                    <a:pt x="502" y="0"/>
                    <a:pt x="1" y="501"/>
                    <a:pt x="1" y="1116"/>
                  </a:cubicBezTo>
                  <a:cubicBezTo>
                    <a:pt x="1" y="1419"/>
                    <a:pt x="135" y="1691"/>
                    <a:pt x="341" y="1898"/>
                  </a:cubicBezTo>
                  <a:cubicBezTo>
                    <a:pt x="643" y="1261"/>
                    <a:pt x="1133" y="690"/>
                    <a:pt x="1768" y="219"/>
                  </a:cubicBezTo>
                  <a:cubicBezTo>
                    <a:pt x="1581" y="83"/>
                    <a:pt x="1358" y="0"/>
                    <a:pt x="11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78"/>
            <p:cNvSpPr/>
            <p:nvPr/>
          </p:nvSpPr>
          <p:spPr>
            <a:xfrm>
              <a:off x="6763944" y="1725228"/>
              <a:ext cx="209827" cy="139892"/>
            </a:xfrm>
            <a:custGeom>
              <a:avLst/>
              <a:gdLst/>
              <a:ahLst/>
              <a:cxnLst/>
              <a:rect l="l" t="t" r="r" b="b"/>
              <a:pathLst>
                <a:path w="10054" h="6703" extrusionOk="0">
                  <a:moveTo>
                    <a:pt x="2793" y="1116"/>
                  </a:moveTo>
                  <a:cubicBezTo>
                    <a:pt x="3409" y="1116"/>
                    <a:pt x="3910" y="1619"/>
                    <a:pt x="3910" y="2234"/>
                  </a:cubicBezTo>
                  <a:cubicBezTo>
                    <a:pt x="3910" y="2850"/>
                    <a:pt x="3409" y="3351"/>
                    <a:pt x="2793" y="3351"/>
                  </a:cubicBezTo>
                  <a:cubicBezTo>
                    <a:pt x="2178" y="3351"/>
                    <a:pt x="1675" y="2850"/>
                    <a:pt x="1675" y="2234"/>
                  </a:cubicBezTo>
                  <a:cubicBezTo>
                    <a:pt x="1675" y="1619"/>
                    <a:pt x="2178" y="1116"/>
                    <a:pt x="2793" y="1116"/>
                  </a:cubicBezTo>
                  <a:close/>
                  <a:moveTo>
                    <a:pt x="7262" y="1116"/>
                  </a:moveTo>
                  <a:cubicBezTo>
                    <a:pt x="7878" y="1116"/>
                    <a:pt x="8378" y="1619"/>
                    <a:pt x="8378" y="2234"/>
                  </a:cubicBezTo>
                  <a:cubicBezTo>
                    <a:pt x="8378" y="2850"/>
                    <a:pt x="7878" y="3351"/>
                    <a:pt x="7262" y="3351"/>
                  </a:cubicBezTo>
                  <a:cubicBezTo>
                    <a:pt x="6645" y="3351"/>
                    <a:pt x="6144" y="2850"/>
                    <a:pt x="6144" y="2234"/>
                  </a:cubicBezTo>
                  <a:cubicBezTo>
                    <a:pt x="6144" y="1619"/>
                    <a:pt x="6645" y="1116"/>
                    <a:pt x="7262" y="1116"/>
                  </a:cubicBezTo>
                  <a:close/>
                  <a:moveTo>
                    <a:pt x="7261" y="4469"/>
                  </a:moveTo>
                  <a:cubicBezTo>
                    <a:pt x="7466" y="4469"/>
                    <a:pt x="7663" y="4581"/>
                    <a:pt x="7761" y="4776"/>
                  </a:cubicBezTo>
                  <a:cubicBezTo>
                    <a:pt x="7899" y="5052"/>
                    <a:pt x="7787" y="5389"/>
                    <a:pt x="7511" y="5527"/>
                  </a:cubicBezTo>
                  <a:cubicBezTo>
                    <a:pt x="6733" y="5916"/>
                    <a:pt x="5880" y="6109"/>
                    <a:pt x="5028" y="6109"/>
                  </a:cubicBezTo>
                  <a:cubicBezTo>
                    <a:pt x="4173" y="6109"/>
                    <a:pt x="3321" y="5916"/>
                    <a:pt x="2544" y="5527"/>
                  </a:cubicBezTo>
                  <a:cubicBezTo>
                    <a:pt x="2268" y="5389"/>
                    <a:pt x="2155" y="5052"/>
                    <a:pt x="2293" y="4776"/>
                  </a:cubicBezTo>
                  <a:cubicBezTo>
                    <a:pt x="2391" y="4581"/>
                    <a:pt x="2589" y="4469"/>
                    <a:pt x="2794" y="4469"/>
                  </a:cubicBezTo>
                  <a:cubicBezTo>
                    <a:pt x="2878" y="4469"/>
                    <a:pt x="2963" y="4487"/>
                    <a:pt x="3043" y="4527"/>
                  </a:cubicBezTo>
                  <a:cubicBezTo>
                    <a:pt x="3664" y="4838"/>
                    <a:pt x="4345" y="4994"/>
                    <a:pt x="5027" y="4994"/>
                  </a:cubicBezTo>
                  <a:cubicBezTo>
                    <a:pt x="5708" y="4994"/>
                    <a:pt x="6390" y="4838"/>
                    <a:pt x="7011" y="4527"/>
                  </a:cubicBezTo>
                  <a:cubicBezTo>
                    <a:pt x="7092" y="4487"/>
                    <a:pt x="7177" y="4469"/>
                    <a:pt x="7261" y="4469"/>
                  </a:cubicBezTo>
                  <a:close/>
                  <a:moveTo>
                    <a:pt x="5028" y="0"/>
                  </a:moveTo>
                  <a:cubicBezTo>
                    <a:pt x="2256" y="0"/>
                    <a:pt x="0" y="1504"/>
                    <a:pt x="0" y="3351"/>
                  </a:cubicBezTo>
                  <a:cubicBezTo>
                    <a:pt x="0" y="5199"/>
                    <a:pt x="2256" y="6703"/>
                    <a:pt x="5028" y="6703"/>
                  </a:cubicBezTo>
                  <a:cubicBezTo>
                    <a:pt x="7798" y="6703"/>
                    <a:pt x="10054" y="5199"/>
                    <a:pt x="10054" y="3351"/>
                  </a:cubicBezTo>
                  <a:cubicBezTo>
                    <a:pt x="10054" y="1504"/>
                    <a:pt x="7798" y="0"/>
                    <a:pt x="5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78"/>
            <p:cNvSpPr/>
            <p:nvPr/>
          </p:nvSpPr>
          <p:spPr>
            <a:xfrm>
              <a:off x="6669907" y="1561258"/>
              <a:ext cx="397907" cy="397866"/>
            </a:xfrm>
            <a:custGeom>
              <a:avLst/>
              <a:gdLst/>
              <a:ahLst/>
              <a:cxnLst/>
              <a:rect l="l" t="t" r="r" b="b"/>
              <a:pathLst>
                <a:path w="19066" h="19064" extrusionOk="0">
                  <a:moveTo>
                    <a:pt x="10650" y="3388"/>
                  </a:moveTo>
                  <a:cubicBezTo>
                    <a:pt x="10708" y="3388"/>
                    <a:pt x="10768" y="3398"/>
                    <a:pt x="10827" y="3417"/>
                  </a:cubicBezTo>
                  <a:lnTo>
                    <a:pt x="12686" y="4038"/>
                  </a:lnTo>
                  <a:cubicBezTo>
                    <a:pt x="12994" y="3645"/>
                    <a:pt x="13466" y="3389"/>
                    <a:pt x="14001" y="3389"/>
                  </a:cubicBezTo>
                  <a:cubicBezTo>
                    <a:pt x="14924" y="3389"/>
                    <a:pt x="15676" y="4140"/>
                    <a:pt x="15676" y="5064"/>
                  </a:cubicBezTo>
                  <a:cubicBezTo>
                    <a:pt x="15676" y="5987"/>
                    <a:pt x="14924" y="6739"/>
                    <a:pt x="14001" y="6739"/>
                  </a:cubicBezTo>
                  <a:cubicBezTo>
                    <a:pt x="13088" y="6739"/>
                    <a:pt x="12345" y="6003"/>
                    <a:pt x="12329" y="5094"/>
                  </a:cubicBezTo>
                  <a:lnTo>
                    <a:pt x="11004" y="4653"/>
                  </a:lnTo>
                  <a:lnTo>
                    <a:pt x="10294" y="6778"/>
                  </a:lnTo>
                  <a:cubicBezTo>
                    <a:pt x="11251" y="6865"/>
                    <a:pt x="12140" y="7109"/>
                    <a:pt x="12909" y="7479"/>
                  </a:cubicBezTo>
                  <a:cubicBezTo>
                    <a:pt x="13327" y="7017"/>
                    <a:pt x="13919" y="6739"/>
                    <a:pt x="14560" y="6739"/>
                  </a:cubicBezTo>
                  <a:cubicBezTo>
                    <a:pt x="15791" y="6739"/>
                    <a:pt x="16794" y="7742"/>
                    <a:pt x="16794" y="8973"/>
                  </a:cubicBezTo>
                  <a:cubicBezTo>
                    <a:pt x="16794" y="9780"/>
                    <a:pt x="16336" y="10498"/>
                    <a:pt x="15655" y="10891"/>
                  </a:cubicBezTo>
                  <a:cubicBezTo>
                    <a:pt x="15665" y="10997"/>
                    <a:pt x="15676" y="11101"/>
                    <a:pt x="15676" y="11208"/>
                  </a:cubicBezTo>
                  <a:cubicBezTo>
                    <a:pt x="15676" y="13672"/>
                    <a:pt x="12921" y="15676"/>
                    <a:pt x="9532" y="15676"/>
                  </a:cubicBezTo>
                  <a:cubicBezTo>
                    <a:pt x="6144" y="15676"/>
                    <a:pt x="3388" y="13672"/>
                    <a:pt x="3388" y="11208"/>
                  </a:cubicBezTo>
                  <a:cubicBezTo>
                    <a:pt x="3388" y="11101"/>
                    <a:pt x="3401" y="10997"/>
                    <a:pt x="3411" y="10891"/>
                  </a:cubicBezTo>
                  <a:cubicBezTo>
                    <a:pt x="2730" y="10498"/>
                    <a:pt x="2272" y="9780"/>
                    <a:pt x="2272" y="8973"/>
                  </a:cubicBezTo>
                  <a:cubicBezTo>
                    <a:pt x="2272" y="7742"/>
                    <a:pt x="3273" y="6739"/>
                    <a:pt x="4506" y="6739"/>
                  </a:cubicBezTo>
                  <a:cubicBezTo>
                    <a:pt x="5145" y="6739"/>
                    <a:pt x="5737" y="7017"/>
                    <a:pt x="6157" y="7479"/>
                  </a:cubicBezTo>
                  <a:cubicBezTo>
                    <a:pt x="7018" y="7065"/>
                    <a:pt x="8034" y="6806"/>
                    <a:pt x="9125" y="6755"/>
                  </a:cubicBezTo>
                  <a:lnTo>
                    <a:pt x="10119" y="3771"/>
                  </a:lnTo>
                  <a:cubicBezTo>
                    <a:pt x="10199" y="3537"/>
                    <a:pt x="10415" y="3388"/>
                    <a:pt x="10650" y="3388"/>
                  </a:cubicBezTo>
                  <a:close/>
                  <a:moveTo>
                    <a:pt x="9534" y="1"/>
                  </a:moveTo>
                  <a:cubicBezTo>
                    <a:pt x="4297" y="1"/>
                    <a:pt x="1" y="4296"/>
                    <a:pt x="1" y="9532"/>
                  </a:cubicBezTo>
                  <a:cubicBezTo>
                    <a:pt x="1" y="14769"/>
                    <a:pt x="4297" y="19064"/>
                    <a:pt x="9534" y="19064"/>
                  </a:cubicBezTo>
                  <a:cubicBezTo>
                    <a:pt x="14768" y="19064"/>
                    <a:pt x="19065" y="14769"/>
                    <a:pt x="19065" y="9532"/>
                  </a:cubicBezTo>
                  <a:cubicBezTo>
                    <a:pt x="19065" y="4296"/>
                    <a:pt x="14768" y="1"/>
                    <a:pt x="9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78"/>
            <p:cNvSpPr/>
            <p:nvPr/>
          </p:nvSpPr>
          <p:spPr>
            <a:xfrm>
              <a:off x="6960158" y="1725228"/>
              <a:ext cx="36940" cy="39632"/>
            </a:xfrm>
            <a:custGeom>
              <a:avLst/>
              <a:gdLst/>
              <a:ahLst/>
              <a:cxnLst/>
              <a:rect l="l" t="t" r="r" b="b"/>
              <a:pathLst>
                <a:path w="1770" h="1899" extrusionOk="0">
                  <a:moveTo>
                    <a:pt x="652" y="0"/>
                  </a:moveTo>
                  <a:cubicBezTo>
                    <a:pt x="413" y="0"/>
                    <a:pt x="188" y="83"/>
                    <a:pt x="1" y="219"/>
                  </a:cubicBezTo>
                  <a:cubicBezTo>
                    <a:pt x="637" y="690"/>
                    <a:pt x="1127" y="1261"/>
                    <a:pt x="1428" y="1898"/>
                  </a:cubicBezTo>
                  <a:cubicBezTo>
                    <a:pt x="1635" y="1691"/>
                    <a:pt x="1770" y="1419"/>
                    <a:pt x="1770" y="1116"/>
                  </a:cubicBezTo>
                  <a:cubicBezTo>
                    <a:pt x="1770" y="501"/>
                    <a:pt x="1267" y="0"/>
                    <a:pt x="6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0" name="Google Shape;8760;p78"/>
          <p:cNvGrpSpPr/>
          <p:nvPr/>
        </p:nvGrpSpPr>
        <p:grpSpPr>
          <a:xfrm>
            <a:off x="1958433" y="3885842"/>
            <a:ext cx="387681" cy="272572"/>
            <a:chOff x="3386036" y="1746339"/>
            <a:chExt cx="397907" cy="279762"/>
          </a:xfrm>
          <a:solidFill>
            <a:srgbClr val="C00000">
              <a:alpha val="72000"/>
            </a:srgbClr>
          </a:solidFill>
        </p:grpSpPr>
        <p:sp>
          <p:nvSpPr>
            <p:cNvPr id="8761" name="Google Shape;8761;p78"/>
            <p:cNvSpPr/>
            <p:nvPr/>
          </p:nvSpPr>
          <p:spPr>
            <a:xfrm>
              <a:off x="3561652" y="1848954"/>
              <a:ext cx="59646" cy="74506"/>
            </a:xfrm>
            <a:custGeom>
              <a:avLst/>
              <a:gdLst/>
              <a:ahLst/>
              <a:cxnLst/>
              <a:rect l="l" t="t" r="r" b="b"/>
              <a:pathLst>
                <a:path w="2858" h="3570" extrusionOk="0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78"/>
            <p:cNvSpPr/>
            <p:nvPr/>
          </p:nvSpPr>
          <p:spPr>
            <a:xfrm>
              <a:off x="3386036" y="1746339"/>
              <a:ext cx="397907" cy="279762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3" name="Google Shape;8763;p78"/>
          <p:cNvGrpSpPr/>
          <p:nvPr/>
        </p:nvGrpSpPr>
        <p:grpSpPr>
          <a:xfrm>
            <a:off x="2996130" y="3828288"/>
            <a:ext cx="387681" cy="387681"/>
            <a:chOff x="4417380" y="1687279"/>
            <a:chExt cx="397907" cy="397907"/>
          </a:xfrm>
          <a:solidFill>
            <a:srgbClr val="C00000">
              <a:alpha val="72000"/>
            </a:srgbClr>
          </a:solidFill>
        </p:grpSpPr>
        <p:sp>
          <p:nvSpPr>
            <p:cNvPr id="8764" name="Google Shape;8764;p78"/>
            <p:cNvSpPr/>
            <p:nvPr/>
          </p:nvSpPr>
          <p:spPr>
            <a:xfrm>
              <a:off x="4417380" y="1687279"/>
              <a:ext cx="397907" cy="397907"/>
            </a:xfrm>
            <a:custGeom>
              <a:avLst/>
              <a:gdLst/>
              <a:ahLst/>
              <a:cxnLst/>
              <a:rect l="l" t="t" r="r" b="b"/>
              <a:pathLst>
                <a:path w="19066" h="19066" extrusionOk="0">
                  <a:moveTo>
                    <a:pt x="9525" y="2794"/>
                  </a:moveTo>
                  <a:cubicBezTo>
                    <a:pt x="11382" y="2845"/>
                    <a:pt x="13514" y="4021"/>
                    <a:pt x="13514" y="6949"/>
                  </a:cubicBezTo>
                  <a:cubicBezTo>
                    <a:pt x="13514" y="7361"/>
                    <a:pt x="13500" y="7674"/>
                    <a:pt x="13486" y="7912"/>
                  </a:cubicBezTo>
                  <a:cubicBezTo>
                    <a:pt x="13689" y="7867"/>
                    <a:pt x="14004" y="7789"/>
                    <a:pt x="14208" y="7789"/>
                  </a:cubicBezTo>
                  <a:cubicBezTo>
                    <a:pt x="14882" y="7789"/>
                    <a:pt x="15370" y="8202"/>
                    <a:pt x="15370" y="8769"/>
                  </a:cubicBezTo>
                  <a:cubicBezTo>
                    <a:pt x="15370" y="9574"/>
                    <a:pt x="14598" y="9882"/>
                    <a:pt x="14137" y="10066"/>
                  </a:cubicBezTo>
                  <a:cubicBezTo>
                    <a:pt x="14020" y="10112"/>
                    <a:pt x="13857" y="10178"/>
                    <a:pt x="13767" y="10231"/>
                  </a:cubicBezTo>
                  <a:cubicBezTo>
                    <a:pt x="13822" y="10949"/>
                    <a:pt x="14437" y="11278"/>
                    <a:pt x="15354" y="11690"/>
                  </a:cubicBezTo>
                  <a:cubicBezTo>
                    <a:pt x="16061" y="12007"/>
                    <a:pt x="16794" y="12336"/>
                    <a:pt x="16794" y="13104"/>
                  </a:cubicBezTo>
                  <a:cubicBezTo>
                    <a:pt x="16794" y="13896"/>
                    <a:pt x="16088" y="14016"/>
                    <a:pt x="15520" y="14112"/>
                  </a:cubicBezTo>
                  <a:cubicBezTo>
                    <a:pt x="15333" y="14146"/>
                    <a:pt x="15111" y="14183"/>
                    <a:pt x="14855" y="14239"/>
                  </a:cubicBezTo>
                  <a:cubicBezTo>
                    <a:pt x="14768" y="14620"/>
                    <a:pt x="14600" y="15156"/>
                    <a:pt x="13939" y="15156"/>
                  </a:cubicBezTo>
                  <a:cubicBezTo>
                    <a:pt x="13709" y="15156"/>
                    <a:pt x="13258" y="15035"/>
                    <a:pt x="12916" y="15035"/>
                  </a:cubicBezTo>
                  <a:cubicBezTo>
                    <a:pt x="12370" y="15035"/>
                    <a:pt x="12048" y="15253"/>
                    <a:pt x="11642" y="15531"/>
                  </a:cubicBezTo>
                  <a:cubicBezTo>
                    <a:pt x="11160" y="15860"/>
                    <a:pt x="10556" y="16272"/>
                    <a:pt x="9534" y="16272"/>
                  </a:cubicBezTo>
                  <a:cubicBezTo>
                    <a:pt x="8510" y="16272"/>
                    <a:pt x="7908" y="15860"/>
                    <a:pt x="7425" y="15531"/>
                  </a:cubicBezTo>
                  <a:cubicBezTo>
                    <a:pt x="7020" y="15255"/>
                    <a:pt x="6698" y="15035"/>
                    <a:pt x="6151" y="15035"/>
                  </a:cubicBezTo>
                  <a:cubicBezTo>
                    <a:pt x="5810" y="15035"/>
                    <a:pt x="5357" y="15156"/>
                    <a:pt x="5129" y="15156"/>
                  </a:cubicBezTo>
                  <a:cubicBezTo>
                    <a:pt x="4467" y="15156"/>
                    <a:pt x="4298" y="14620"/>
                    <a:pt x="4211" y="14239"/>
                  </a:cubicBezTo>
                  <a:cubicBezTo>
                    <a:pt x="3956" y="14183"/>
                    <a:pt x="3735" y="14146"/>
                    <a:pt x="3547" y="14112"/>
                  </a:cubicBezTo>
                  <a:cubicBezTo>
                    <a:pt x="2980" y="14016"/>
                    <a:pt x="2272" y="13896"/>
                    <a:pt x="2272" y="13104"/>
                  </a:cubicBezTo>
                  <a:cubicBezTo>
                    <a:pt x="2272" y="12336"/>
                    <a:pt x="3004" y="12007"/>
                    <a:pt x="3712" y="11690"/>
                  </a:cubicBezTo>
                  <a:cubicBezTo>
                    <a:pt x="4630" y="11280"/>
                    <a:pt x="5246" y="10949"/>
                    <a:pt x="5299" y="10231"/>
                  </a:cubicBezTo>
                  <a:cubicBezTo>
                    <a:pt x="5209" y="10178"/>
                    <a:pt x="5046" y="10112"/>
                    <a:pt x="4929" y="10066"/>
                  </a:cubicBezTo>
                  <a:cubicBezTo>
                    <a:pt x="4469" y="9882"/>
                    <a:pt x="3696" y="9573"/>
                    <a:pt x="3696" y="8769"/>
                  </a:cubicBezTo>
                  <a:cubicBezTo>
                    <a:pt x="3696" y="8202"/>
                    <a:pt x="4186" y="7789"/>
                    <a:pt x="4858" y="7789"/>
                  </a:cubicBezTo>
                  <a:cubicBezTo>
                    <a:pt x="5062" y="7789"/>
                    <a:pt x="5378" y="7867"/>
                    <a:pt x="5580" y="7912"/>
                  </a:cubicBezTo>
                  <a:cubicBezTo>
                    <a:pt x="5568" y="7674"/>
                    <a:pt x="5554" y="7361"/>
                    <a:pt x="5554" y="6949"/>
                  </a:cubicBezTo>
                  <a:cubicBezTo>
                    <a:pt x="5554" y="4011"/>
                    <a:pt x="7692" y="2840"/>
                    <a:pt x="9525" y="2794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4"/>
                  </a:cubicBezTo>
                  <a:lnTo>
                    <a:pt x="1" y="16272"/>
                  </a:lnTo>
                  <a:cubicBezTo>
                    <a:pt x="1" y="17811"/>
                    <a:pt x="1255" y="19065"/>
                    <a:pt x="2794" y="19065"/>
                  </a:cubicBezTo>
                  <a:lnTo>
                    <a:pt x="16274" y="19065"/>
                  </a:lnTo>
                  <a:cubicBezTo>
                    <a:pt x="17813" y="19065"/>
                    <a:pt x="19065" y="17811"/>
                    <a:pt x="19065" y="16272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78"/>
            <p:cNvSpPr/>
            <p:nvPr/>
          </p:nvSpPr>
          <p:spPr>
            <a:xfrm>
              <a:off x="4492363" y="1768878"/>
              <a:ext cx="248270" cy="234704"/>
            </a:xfrm>
            <a:custGeom>
              <a:avLst/>
              <a:gdLst/>
              <a:ahLst/>
              <a:cxnLst/>
              <a:rect l="l" t="t" r="r" b="b"/>
              <a:pathLst>
                <a:path w="11896" h="11246" extrusionOk="0">
                  <a:moveTo>
                    <a:pt x="5930" y="0"/>
                  </a:moveTo>
                  <a:cubicBezTo>
                    <a:pt x="5093" y="21"/>
                    <a:pt x="3077" y="428"/>
                    <a:pt x="3077" y="3039"/>
                  </a:cubicBezTo>
                  <a:cubicBezTo>
                    <a:pt x="3077" y="3478"/>
                    <a:pt x="3094" y="3798"/>
                    <a:pt x="3107" y="4028"/>
                  </a:cubicBezTo>
                  <a:cubicBezTo>
                    <a:pt x="3142" y="4647"/>
                    <a:pt x="3077" y="5187"/>
                    <a:pt x="2410" y="5187"/>
                  </a:cubicBezTo>
                  <a:cubicBezTo>
                    <a:pt x="2173" y="5187"/>
                    <a:pt x="1840" y="5114"/>
                    <a:pt x="1608" y="5061"/>
                  </a:cubicBezTo>
                  <a:lnTo>
                    <a:pt x="1608" y="5061"/>
                  </a:lnTo>
                  <a:cubicBezTo>
                    <a:pt x="2217" y="5314"/>
                    <a:pt x="2827" y="5535"/>
                    <a:pt x="2827" y="6215"/>
                  </a:cubicBezTo>
                  <a:cubicBezTo>
                    <a:pt x="2827" y="7791"/>
                    <a:pt x="1472" y="8398"/>
                    <a:pt x="577" y="8799"/>
                  </a:cubicBezTo>
                  <a:cubicBezTo>
                    <a:pt x="400" y="8879"/>
                    <a:pt x="169" y="8981"/>
                    <a:pt x="0" y="9077"/>
                  </a:cubicBezTo>
                  <a:cubicBezTo>
                    <a:pt x="386" y="9148"/>
                    <a:pt x="526" y="9160"/>
                    <a:pt x="965" y="9263"/>
                  </a:cubicBezTo>
                  <a:cubicBezTo>
                    <a:pt x="1348" y="9355"/>
                    <a:pt x="1603" y="9620"/>
                    <a:pt x="1713" y="10103"/>
                  </a:cubicBezTo>
                  <a:cubicBezTo>
                    <a:pt x="2012" y="10046"/>
                    <a:pt x="2244" y="10007"/>
                    <a:pt x="2558" y="10007"/>
                  </a:cubicBezTo>
                  <a:cubicBezTo>
                    <a:pt x="3450" y="10007"/>
                    <a:pt x="3988" y="10373"/>
                    <a:pt x="4460" y="10697"/>
                  </a:cubicBezTo>
                  <a:cubicBezTo>
                    <a:pt x="4892" y="10991"/>
                    <a:pt x="5261" y="11244"/>
                    <a:pt x="5941" y="11246"/>
                  </a:cubicBezTo>
                  <a:cubicBezTo>
                    <a:pt x="6620" y="11244"/>
                    <a:pt x="6990" y="10991"/>
                    <a:pt x="7420" y="10697"/>
                  </a:cubicBezTo>
                  <a:cubicBezTo>
                    <a:pt x="7894" y="10373"/>
                    <a:pt x="8430" y="10007"/>
                    <a:pt x="9323" y="10007"/>
                  </a:cubicBezTo>
                  <a:cubicBezTo>
                    <a:pt x="9638" y="10007"/>
                    <a:pt x="9870" y="10044"/>
                    <a:pt x="10169" y="10103"/>
                  </a:cubicBezTo>
                  <a:cubicBezTo>
                    <a:pt x="10280" y="9616"/>
                    <a:pt x="10535" y="9355"/>
                    <a:pt x="10917" y="9263"/>
                  </a:cubicBezTo>
                  <a:cubicBezTo>
                    <a:pt x="11308" y="9171"/>
                    <a:pt x="11524" y="9140"/>
                    <a:pt x="11895" y="9075"/>
                  </a:cubicBezTo>
                  <a:cubicBezTo>
                    <a:pt x="11727" y="8988"/>
                    <a:pt x="11487" y="8880"/>
                    <a:pt x="11304" y="8799"/>
                  </a:cubicBezTo>
                  <a:cubicBezTo>
                    <a:pt x="10409" y="8398"/>
                    <a:pt x="9054" y="7791"/>
                    <a:pt x="9054" y="6215"/>
                  </a:cubicBezTo>
                  <a:cubicBezTo>
                    <a:pt x="9054" y="5541"/>
                    <a:pt x="9663" y="5312"/>
                    <a:pt x="10271" y="5061"/>
                  </a:cubicBezTo>
                  <a:lnTo>
                    <a:pt x="10271" y="5061"/>
                  </a:lnTo>
                  <a:cubicBezTo>
                    <a:pt x="9985" y="5105"/>
                    <a:pt x="9811" y="5187"/>
                    <a:pt x="9472" y="5187"/>
                  </a:cubicBezTo>
                  <a:cubicBezTo>
                    <a:pt x="8805" y="5187"/>
                    <a:pt x="8739" y="4647"/>
                    <a:pt x="8773" y="4028"/>
                  </a:cubicBezTo>
                  <a:cubicBezTo>
                    <a:pt x="8787" y="3798"/>
                    <a:pt x="8805" y="3478"/>
                    <a:pt x="8805" y="3039"/>
                  </a:cubicBezTo>
                  <a:cubicBezTo>
                    <a:pt x="8805" y="439"/>
                    <a:pt x="6795" y="25"/>
                    <a:pt x="5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6" name="Google Shape;8766;p78"/>
          <p:cNvGrpSpPr/>
          <p:nvPr/>
        </p:nvGrpSpPr>
        <p:grpSpPr>
          <a:xfrm>
            <a:off x="7942611" y="3308537"/>
            <a:ext cx="387661" cy="387661"/>
            <a:chOff x="2869999" y="1687279"/>
            <a:chExt cx="397887" cy="397887"/>
          </a:xfrm>
          <a:solidFill>
            <a:srgbClr val="C00000">
              <a:alpha val="72000"/>
            </a:srgbClr>
          </a:solidFill>
        </p:grpSpPr>
        <p:sp>
          <p:nvSpPr>
            <p:cNvPr id="8767" name="Google Shape;8767;p78"/>
            <p:cNvSpPr/>
            <p:nvPr/>
          </p:nvSpPr>
          <p:spPr>
            <a:xfrm>
              <a:off x="2994590" y="1833740"/>
              <a:ext cx="148657" cy="81685"/>
            </a:xfrm>
            <a:custGeom>
              <a:avLst/>
              <a:gdLst/>
              <a:ahLst/>
              <a:cxnLst/>
              <a:rect l="l" t="t" r="r" b="b"/>
              <a:pathLst>
                <a:path w="7123" h="3914" extrusionOk="0">
                  <a:moveTo>
                    <a:pt x="2491" y="0"/>
                  </a:moveTo>
                  <a:lnTo>
                    <a:pt x="1" y="3112"/>
                  </a:lnTo>
                  <a:lnTo>
                    <a:pt x="1" y="3112"/>
                  </a:lnTo>
                  <a:lnTo>
                    <a:pt x="2196" y="2015"/>
                  </a:lnTo>
                  <a:cubicBezTo>
                    <a:pt x="2275" y="1975"/>
                    <a:pt x="2360" y="1956"/>
                    <a:pt x="2445" y="1956"/>
                  </a:cubicBezTo>
                  <a:cubicBezTo>
                    <a:pt x="2590" y="1956"/>
                    <a:pt x="2733" y="2012"/>
                    <a:pt x="2840" y="2119"/>
                  </a:cubicBezTo>
                  <a:lnTo>
                    <a:pt x="4634" y="3913"/>
                  </a:lnTo>
                  <a:lnTo>
                    <a:pt x="7123" y="800"/>
                  </a:lnTo>
                  <a:lnTo>
                    <a:pt x="4929" y="1897"/>
                  </a:lnTo>
                  <a:cubicBezTo>
                    <a:pt x="4850" y="1937"/>
                    <a:pt x="4764" y="1957"/>
                    <a:pt x="4679" y="1957"/>
                  </a:cubicBezTo>
                  <a:cubicBezTo>
                    <a:pt x="4535" y="1957"/>
                    <a:pt x="4392" y="1900"/>
                    <a:pt x="4285" y="1792"/>
                  </a:cubicBezTo>
                  <a:lnTo>
                    <a:pt x="2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78"/>
            <p:cNvSpPr/>
            <p:nvPr/>
          </p:nvSpPr>
          <p:spPr>
            <a:xfrm>
              <a:off x="2869999" y="1687279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8420" y="5623"/>
                  </a:moveTo>
                  <a:cubicBezTo>
                    <a:pt x="8569" y="5623"/>
                    <a:pt x="8707" y="5682"/>
                    <a:pt x="8810" y="5787"/>
                  </a:cubicBezTo>
                  <a:lnTo>
                    <a:pt x="10759" y="7736"/>
                  </a:lnTo>
                  <a:lnTo>
                    <a:pt x="14867" y="5683"/>
                  </a:lnTo>
                  <a:cubicBezTo>
                    <a:pt x="14947" y="5643"/>
                    <a:pt x="15033" y="5624"/>
                    <a:pt x="15118" y="5624"/>
                  </a:cubicBezTo>
                  <a:cubicBezTo>
                    <a:pt x="15283" y="5624"/>
                    <a:pt x="15443" y="5695"/>
                    <a:pt x="15552" y="5829"/>
                  </a:cubicBezTo>
                  <a:cubicBezTo>
                    <a:pt x="15716" y="6035"/>
                    <a:pt x="15718" y="6325"/>
                    <a:pt x="15553" y="6530"/>
                  </a:cubicBezTo>
                  <a:lnTo>
                    <a:pt x="11085" y="12116"/>
                  </a:lnTo>
                  <a:cubicBezTo>
                    <a:pt x="10973" y="12256"/>
                    <a:pt x="10812" y="12324"/>
                    <a:pt x="10652" y="12324"/>
                  </a:cubicBezTo>
                  <a:cubicBezTo>
                    <a:pt x="10507" y="12324"/>
                    <a:pt x="10363" y="12269"/>
                    <a:pt x="10255" y="12161"/>
                  </a:cubicBezTo>
                  <a:lnTo>
                    <a:pt x="8306" y="10211"/>
                  </a:lnTo>
                  <a:lnTo>
                    <a:pt x="4196" y="12267"/>
                  </a:lnTo>
                  <a:cubicBezTo>
                    <a:pt x="4117" y="12306"/>
                    <a:pt x="4032" y="12325"/>
                    <a:pt x="3948" y="12325"/>
                  </a:cubicBezTo>
                  <a:cubicBezTo>
                    <a:pt x="3784" y="12325"/>
                    <a:pt x="3622" y="12253"/>
                    <a:pt x="3514" y="12118"/>
                  </a:cubicBezTo>
                  <a:cubicBezTo>
                    <a:pt x="3347" y="11913"/>
                    <a:pt x="3347" y="11623"/>
                    <a:pt x="3510" y="11418"/>
                  </a:cubicBezTo>
                  <a:lnTo>
                    <a:pt x="7979" y="5833"/>
                  </a:lnTo>
                  <a:cubicBezTo>
                    <a:pt x="8078" y="5709"/>
                    <a:pt x="8226" y="5633"/>
                    <a:pt x="8384" y="5624"/>
                  </a:cubicBezTo>
                  <a:cubicBezTo>
                    <a:pt x="8396" y="5623"/>
                    <a:pt x="8408" y="5623"/>
                    <a:pt x="8420" y="5623"/>
                  </a:cubicBezTo>
                  <a:close/>
                  <a:moveTo>
                    <a:pt x="9532" y="1"/>
                  </a:moveTo>
                  <a:cubicBezTo>
                    <a:pt x="4297" y="1"/>
                    <a:pt x="0" y="4046"/>
                    <a:pt x="0" y="8975"/>
                  </a:cubicBezTo>
                  <a:cubicBezTo>
                    <a:pt x="0" y="11616"/>
                    <a:pt x="1255" y="14085"/>
                    <a:pt x="3388" y="15787"/>
                  </a:cubicBezTo>
                  <a:lnTo>
                    <a:pt x="3388" y="18506"/>
                  </a:lnTo>
                  <a:cubicBezTo>
                    <a:pt x="3388" y="18699"/>
                    <a:pt x="3489" y="18879"/>
                    <a:pt x="3653" y="18980"/>
                  </a:cubicBezTo>
                  <a:cubicBezTo>
                    <a:pt x="3742" y="19036"/>
                    <a:pt x="3843" y="19064"/>
                    <a:pt x="3946" y="19064"/>
                  </a:cubicBezTo>
                  <a:cubicBezTo>
                    <a:pt x="4031" y="19064"/>
                    <a:pt x="4117" y="19045"/>
                    <a:pt x="4196" y="19005"/>
                  </a:cubicBezTo>
                  <a:lnTo>
                    <a:pt x="6970" y="17581"/>
                  </a:lnTo>
                  <a:cubicBezTo>
                    <a:pt x="7802" y="17799"/>
                    <a:pt x="8661" y="17910"/>
                    <a:pt x="9532" y="17910"/>
                  </a:cubicBezTo>
                  <a:cubicBezTo>
                    <a:pt x="14768" y="17910"/>
                    <a:pt x="19065" y="13901"/>
                    <a:pt x="19065" y="8975"/>
                  </a:cubicBezTo>
                  <a:cubicBezTo>
                    <a:pt x="19065" y="4046"/>
                    <a:pt x="14768" y="1"/>
                    <a:pt x="9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9" name="Google Shape;8769;p78"/>
          <p:cNvGrpSpPr/>
          <p:nvPr/>
        </p:nvGrpSpPr>
        <p:grpSpPr>
          <a:xfrm>
            <a:off x="2477718" y="3828664"/>
            <a:ext cx="386807" cy="386929"/>
            <a:chOff x="3902887" y="1687655"/>
            <a:chExt cx="397010" cy="397135"/>
          </a:xfrm>
          <a:solidFill>
            <a:srgbClr val="C00000">
              <a:alpha val="72000"/>
            </a:srgbClr>
          </a:solidFill>
        </p:grpSpPr>
        <p:sp>
          <p:nvSpPr>
            <p:cNvPr id="8770" name="Google Shape;8770;p78"/>
            <p:cNvSpPr/>
            <p:nvPr/>
          </p:nvSpPr>
          <p:spPr>
            <a:xfrm>
              <a:off x="4023345" y="1785845"/>
              <a:ext cx="156275" cy="200269"/>
            </a:xfrm>
            <a:custGeom>
              <a:avLst/>
              <a:gdLst/>
              <a:ahLst/>
              <a:cxnLst/>
              <a:rect l="l" t="t" r="r" b="b"/>
              <a:pathLst>
                <a:path w="7488" h="9596" extrusionOk="0">
                  <a:moveTo>
                    <a:pt x="3585" y="1"/>
                  </a:moveTo>
                  <a:cubicBezTo>
                    <a:pt x="3550" y="1"/>
                    <a:pt x="36" y="31"/>
                    <a:pt x="36" y="2561"/>
                  </a:cubicBezTo>
                  <a:cubicBezTo>
                    <a:pt x="36" y="4296"/>
                    <a:pt x="1381" y="4712"/>
                    <a:pt x="3429" y="5147"/>
                  </a:cubicBezTo>
                  <a:cubicBezTo>
                    <a:pt x="4813" y="5440"/>
                    <a:pt x="6242" y="5745"/>
                    <a:pt x="6242" y="7084"/>
                  </a:cubicBezTo>
                  <a:cubicBezTo>
                    <a:pt x="6242" y="8290"/>
                    <a:pt x="4968" y="9010"/>
                    <a:pt x="3737" y="9010"/>
                  </a:cubicBezTo>
                  <a:cubicBezTo>
                    <a:pt x="2265" y="9010"/>
                    <a:pt x="1591" y="8227"/>
                    <a:pt x="1100" y="7655"/>
                  </a:cubicBezTo>
                  <a:cubicBezTo>
                    <a:pt x="793" y="7298"/>
                    <a:pt x="640" y="7140"/>
                    <a:pt x="463" y="7140"/>
                  </a:cubicBezTo>
                  <a:cubicBezTo>
                    <a:pt x="330" y="7140"/>
                    <a:pt x="1" y="7243"/>
                    <a:pt x="1" y="7485"/>
                  </a:cubicBezTo>
                  <a:cubicBezTo>
                    <a:pt x="1" y="8301"/>
                    <a:pt x="1016" y="9596"/>
                    <a:pt x="3744" y="9596"/>
                  </a:cubicBezTo>
                  <a:cubicBezTo>
                    <a:pt x="5165" y="9594"/>
                    <a:pt x="6203" y="9265"/>
                    <a:pt x="6831" y="8616"/>
                  </a:cubicBezTo>
                  <a:cubicBezTo>
                    <a:pt x="7479" y="7947"/>
                    <a:pt x="7487" y="7116"/>
                    <a:pt x="7482" y="6957"/>
                  </a:cubicBezTo>
                  <a:cubicBezTo>
                    <a:pt x="7482" y="5087"/>
                    <a:pt x="6088" y="4674"/>
                    <a:pt x="3964" y="4255"/>
                  </a:cubicBezTo>
                  <a:cubicBezTo>
                    <a:pt x="2598" y="3986"/>
                    <a:pt x="1186" y="3709"/>
                    <a:pt x="1186" y="2410"/>
                  </a:cubicBezTo>
                  <a:cubicBezTo>
                    <a:pt x="1186" y="1420"/>
                    <a:pt x="2170" y="675"/>
                    <a:pt x="3475" y="675"/>
                  </a:cubicBezTo>
                  <a:cubicBezTo>
                    <a:pt x="4868" y="675"/>
                    <a:pt x="5485" y="1305"/>
                    <a:pt x="5938" y="1766"/>
                  </a:cubicBezTo>
                  <a:cubicBezTo>
                    <a:pt x="6247" y="2081"/>
                    <a:pt x="6375" y="2191"/>
                    <a:pt x="6598" y="2191"/>
                  </a:cubicBezTo>
                  <a:cubicBezTo>
                    <a:pt x="6794" y="2191"/>
                    <a:pt x="7082" y="2072"/>
                    <a:pt x="7082" y="1818"/>
                  </a:cubicBezTo>
                  <a:cubicBezTo>
                    <a:pt x="7082" y="1381"/>
                    <a:pt x="5803" y="1"/>
                    <a:pt x="3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78"/>
            <p:cNvSpPr/>
            <p:nvPr/>
          </p:nvSpPr>
          <p:spPr>
            <a:xfrm>
              <a:off x="3902887" y="1687655"/>
              <a:ext cx="397010" cy="397135"/>
            </a:xfrm>
            <a:custGeom>
              <a:avLst/>
              <a:gdLst/>
              <a:ahLst/>
              <a:cxnLst/>
              <a:rect l="l" t="t" r="r" b="b"/>
              <a:pathLst>
                <a:path w="19023" h="19029" extrusionOk="0">
                  <a:moveTo>
                    <a:pt x="9357" y="3591"/>
                  </a:moveTo>
                  <a:cubicBezTo>
                    <a:pt x="11911" y="3591"/>
                    <a:pt x="13969" y="5196"/>
                    <a:pt x="13969" y="6523"/>
                  </a:cubicBezTo>
                  <a:cubicBezTo>
                    <a:pt x="13969" y="7455"/>
                    <a:pt x="13157" y="8010"/>
                    <a:pt x="12370" y="8010"/>
                  </a:cubicBezTo>
                  <a:cubicBezTo>
                    <a:pt x="11658" y="8010"/>
                    <a:pt x="11246" y="7589"/>
                    <a:pt x="10914" y="7251"/>
                  </a:cubicBezTo>
                  <a:cubicBezTo>
                    <a:pt x="10514" y="6845"/>
                    <a:pt x="10171" y="6494"/>
                    <a:pt x="9247" y="6494"/>
                  </a:cubicBezTo>
                  <a:cubicBezTo>
                    <a:pt x="8481" y="6494"/>
                    <a:pt x="8073" y="6855"/>
                    <a:pt x="8073" y="7115"/>
                  </a:cubicBezTo>
                  <a:cubicBezTo>
                    <a:pt x="8073" y="7497"/>
                    <a:pt x="9028" y="7685"/>
                    <a:pt x="9950" y="7867"/>
                  </a:cubicBezTo>
                  <a:cubicBezTo>
                    <a:pt x="11710" y="8214"/>
                    <a:pt x="14369" y="8739"/>
                    <a:pt x="14369" y="11635"/>
                  </a:cubicBezTo>
                  <a:cubicBezTo>
                    <a:pt x="14379" y="11960"/>
                    <a:pt x="14340" y="13128"/>
                    <a:pt x="13404" y="14096"/>
                  </a:cubicBezTo>
                  <a:cubicBezTo>
                    <a:pt x="12561" y="14970"/>
                    <a:pt x="11252" y="15414"/>
                    <a:pt x="9518" y="15415"/>
                  </a:cubicBezTo>
                  <a:lnTo>
                    <a:pt x="9516" y="15415"/>
                  </a:lnTo>
                  <a:cubicBezTo>
                    <a:pt x="5952" y="15415"/>
                    <a:pt x="4658" y="13487"/>
                    <a:pt x="4658" y="12190"/>
                  </a:cubicBezTo>
                  <a:cubicBezTo>
                    <a:pt x="4658" y="11290"/>
                    <a:pt x="5476" y="10731"/>
                    <a:pt x="6235" y="10731"/>
                  </a:cubicBezTo>
                  <a:cubicBezTo>
                    <a:pt x="6942" y="10731"/>
                    <a:pt x="7354" y="11210"/>
                    <a:pt x="7717" y="11633"/>
                  </a:cubicBezTo>
                  <a:cubicBezTo>
                    <a:pt x="8145" y="12132"/>
                    <a:pt x="8549" y="12601"/>
                    <a:pt x="9509" y="12601"/>
                  </a:cubicBezTo>
                  <a:cubicBezTo>
                    <a:pt x="10165" y="12601"/>
                    <a:pt x="10898" y="12254"/>
                    <a:pt x="10898" y="11789"/>
                  </a:cubicBezTo>
                  <a:cubicBezTo>
                    <a:pt x="10898" y="11384"/>
                    <a:pt x="10135" y="11191"/>
                    <a:pt x="8970" y="10943"/>
                  </a:cubicBezTo>
                  <a:cubicBezTo>
                    <a:pt x="7165" y="10559"/>
                    <a:pt x="4694" y="10032"/>
                    <a:pt x="4694" y="7266"/>
                  </a:cubicBezTo>
                  <a:cubicBezTo>
                    <a:pt x="4694" y="4359"/>
                    <a:pt x="7744" y="3591"/>
                    <a:pt x="9357" y="3591"/>
                  </a:cubicBezTo>
                  <a:close/>
                  <a:moveTo>
                    <a:pt x="5202" y="0"/>
                  </a:moveTo>
                  <a:cubicBezTo>
                    <a:pt x="2338" y="0"/>
                    <a:pt x="6" y="2303"/>
                    <a:pt x="1" y="5148"/>
                  </a:cubicBezTo>
                  <a:lnTo>
                    <a:pt x="1" y="5159"/>
                  </a:lnTo>
                  <a:cubicBezTo>
                    <a:pt x="2" y="6225"/>
                    <a:pt x="261" y="6830"/>
                    <a:pt x="469" y="7319"/>
                  </a:cubicBezTo>
                  <a:cubicBezTo>
                    <a:pt x="609" y="7646"/>
                    <a:pt x="712" y="7885"/>
                    <a:pt x="712" y="8212"/>
                  </a:cubicBezTo>
                  <a:cubicBezTo>
                    <a:pt x="712" y="8219"/>
                    <a:pt x="632" y="9035"/>
                    <a:pt x="632" y="9553"/>
                  </a:cubicBezTo>
                  <a:cubicBezTo>
                    <a:pt x="632" y="12302"/>
                    <a:pt x="2927" y="18423"/>
                    <a:pt x="9541" y="18423"/>
                  </a:cubicBezTo>
                  <a:cubicBezTo>
                    <a:pt x="10171" y="18423"/>
                    <a:pt x="10931" y="18343"/>
                    <a:pt x="10931" y="18343"/>
                  </a:cubicBezTo>
                  <a:cubicBezTo>
                    <a:pt x="11190" y="18343"/>
                    <a:pt x="11441" y="18446"/>
                    <a:pt x="11759" y="18577"/>
                  </a:cubicBezTo>
                  <a:cubicBezTo>
                    <a:pt x="12509" y="18886"/>
                    <a:pt x="13241" y="19028"/>
                    <a:pt x="13937" y="19028"/>
                  </a:cubicBezTo>
                  <a:cubicBezTo>
                    <a:pt x="15330" y="19028"/>
                    <a:pt x="16576" y="18458"/>
                    <a:pt x="17517" y="17520"/>
                  </a:cubicBezTo>
                  <a:cubicBezTo>
                    <a:pt x="18489" y="16555"/>
                    <a:pt x="19023" y="15260"/>
                    <a:pt x="19023" y="13878"/>
                  </a:cubicBezTo>
                  <a:cubicBezTo>
                    <a:pt x="19023" y="12804"/>
                    <a:pt x="18763" y="12198"/>
                    <a:pt x="18554" y="11708"/>
                  </a:cubicBezTo>
                  <a:cubicBezTo>
                    <a:pt x="18414" y="11380"/>
                    <a:pt x="18312" y="11141"/>
                    <a:pt x="18312" y="10814"/>
                  </a:cubicBezTo>
                  <a:cubicBezTo>
                    <a:pt x="18312" y="10804"/>
                    <a:pt x="18391" y="9993"/>
                    <a:pt x="18391" y="9473"/>
                  </a:cubicBezTo>
                  <a:cubicBezTo>
                    <a:pt x="18391" y="6724"/>
                    <a:pt x="16095" y="603"/>
                    <a:pt x="9483" y="603"/>
                  </a:cubicBezTo>
                  <a:cubicBezTo>
                    <a:pt x="8853" y="603"/>
                    <a:pt x="8092" y="683"/>
                    <a:pt x="8092" y="683"/>
                  </a:cubicBezTo>
                  <a:cubicBezTo>
                    <a:pt x="7832" y="683"/>
                    <a:pt x="7583" y="580"/>
                    <a:pt x="7264" y="450"/>
                  </a:cubicBezTo>
                  <a:cubicBezTo>
                    <a:pt x="6767" y="244"/>
                    <a:pt x="6150" y="0"/>
                    <a:pt x="5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2" name="Google Shape;8772;p78"/>
          <p:cNvGrpSpPr/>
          <p:nvPr/>
        </p:nvGrpSpPr>
        <p:grpSpPr>
          <a:xfrm>
            <a:off x="3515416" y="3828288"/>
            <a:ext cx="387681" cy="387681"/>
            <a:chOff x="4933458" y="1687279"/>
            <a:chExt cx="397907" cy="397907"/>
          </a:xfrm>
          <a:solidFill>
            <a:srgbClr val="C00000">
              <a:alpha val="72000"/>
            </a:srgbClr>
          </a:solidFill>
        </p:grpSpPr>
        <p:sp>
          <p:nvSpPr>
            <p:cNvPr id="8773" name="Google Shape;8773;p78"/>
            <p:cNvSpPr/>
            <p:nvPr/>
          </p:nvSpPr>
          <p:spPr>
            <a:xfrm>
              <a:off x="5071801" y="1766541"/>
              <a:ext cx="125867" cy="241215"/>
            </a:xfrm>
            <a:custGeom>
              <a:avLst/>
              <a:gdLst/>
              <a:ahLst/>
              <a:cxnLst/>
              <a:rect l="l" t="t" r="r" b="b"/>
              <a:pathLst>
                <a:path w="6031" h="11558" extrusionOk="0">
                  <a:moveTo>
                    <a:pt x="2415" y="1"/>
                  </a:moveTo>
                  <a:cubicBezTo>
                    <a:pt x="2233" y="993"/>
                    <a:pt x="1808" y="2415"/>
                    <a:pt x="0" y="2785"/>
                  </a:cubicBezTo>
                  <a:lnTo>
                    <a:pt x="0" y="4244"/>
                  </a:lnTo>
                  <a:lnTo>
                    <a:pt x="1228" y="4244"/>
                  </a:lnTo>
                  <a:cubicBezTo>
                    <a:pt x="1537" y="4244"/>
                    <a:pt x="1787" y="4496"/>
                    <a:pt x="1787" y="4803"/>
                  </a:cubicBezTo>
                  <a:lnTo>
                    <a:pt x="1787" y="9077"/>
                  </a:lnTo>
                  <a:cubicBezTo>
                    <a:pt x="1787" y="10222"/>
                    <a:pt x="2553" y="11558"/>
                    <a:pt x="4714" y="11558"/>
                  </a:cubicBezTo>
                  <a:cubicBezTo>
                    <a:pt x="5212" y="11558"/>
                    <a:pt x="5689" y="11535"/>
                    <a:pt x="6031" y="11512"/>
                  </a:cubicBezTo>
                  <a:lnTo>
                    <a:pt x="6031" y="9905"/>
                  </a:lnTo>
                  <a:lnTo>
                    <a:pt x="4891" y="9905"/>
                  </a:lnTo>
                  <a:cubicBezTo>
                    <a:pt x="3535" y="9905"/>
                    <a:pt x="3351" y="9125"/>
                    <a:pt x="3351" y="8363"/>
                  </a:cubicBezTo>
                  <a:lnTo>
                    <a:pt x="3351" y="4803"/>
                  </a:lnTo>
                  <a:cubicBezTo>
                    <a:pt x="3351" y="4496"/>
                    <a:pt x="3600" y="4244"/>
                    <a:pt x="3910" y="4244"/>
                  </a:cubicBezTo>
                  <a:lnTo>
                    <a:pt x="6031" y="4244"/>
                  </a:lnTo>
                  <a:lnTo>
                    <a:pt x="6031" y="2681"/>
                  </a:lnTo>
                  <a:lnTo>
                    <a:pt x="3910" y="2681"/>
                  </a:lnTo>
                  <a:cubicBezTo>
                    <a:pt x="3600" y="2681"/>
                    <a:pt x="3351" y="2431"/>
                    <a:pt x="3351" y="2122"/>
                  </a:cubicBezTo>
                  <a:lnTo>
                    <a:pt x="33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78"/>
            <p:cNvSpPr/>
            <p:nvPr/>
          </p:nvSpPr>
          <p:spPr>
            <a:xfrm>
              <a:off x="4933458" y="1687279"/>
              <a:ext cx="397907" cy="397907"/>
            </a:xfrm>
            <a:custGeom>
              <a:avLst/>
              <a:gdLst/>
              <a:ahLst/>
              <a:cxnLst/>
              <a:rect l="l" t="t" r="r" b="b"/>
              <a:pathLst>
                <a:path w="19066" h="19066" extrusionOk="0">
                  <a:moveTo>
                    <a:pt x="10539" y="2681"/>
                  </a:moveTo>
                  <a:cubicBezTo>
                    <a:pt x="10846" y="2681"/>
                    <a:pt x="11059" y="2932"/>
                    <a:pt x="11059" y="3240"/>
                  </a:cubicBezTo>
                  <a:lnTo>
                    <a:pt x="11059" y="5362"/>
                  </a:lnTo>
                  <a:lnTo>
                    <a:pt x="13219" y="5362"/>
                  </a:lnTo>
                  <a:cubicBezTo>
                    <a:pt x="13528" y="5362"/>
                    <a:pt x="13778" y="5612"/>
                    <a:pt x="13778" y="5921"/>
                  </a:cubicBezTo>
                  <a:lnTo>
                    <a:pt x="13778" y="8601"/>
                  </a:lnTo>
                  <a:cubicBezTo>
                    <a:pt x="13778" y="8911"/>
                    <a:pt x="13528" y="9160"/>
                    <a:pt x="13219" y="9160"/>
                  </a:cubicBezTo>
                  <a:lnTo>
                    <a:pt x="11096" y="9160"/>
                  </a:lnTo>
                  <a:lnTo>
                    <a:pt x="11096" y="12161"/>
                  </a:lnTo>
                  <a:cubicBezTo>
                    <a:pt x="11096" y="12440"/>
                    <a:pt x="11121" y="12520"/>
                    <a:pt x="11133" y="12541"/>
                  </a:cubicBezTo>
                  <a:cubicBezTo>
                    <a:pt x="11140" y="12541"/>
                    <a:pt x="11234" y="12585"/>
                    <a:pt x="11520" y="12585"/>
                  </a:cubicBezTo>
                  <a:lnTo>
                    <a:pt x="13219" y="12585"/>
                  </a:lnTo>
                  <a:cubicBezTo>
                    <a:pt x="13528" y="12585"/>
                    <a:pt x="13741" y="12836"/>
                    <a:pt x="13741" y="13144"/>
                  </a:cubicBezTo>
                  <a:lnTo>
                    <a:pt x="13741" y="15826"/>
                  </a:lnTo>
                  <a:cubicBezTo>
                    <a:pt x="13741" y="16113"/>
                    <a:pt x="13560" y="16351"/>
                    <a:pt x="13273" y="16382"/>
                  </a:cubicBezTo>
                  <a:cubicBezTo>
                    <a:pt x="13236" y="16385"/>
                    <a:pt x="12341" y="16474"/>
                    <a:pt x="11342" y="16474"/>
                  </a:cubicBezTo>
                  <a:cubicBezTo>
                    <a:pt x="8564" y="16474"/>
                    <a:pt x="7298" y="14609"/>
                    <a:pt x="7298" y="12877"/>
                  </a:cubicBezTo>
                  <a:lnTo>
                    <a:pt x="7298" y="9160"/>
                  </a:lnTo>
                  <a:lnTo>
                    <a:pt x="6070" y="9160"/>
                  </a:lnTo>
                  <a:cubicBezTo>
                    <a:pt x="5760" y="9160"/>
                    <a:pt x="5511" y="8911"/>
                    <a:pt x="5511" y="8601"/>
                  </a:cubicBezTo>
                  <a:lnTo>
                    <a:pt x="5511" y="6100"/>
                  </a:lnTo>
                  <a:cubicBezTo>
                    <a:pt x="5511" y="5808"/>
                    <a:pt x="5734" y="5568"/>
                    <a:pt x="6024" y="5543"/>
                  </a:cubicBezTo>
                  <a:cubicBezTo>
                    <a:pt x="7535" y="5417"/>
                    <a:pt x="7797" y="4524"/>
                    <a:pt x="8000" y="3275"/>
                  </a:cubicBezTo>
                  <a:lnTo>
                    <a:pt x="8021" y="3148"/>
                  </a:lnTo>
                  <a:cubicBezTo>
                    <a:pt x="8066" y="2879"/>
                    <a:pt x="8299" y="2681"/>
                    <a:pt x="8571" y="2681"/>
                  </a:cubicBezTo>
                  <a:close/>
                  <a:moveTo>
                    <a:pt x="2794" y="1"/>
                  </a:moveTo>
                  <a:cubicBezTo>
                    <a:pt x="1253" y="1"/>
                    <a:pt x="1" y="1253"/>
                    <a:pt x="1" y="2794"/>
                  </a:cubicBezTo>
                  <a:lnTo>
                    <a:pt x="1" y="16272"/>
                  </a:lnTo>
                  <a:cubicBezTo>
                    <a:pt x="1" y="17811"/>
                    <a:pt x="1253" y="19065"/>
                    <a:pt x="2794" y="19065"/>
                  </a:cubicBezTo>
                  <a:lnTo>
                    <a:pt x="16272" y="19065"/>
                  </a:lnTo>
                  <a:cubicBezTo>
                    <a:pt x="17813" y="19065"/>
                    <a:pt x="19065" y="17811"/>
                    <a:pt x="19065" y="16272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5" name="Google Shape;8775;p78"/>
          <p:cNvGrpSpPr/>
          <p:nvPr/>
        </p:nvGrpSpPr>
        <p:grpSpPr>
          <a:xfrm>
            <a:off x="6348367" y="3308537"/>
            <a:ext cx="387661" cy="387661"/>
            <a:chOff x="1379798" y="1723250"/>
            <a:chExt cx="397887" cy="397887"/>
          </a:xfrm>
          <a:solidFill>
            <a:srgbClr val="C00000">
              <a:alpha val="72000"/>
            </a:srgbClr>
          </a:solidFill>
        </p:grpSpPr>
        <p:sp>
          <p:nvSpPr>
            <p:cNvPr id="8776" name="Google Shape;8776;p78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78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78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78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0" name="Google Shape;8780;p78"/>
          <p:cNvGrpSpPr/>
          <p:nvPr/>
        </p:nvGrpSpPr>
        <p:grpSpPr>
          <a:xfrm>
            <a:off x="5286246" y="3308537"/>
            <a:ext cx="387681" cy="387661"/>
            <a:chOff x="266768" y="1721375"/>
            <a:chExt cx="397907" cy="397887"/>
          </a:xfrm>
          <a:solidFill>
            <a:srgbClr val="C00000">
              <a:alpha val="72000"/>
            </a:srgbClr>
          </a:solidFill>
        </p:grpSpPr>
        <p:sp>
          <p:nvSpPr>
            <p:cNvPr id="8781" name="Google Shape;8781;p78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78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3" name="Google Shape;8783;p78"/>
          <p:cNvGrpSpPr/>
          <p:nvPr/>
        </p:nvGrpSpPr>
        <p:grpSpPr>
          <a:xfrm>
            <a:off x="5817327" y="3308537"/>
            <a:ext cx="387641" cy="387661"/>
            <a:chOff x="864491" y="1723250"/>
            <a:chExt cx="397866" cy="397887"/>
          </a:xfrm>
          <a:solidFill>
            <a:srgbClr val="C00000">
              <a:alpha val="72000"/>
            </a:srgbClr>
          </a:solidFill>
        </p:grpSpPr>
        <p:sp>
          <p:nvSpPr>
            <p:cNvPr id="8784" name="Google Shape;8784;p78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78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78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7" name="Google Shape;8787;p78"/>
          <p:cNvSpPr/>
          <p:nvPr/>
        </p:nvSpPr>
        <p:spPr>
          <a:xfrm>
            <a:off x="6879427" y="3343765"/>
            <a:ext cx="388846" cy="31714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C00000">
              <a:alpha val="7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8" name="Google Shape;8788;p78"/>
          <p:cNvGrpSpPr/>
          <p:nvPr/>
        </p:nvGrpSpPr>
        <p:grpSpPr>
          <a:xfrm>
            <a:off x="7411672" y="3308924"/>
            <a:ext cx="387539" cy="386888"/>
            <a:chOff x="2408992" y="1722875"/>
            <a:chExt cx="397761" cy="397093"/>
          </a:xfrm>
          <a:solidFill>
            <a:srgbClr val="C00000">
              <a:alpha val="72000"/>
            </a:srgbClr>
          </a:solidFill>
        </p:grpSpPr>
        <p:sp>
          <p:nvSpPr>
            <p:cNvPr id="8789" name="Google Shape;8789;p78"/>
            <p:cNvSpPr/>
            <p:nvPr/>
          </p:nvSpPr>
          <p:spPr>
            <a:xfrm>
              <a:off x="2492135" y="1827639"/>
              <a:ext cx="213667" cy="185326"/>
            </a:xfrm>
            <a:custGeom>
              <a:avLst/>
              <a:gdLst/>
              <a:ahLst/>
              <a:cxnLst/>
              <a:rect l="l" t="t" r="r" b="b"/>
              <a:pathLst>
                <a:path w="10238" h="8880" extrusionOk="0">
                  <a:moveTo>
                    <a:pt x="2548" y="1"/>
                  </a:moveTo>
                  <a:cubicBezTo>
                    <a:pt x="2277" y="1"/>
                    <a:pt x="2002" y="169"/>
                    <a:pt x="1743" y="427"/>
                  </a:cubicBezTo>
                  <a:cubicBezTo>
                    <a:pt x="1" y="2171"/>
                    <a:pt x="2739" y="5655"/>
                    <a:pt x="3567" y="6491"/>
                  </a:cubicBezTo>
                  <a:cubicBezTo>
                    <a:pt x="4206" y="7123"/>
                    <a:pt x="6403" y="8880"/>
                    <a:pt x="8179" y="8880"/>
                  </a:cubicBezTo>
                  <a:cubicBezTo>
                    <a:pt x="8718" y="8880"/>
                    <a:pt x="9219" y="8718"/>
                    <a:pt x="9626" y="8312"/>
                  </a:cubicBezTo>
                  <a:cubicBezTo>
                    <a:pt x="10054" y="7884"/>
                    <a:pt x="10238" y="7401"/>
                    <a:pt x="9812" y="6981"/>
                  </a:cubicBezTo>
                  <a:cubicBezTo>
                    <a:pt x="9168" y="6339"/>
                    <a:pt x="8797" y="6140"/>
                    <a:pt x="8555" y="6140"/>
                  </a:cubicBezTo>
                  <a:cubicBezTo>
                    <a:pt x="8422" y="6140"/>
                    <a:pt x="8327" y="6200"/>
                    <a:pt x="8248" y="6279"/>
                  </a:cubicBezTo>
                  <a:cubicBezTo>
                    <a:pt x="8064" y="6461"/>
                    <a:pt x="7636" y="7077"/>
                    <a:pt x="7461" y="7252"/>
                  </a:cubicBezTo>
                  <a:cubicBezTo>
                    <a:pt x="7260" y="7452"/>
                    <a:pt x="7021" y="7534"/>
                    <a:pt x="6762" y="7534"/>
                  </a:cubicBezTo>
                  <a:cubicBezTo>
                    <a:pt x="5839" y="7534"/>
                    <a:pt x="4665" y="6485"/>
                    <a:pt x="4117" y="5939"/>
                  </a:cubicBezTo>
                  <a:lnTo>
                    <a:pt x="4115" y="5938"/>
                  </a:lnTo>
                  <a:cubicBezTo>
                    <a:pt x="3417" y="5235"/>
                    <a:pt x="1890" y="3505"/>
                    <a:pt x="2803" y="2592"/>
                  </a:cubicBezTo>
                  <a:cubicBezTo>
                    <a:pt x="2879" y="2516"/>
                    <a:pt x="3056" y="2378"/>
                    <a:pt x="3254" y="2228"/>
                  </a:cubicBezTo>
                  <a:cubicBezTo>
                    <a:pt x="3445" y="2083"/>
                    <a:pt x="3661" y="1922"/>
                    <a:pt x="3776" y="1807"/>
                  </a:cubicBezTo>
                  <a:cubicBezTo>
                    <a:pt x="3999" y="1584"/>
                    <a:pt x="4069" y="1241"/>
                    <a:pt x="3080" y="250"/>
                  </a:cubicBezTo>
                  <a:cubicBezTo>
                    <a:pt x="2909" y="76"/>
                    <a:pt x="2730" y="1"/>
                    <a:pt x="25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78"/>
            <p:cNvSpPr/>
            <p:nvPr/>
          </p:nvSpPr>
          <p:spPr>
            <a:xfrm>
              <a:off x="2408992" y="1722875"/>
              <a:ext cx="397761" cy="397093"/>
            </a:xfrm>
            <a:custGeom>
              <a:avLst/>
              <a:gdLst/>
              <a:ahLst/>
              <a:cxnLst/>
              <a:rect l="l" t="t" r="r" b="b"/>
              <a:pathLst>
                <a:path w="19059" h="19027" extrusionOk="0">
                  <a:moveTo>
                    <a:pt x="6538" y="3907"/>
                  </a:moveTo>
                  <a:cubicBezTo>
                    <a:pt x="7030" y="3907"/>
                    <a:pt x="7490" y="4114"/>
                    <a:pt x="7853" y="4483"/>
                  </a:cubicBezTo>
                  <a:cubicBezTo>
                    <a:pt x="8326" y="4955"/>
                    <a:pt x="9768" y="6397"/>
                    <a:pt x="8549" y="7616"/>
                  </a:cubicBezTo>
                  <a:cubicBezTo>
                    <a:pt x="8407" y="7756"/>
                    <a:pt x="8145" y="7957"/>
                    <a:pt x="7912" y="8136"/>
                  </a:cubicBezTo>
                  <a:cubicBezTo>
                    <a:pt x="7767" y="8246"/>
                    <a:pt x="7634" y="8343"/>
                    <a:pt x="7576" y="8400"/>
                  </a:cubicBezTo>
                  <a:cubicBezTo>
                    <a:pt x="7599" y="8585"/>
                    <a:pt x="8227" y="9504"/>
                    <a:pt x="8888" y="10169"/>
                  </a:cubicBezTo>
                  <a:cubicBezTo>
                    <a:pt x="9546" y="10823"/>
                    <a:pt x="10450" y="11437"/>
                    <a:pt x="10732" y="11437"/>
                  </a:cubicBezTo>
                  <a:cubicBezTo>
                    <a:pt x="10736" y="11437"/>
                    <a:pt x="10740" y="11437"/>
                    <a:pt x="10744" y="11437"/>
                  </a:cubicBezTo>
                  <a:cubicBezTo>
                    <a:pt x="10716" y="11423"/>
                    <a:pt x="10813" y="11292"/>
                    <a:pt x="10923" y="11147"/>
                  </a:cubicBezTo>
                  <a:cubicBezTo>
                    <a:pt x="11100" y="10913"/>
                    <a:pt x="11301" y="10650"/>
                    <a:pt x="11443" y="10510"/>
                  </a:cubicBezTo>
                  <a:cubicBezTo>
                    <a:pt x="11789" y="10163"/>
                    <a:pt x="12153" y="10031"/>
                    <a:pt x="12508" y="10031"/>
                  </a:cubicBezTo>
                  <a:cubicBezTo>
                    <a:pt x="13402" y="10031"/>
                    <a:pt x="14236" y="10866"/>
                    <a:pt x="14576" y="11205"/>
                  </a:cubicBezTo>
                  <a:cubicBezTo>
                    <a:pt x="15328" y="11943"/>
                    <a:pt x="15425" y="13093"/>
                    <a:pt x="14399" y="14119"/>
                  </a:cubicBezTo>
                  <a:cubicBezTo>
                    <a:pt x="13750" y="14770"/>
                    <a:pt x="12980" y="15023"/>
                    <a:pt x="12179" y="15023"/>
                  </a:cubicBezTo>
                  <a:cubicBezTo>
                    <a:pt x="10063" y="15023"/>
                    <a:pt x="7723" y="13248"/>
                    <a:pt x="6764" y="12299"/>
                  </a:cubicBezTo>
                  <a:cubicBezTo>
                    <a:pt x="5451" y="10974"/>
                    <a:pt x="2573" y="7025"/>
                    <a:pt x="4938" y="4660"/>
                  </a:cubicBezTo>
                  <a:cubicBezTo>
                    <a:pt x="5458" y="4140"/>
                    <a:pt x="6017" y="3907"/>
                    <a:pt x="6538" y="3907"/>
                  </a:cubicBezTo>
                  <a:close/>
                  <a:moveTo>
                    <a:pt x="9545" y="0"/>
                  </a:moveTo>
                  <a:cubicBezTo>
                    <a:pt x="4319" y="0"/>
                    <a:pt x="31" y="4288"/>
                    <a:pt x="31" y="9514"/>
                  </a:cubicBezTo>
                  <a:cubicBezTo>
                    <a:pt x="31" y="11064"/>
                    <a:pt x="448" y="12594"/>
                    <a:pt x="1172" y="13954"/>
                  </a:cubicBezTo>
                  <a:lnTo>
                    <a:pt x="49" y="18334"/>
                  </a:lnTo>
                  <a:cubicBezTo>
                    <a:pt x="1" y="18524"/>
                    <a:pt x="57" y="18725"/>
                    <a:pt x="195" y="18863"/>
                  </a:cubicBezTo>
                  <a:cubicBezTo>
                    <a:pt x="302" y="18971"/>
                    <a:pt x="445" y="19027"/>
                    <a:pt x="590" y="19027"/>
                  </a:cubicBezTo>
                  <a:cubicBezTo>
                    <a:pt x="635" y="19027"/>
                    <a:pt x="680" y="19021"/>
                    <a:pt x="724" y="19010"/>
                  </a:cubicBezTo>
                  <a:lnTo>
                    <a:pt x="5104" y="17887"/>
                  </a:lnTo>
                  <a:cubicBezTo>
                    <a:pt x="6465" y="18609"/>
                    <a:pt x="7995" y="19026"/>
                    <a:pt x="9545" y="19026"/>
                  </a:cubicBezTo>
                  <a:cubicBezTo>
                    <a:pt x="14770" y="19026"/>
                    <a:pt x="19058" y="14738"/>
                    <a:pt x="19058" y="9514"/>
                  </a:cubicBezTo>
                  <a:cubicBezTo>
                    <a:pt x="19058" y="4288"/>
                    <a:pt x="14770" y="0"/>
                    <a:pt x="9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1" name="Google Shape;8791;p78"/>
          <p:cNvGrpSpPr/>
          <p:nvPr/>
        </p:nvGrpSpPr>
        <p:grpSpPr>
          <a:xfrm>
            <a:off x="6584077" y="3827044"/>
            <a:ext cx="395772" cy="395772"/>
            <a:chOff x="1190625" y="238125"/>
            <a:chExt cx="5235075" cy="5235075"/>
          </a:xfrm>
          <a:solidFill>
            <a:srgbClr val="C00000">
              <a:alpha val="72000"/>
            </a:srgbClr>
          </a:solidFill>
        </p:grpSpPr>
        <p:sp>
          <p:nvSpPr>
            <p:cNvPr id="8792" name="Google Shape;8792;p78"/>
            <p:cNvSpPr/>
            <p:nvPr/>
          </p:nvSpPr>
          <p:spPr>
            <a:xfrm>
              <a:off x="2315100" y="1168900"/>
              <a:ext cx="2952100" cy="3373700"/>
            </a:xfrm>
            <a:custGeom>
              <a:avLst/>
              <a:gdLst/>
              <a:ahLst/>
              <a:cxnLst/>
              <a:rect l="l" t="t" r="r" b="b"/>
              <a:pathLst>
                <a:path w="118084" h="134948" extrusionOk="0">
                  <a:moveTo>
                    <a:pt x="69703" y="1"/>
                  </a:moveTo>
                  <a:cubicBezTo>
                    <a:pt x="69732" y="18483"/>
                    <a:pt x="69791" y="73192"/>
                    <a:pt x="69614" y="94277"/>
                  </a:cubicBezTo>
                  <a:cubicBezTo>
                    <a:pt x="69555" y="101848"/>
                    <a:pt x="66627" y="108827"/>
                    <a:pt x="61393" y="113914"/>
                  </a:cubicBezTo>
                  <a:cubicBezTo>
                    <a:pt x="56291" y="118871"/>
                    <a:pt x="49391" y="121638"/>
                    <a:pt x="41981" y="121638"/>
                  </a:cubicBezTo>
                  <a:cubicBezTo>
                    <a:pt x="41788" y="121638"/>
                    <a:pt x="41595" y="121636"/>
                    <a:pt x="41402" y="121632"/>
                  </a:cubicBezTo>
                  <a:cubicBezTo>
                    <a:pt x="26527" y="121336"/>
                    <a:pt x="14462" y="109005"/>
                    <a:pt x="14491" y="94159"/>
                  </a:cubicBezTo>
                  <a:cubicBezTo>
                    <a:pt x="14491" y="82094"/>
                    <a:pt x="22387" y="71477"/>
                    <a:pt x="33950" y="67988"/>
                  </a:cubicBezTo>
                  <a:lnTo>
                    <a:pt x="33861" y="54473"/>
                  </a:lnTo>
                  <a:cubicBezTo>
                    <a:pt x="25522" y="56070"/>
                    <a:pt x="17360" y="60949"/>
                    <a:pt x="11238" y="68224"/>
                  </a:cubicBezTo>
                  <a:cubicBezTo>
                    <a:pt x="3401" y="77480"/>
                    <a:pt x="1" y="88984"/>
                    <a:pt x="1864" y="99837"/>
                  </a:cubicBezTo>
                  <a:cubicBezTo>
                    <a:pt x="3668" y="109951"/>
                    <a:pt x="8961" y="119148"/>
                    <a:pt x="16857" y="125772"/>
                  </a:cubicBezTo>
                  <a:cubicBezTo>
                    <a:pt x="23901" y="131741"/>
                    <a:pt x="32192" y="134947"/>
                    <a:pt x="40396" y="134947"/>
                  </a:cubicBezTo>
                  <a:cubicBezTo>
                    <a:pt x="41215" y="134947"/>
                    <a:pt x="42034" y="134915"/>
                    <a:pt x="42851" y="134851"/>
                  </a:cubicBezTo>
                  <a:cubicBezTo>
                    <a:pt x="66893" y="133017"/>
                    <a:pt x="82508" y="116634"/>
                    <a:pt x="82596" y="93183"/>
                  </a:cubicBezTo>
                  <a:lnTo>
                    <a:pt x="82626" y="43738"/>
                  </a:lnTo>
                  <a:cubicBezTo>
                    <a:pt x="82626" y="40066"/>
                    <a:pt x="85620" y="37517"/>
                    <a:pt x="88833" y="37517"/>
                  </a:cubicBezTo>
                  <a:cubicBezTo>
                    <a:pt x="90045" y="37517"/>
                    <a:pt x="91289" y="37880"/>
                    <a:pt x="92414" y="38681"/>
                  </a:cubicBezTo>
                  <a:cubicBezTo>
                    <a:pt x="100014" y="44064"/>
                    <a:pt x="111163" y="46104"/>
                    <a:pt x="118083" y="46873"/>
                  </a:cubicBezTo>
                  <a:lnTo>
                    <a:pt x="118083" y="34127"/>
                  </a:lnTo>
                  <a:cubicBezTo>
                    <a:pt x="112405" y="32530"/>
                    <a:pt x="106432" y="30697"/>
                    <a:pt x="101197" y="27503"/>
                  </a:cubicBezTo>
                  <a:cubicBezTo>
                    <a:pt x="91320" y="21441"/>
                    <a:pt x="85228" y="12214"/>
                    <a:pt x="83069" y="30"/>
                  </a:cubicBezTo>
                  <a:lnTo>
                    <a:pt x="830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78"/>
            <p:cNvSpPr/>
            <p:nvPr/>
          </p:nvSpPr>
          <p:spPr>
            <a:xfrm>
              <a:off x="1190625" y="238125"/>
              <a:ext cx="5235075" cy="5235075"/>
            </a:xfrm>
            <a:custGeom>
              <a:avLst/>
              <a:gdLst/>
              <a:ahLst/>
              <a:cxnLst/>
              <a:rect l="l" t="t" r="r" b="b"/>
              <a:pathLst>
                <a:path w="209403" h="209403" extrusionOk="0">
                  <a:moveTo>
                    <a:pt x="108469" y="24836"/>
                  </a:moveTo>
                  <a:cubicBezTo>
                    <a:pt x="108549" y="24836"/>
                    <a:pt x="108628" y="24838"/>
                    <a:pt x="108708" y="24841"/>
                  </a:cubicBezTo>
                  <a:lnTo>
                    <a:pt x="132248" y="24841"/>
                  </a:lnTo>
                  <a:cubicBezTo>
                    <a:pt x="132267" y="24841"/>
                    <a:pt x="132287" y="24841"/>
                    <a:pt x="132306" y="24841"/>
                  </a:cubicBezTo>
                  <a:cubicBezTo>
                    <a:pt x="136154" y="24841"/>
                    <a:pt x="139377" y="27758"/>
                    <a:pt x="139789" y="31583"/>
                  </a:cubicBezTo>
                  <a:cubicBezTo>
                    <a:pt x="140794" y="42082"/>
                    <a:pt x="144993" y="49445"/>
                    <a:pt x="152653" y="54147"/>
                  </a:cubicBezTo>
                  <a:cubicBezTo>
                    <a:pt x="156556" y="56542"/>
                    <a:pt x="161406" y="57991"/>
                    <a:pt x="166463" y="59411"/>
                  </a:cubicBezTo>
                  <a:cubicBezTo>
                    <a:pt x="167557" y="59736"/>
                    <a:pt x="168651" y="59973"/>
                    <a:pt x="169775" y="60150"/>
                  </a:cubicBezTo>
                  <a:cubicBezTo>
                    <a:pt x="173028" y="60357"/>
                    <a:pt x="175512" y="63078"/>
                    <a:pt x="175453" y="66331"/>
                  </a:cubicBezTo>
                  <a:lnTo>
                    <a:pt x="175453" y="90787"/>
                  </a:lnTo>
                  <a:cubicBezTo>
                    <a:pt x="175453" y="92414"/>
                    <a:pt x="174802" y="94011"/>
                    <a:pt x="173620" y="95194"/>
                  </a:cubicBezTo>
                  <a:cubicBezTo>
                    <a:pt x="172462" y="96322"/>
                    <a:pt x="170909" y="96969"/>
                    <a:pt x="169292" y="96969"/>
                  </a:cubicBezTo>
                  <a:cubicBezTo>
                    <a:pt x="169256" y="96969"/>
                    <a:pt x="169220" y="96969"/>
                    <a:pt x="169184" y="96968"/>
                  </a:cubicBezTo>
                  <a:cubicBezTo>
                    <a:pt x="168444" y="96968"/>
                    <a:pt x="154871" y="96702"/>
                    <a:pt x="141888" y="91970"/>
                  </a:cubicBezTo>
                  <a:cubicBezTo>
                    <a:pt x="141720" y="91905"/>
                    <a:pt x="141550" y="91875"/>
                    <a:pt x="141384" y="91875"/>
                  </a:cubicBezTo>
                  <a:cubicBezTo>
                    <a:pt x="140646" y="91875"/>
                    <a:pt x="139996" y="92474"/>
                    <a:pt x="139996" y="93271"/>
                  </a:cubicBezTo>
                  <a:lnTo>
                    <a:pt x="139966" y="130444"/>
                  </a:lnTo>
                  <a:cubicBezTo>
                    <a:pt x="139848" y="160371"/>
                    <a:pt x="119265" y="182077"/>
                    <a:pt x="88776" y="184443"/>
                  </a:cubicBezTo>
                  <a:cubicBezTo>
                    <a:pt x="87653" y="184532"/>
                    <a:pt x="86529" y="184561"/>
                    <a:pt x="85405" y="184561"/>
                  </a:cubicBezTo>
                  <a:cubicBezTo>
                    <a:pt x="61481" y="184561"/>
                    <a:pt x="39095" y="164896"/>
                    <a:pt x="34629" y="139168"/>
                  </a:cubicBezTo>
                  <a:cubicBezTo>
                    <a:pt x="32116" y="124707"/>
                    <a:pt x="36522" y="109507"/>
                    <a:pt x="46724" y="97441"/>
                  </a:cubicBezTo>
                  <a:cubicBezTo>
                    <a:pt x="56803" y="85541"/>
                    <a:pt x="70647" y="78721"/>
                    <a:pt x="84747" y="78721"/>
                  </a:cubicBezTo>
                  <a:cubicBezTo>
                    <a:pt x="84839" y="78721"/>
                    <a:pt x="84930" y="78721"/>
                    <a:pt x="85021" y="78722"/>
                  </a:cubicBezTo>
                  <a:cubicBezTo>
                    <a:pt x="88392" y="78722"/>
                    <a:pt x="91142" y="81472"/>
                    <a:pt x="91172" y="84873"/>
                  </a:cubicBezTo>
                  <a:lnTo>
                    <a:pt x="91349" y="108856"/>
                  </a:lnTo>
                  <a:cubicBezTo>
                    <a:pt x="91349" y="112641"/>
                    <a:pt x="88658" y="116013"/>
                    <a:pt x="84902" y="116545"/>
                  </a:cubicBezTo>
                  <a:cubicBezTo>
                    <a:pt x="77125" y="117580"/>
                    <a:pt x="71447" y="124441"/>
                    <a:pt x="71890" y="132277"/>
                  </a:cubicBezTo>
                  <a:cubicBezTo>
                    <a:pt x="72334" y="140114"/>
                    <a:pt x="78751" y="146295"/>
                    <a:pt x="86618" y="146443"/>
                  </a:cubicBezTo>
                  <a:cubicBezTo>
                    <a:pt x="86736" y="146445"/>
                    <a:pt x="86855" y="146446"/>
                    <a:pt x="86973" y="146446"/>
                  </a:cubicBezTo>
                  <a:cubicBezTo>
                    <a:pt x="91096" y="146446"/>
                    <a:pt x="94919" y="144946"/>
                    <a:pt x="97707" y="142243"/>
                  </a:cubicBezTo>
                  <a:cubicBezTo>
                    <a:pt x="100605" y="139434"/>
                    <a:pt x="102143" y="135619"/>
                    <a:pt x="102173" y="131390"/>
                  </a:cubicBezTo>
                  <a:cubicBezTo>
                    <a:pt x="102380" y="106047"/>
                    <a:pt x="102291" y="31790"/>
                    <a:pt x="102291" y="31051"/>
                  </a:cubicBezTo>
                  <a:cubicBezTo>
                    <a:pt x="102291" y="28419"/>
                    <a:pt x="103917" y="26083"/>
                    <a:pt x="106401" y="25196"/>
                  </a:cubicBezTo>
                  <a:cubicBezTo>
                    <a:pt x="107067" y="24956"/>
                    <a:pt x="107756" y="24836"/>
                    <a:pt x="108469" y="24836"/>
                  </a:cubicBezTo>
                  <a:close/>
                  <a:moveTo>
                    <a:pt x="33831" y="0"/>
                  </a:moveTo>
                  <a:cubicBezTo>
                    <a:pt x="15141" y="0"/>
                    <a:pt x="0" y="15141"/>
                    <a:pt x="0" y="33831"/>
                  </a:cubicBezTo>
                  <a:lnTo>
                    <a:pt x="0" y="175601"/>
                  </a:lnTo>
                  <a:cubicBezTo>
                    <a:pt x="0" y="194261"/>
                    <a:pt x="15141" y="209402"/>
                    <a:pt x="33831" y="209402"/>
                  </a:cubicBezTo>
                  <a:lnTo>
                    <a:pt x="175601" y="209402"/>
                  </a:lnTo>
                  <a:cubicBezTo>
                    <a:pt x="194261" y="209402"/>
                    <a:pt x="209402" y="194261"/>
                    <a:pt x="209402" y="175601"/>
                  </a:cubicBezTo>
                  <a:lnTo>
                    <a:pt x="209402" y="33831"/>
                  </a:lnTo>
                  <a:cubicBezTo>
                    <a:pt x="209402" y="15141"/>
                    <a:pt x="194261" y="0"/>
                    <a:pt x="1756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4" name="Google Shape;8794;p78"/>
          <p:cNvGrpSpPr/>
          <p:nvPr/>
        </p:nvGrpSpPr>
        <p:grpSpPr>
          <a:xfrm>
            <a:off x="5592488" y="3828305"/>
            <a:ext cx="387641" cy="387641"/>
            <a:chOff x="7199196" y="1561258"/>
            <a:chExt cx="397866" cy="397866"/>
          </a:xfrm>
          <a:solidFill>
            <a:srgbClr val="C00000">
              <a:alpha val="72000"/>
            </a:srgbClr>
          </a:solidFill>
        </p:grpSpPr>
        <p:sp>
          <p:nvSpPr>
            <p:cNvPr id="8795" name="Google Shape;8795;p78"/>
            <p:cNvSpPr/>
            <p:nvPr/>
          </p:nvSpPr>
          <p:spPr>
            <a:xfrm>
              <a:off x="7316523" y="1655253"/>
              <a:ext cx="163203" cy="209869"/>
            </a:xfrm>
            <a:custGeom>
              <a:avLst/>
              <a:gdLst/>
              <a:ahLst/>
              <a:cxnLst/>
              <a:rect l="l" t="t" r="r" b="b"/>
              <a:pathLst>
                <a:path w="7820" h="10056" extrusionOk="0">
                  <a:moveTo>
                    <a:pt x="3910" y="1119"/>
                  </a:moveTo>
                  <a:cubicBezTo>
                    <a:pt x="5449" y="1119"/>
                    <a:pt x="6704" y="2371"/>
                    <a:pt x="6704" y="3910"/>
                  </a:cubicBezTo>
                  <a:cubicBezTo>
                    <a:pt x="6704" y="5451"/>
                    <a:pt x="5449" y="6704"/>
                    <a:pt x="3910" y="6704"/>
                  </a:cubicBezTo>
                  <a:cubicBezTo>
                    <a:pt x="2371" y="6704"/>
                    <a:pt x="1117" y="5451"/>
                    <a:pt x="1117" y="3912"/>
                  </a:cubicBezTo>
                  <a:cubicBezTo>
                    <a:pt x="1117" y="3652"/>
                    <a:pt x="1161" y="3383"/>
                    <a:pt x="1251" y="3091"/>
                  </a:cubicBezTo>
                  <a:cubicBezTo>
                    <a:pt x="1299" y="2939"/>
                    <a:pt x="1409" y="2814"/>
                    <a:pt x="1554" y="2746"/>
                  </a:cubicBezTo>
                  <a:cubicBezTo>
                    <a:pt x="1627" y="2713"/>
                    <a:pt x="1706" y="2696"/>
                    <a:pt x="1786" y="2696"/>
                  </a:cubicBezTo>
                  <a:cubicBezTo>
                    <a:pt x="1863" y="2696"/>
                    <a:pt x="1940" y="2712"/>
                    <a:pt x="2012" y="2745"/>
                  </a:cubicBezTo>
                  <a:cubicBezTo>
                    <a:pt x="2088" y="2779"/>
                    <a:pt x="2165" y="2794"/>
                    <a:pt x="2239" y="2794"/>
                  </a:cubicBezTo>
                  <a:cubicBezTo>
                    <a:pt x="2538" y="2794"/>
                    <a:pt x="2794" y="2541"/>
                    <a:pt x="2794" y="2235"/>
                  </a:cubicBezTo>
                  <a:cubicBezTo>
                    <a:pt x="2794" y="1934"/>
                    <a:pt x="2584" y="1911"/>
                    <a:pt x="2746" y="1554"/>
                  </a:cubicBezTo>
                  <a:cubicBezTo>
                    <a:pt x="2812" y="1409"/>
                    <a:pt x="2937" y="1299"/>
                    <a:pt x="3089" y="1252"/>
                  </a:cubicBezTo>
                  <a:cubicBezTo>
                    <a:pt x="3381" y="1163"/>
                    <a:pt x="3650" y="1119"/>
                    <a:pt x="3910" y="1119"/>
                  </a:cubicBezTo>
                  <a:close/>
                  <a:moveTo>
                    <a:pt x="3910" y="1"/>
                  </a:moveTo>
                  <a:cubicBezTo>
                    <a:pt x="1756" y="1"/>
                    <a:pt x="1" y="1756"/>
                    <a:pt x="1" y="3912"/>
                  </a:cubicBezTo>
                  <a:cubicBezTo>
                    <a:pt x="1" y="6194"/>
                    <a:pt x="3139" y="9964"/>
                    <a:pt x="3917" y="10056"/>
                  </a:cubicBezTo>
                  <a:cubicBezTo>
                    <a:pt x="4682" y="9964"/>
                    <a:pt x="7820" y="6194"/>
                    <a:pt x="7820" y="3912"/>
                  </a:cubicBezTo>
                  <a:cubicBezTo>
                    <a:pt x="7820" y="1756"/>
                    <a:pt x="6065" y="1"/>
                    <a:pt x="39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78"/>
            <p:cNvSpPr/>
            <p:nvPr/>
          </p:nvSpPr>
          <p:spPr>
            <a:xfrm>
              <a:off x="7199196" y="1561258"/>
              <a:ext cx="397866" cy="397866"/>
            </a:xfrm>
            <a:custGeom>
              <a:avLst/>
              <a:gdLst/>
              <a:ahLst/>
              <a:cxnLst/>
              <a:rect l="l" t="t" r="r" b="b"/>
              <a:pathLst>
                <a:path w="19064" h="19064" extrusionOk="0">
                  <a:moveTo>
                    <a:pt x="9532" y="3389"/>
                  </a:moveTo>
                  <a:cubicBezTo>
                    <a:pt x="12304" y="3389"/>
                    <a:pt x="14560" y="5644"/>
                    <a:pt x="14560" y="8416"/>
                  </a:cubicBezTo>
                  <a:cubicBezTo>
                    <a:pt x="14560" y="11045"/>
                    <a:pt x="11089" y="15676"/>
                    <a:pt x="9532" y="15676"/>
                  </a:cubicBezTo>
                  <a:cubicBezTo>
                    <a:pt x="7974" y="15676"/>
                    <a:pt x="4507" y="11045"/>
                    <a:pt x="4507" y="8416"/>
                  </a:cubicBezTo>
                  <a:cubicBezTo>
                    <a:pt x="4507" y="5644"/>
                    <a:pt x="6760" y="3389"/>
                    <a:pt x="9532" y="3389"/>
                  </a:cubicBezTo>
                  <a:close/>
                  <a:moveTo>
                    <a:pt x="9532" y="1"/>
                  </a:moveTo>
                  <a:cubicBezTo>
                    <a:pt x="4296" y="1"/>
                    <a:pt x="1" y="4296"/>
                    <a:pt x="1" y="9532"/>
                  </a:cubicBezTo>
                  <a:cubicBezTo>
                    <a:pt x="1" y="14769"/>
                    <a:pt x="4296" y="19064"/>
                    <a:pt x="9532" y="19064"/>
                  </a:cubicBezTo>
                  <a:cubicBezTo>
                    <a:pt x="14769" y="19064"/>
                    <a:pt x="19064" y="14769"/>
                    <a:pt x="19064" y="9532"/>
                  </a:cubicBezTo>
                  <a:cubicBezTo>
                    <a:pt x="19064" y="4296"/>
                    <a:pt x="14769" y="1"/>
                    <a:pt x="9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78"/>
            <p:cNvSpPr/>
            <p:nvPr/>
          </p:nvSpPr>
          <p:spPr>
            <a:xfrm>
              <a:off x="7363167" y="1701896"/>
              <a:ext cx="69935" cy="69977"/>
            </a:xfrm>
            <a:custGeom>
              <a:avLst/>
              <a:gdLst/>
              <a:ahLst/>
              <a:cxnLst/>
              <a:rect l="l" t="t" r="r" b="b"/>
              <a:pathLst>
                <a:path w="3351" h="3353" extrusionOk="0">
                  <a:moveTo>
                    <a:pt x="1675" y="0"/>
                  </a:moveTo>
                  <a:cubicBezTo>
                    <a:pt x="1675" y="925"/>
                    <a:pt x="923" y="1677"/>
                    <a:pt x="0" y="1677"/>
                  </a:cubicBezTo>
                  <a:cubicBezTo>
                    <a:pt x="0" y="2601"/>
                    <a:pt x="752" y="3352"/>
                    <a:pt x="1675" y="3352"/>
                  </a:cubicBezTo>
                  <a:cubicBezTo>
                    <a:pt x="2599" y="3352"/>
                    <a:pt x="3351" y="2601"/>
                    <a:pt x="3351" y="1677"/>
                  </a:cubicBezTo>
                  <a:cubicBezTo>
                    <a:pt x="3351" y="752"/>
                    <a:pt x="2599" y="0"/>
                    <a:pt x="16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6" name="Рисунок 305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285920" y="-4333274"/>
            <a:ext cx="516415" cy="914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93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285920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915816" y="13468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АКТУАЛЬНОСТЬ И ЦЕЛЬ ИССЛЕДОВАНИЯ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C:\Users\senchenkoau\Desktop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3" y="3851275"/>
            <a:ext cx="2189163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74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285920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48051" y="123478"/>
            <a:ext cx="677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МАТЕРИАЛЫ И МЕТОДЫ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senchenkoau\Desktop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3" y="3851275"/>
            <a:ext cx="2189163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709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285920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48051" y="123478"/>
            <a:ext cx="677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cap="all" dirty="0" smtClean="0">
                <a:solidFill>
                  <a:schemeClr val="bg1"/>
                </a:solidFill>
              </a:rPr>
              <a:t>РЕЗУЛЬТАТЫ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senchenkoau\Desktop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3" y="3851275"/>
            <a:ext cx="2189163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1568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nchenkoau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3" y="3851275"/>
            <a:ext cx="2189163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285920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79223" y="65707"/>
            <a:ext cx="813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ВЫВОДЫ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747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285920" y="-4333274"/>
            <a:ext cx="516415" cy="9144000"/>
          </a:xfrm>
          <a:prstGeom prst="rect">
            <a:avLst/>
          </a:prstGeom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48351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ОБРАЗЦЫ ГРАФИЧЕСКИХ ЭЛЕМЕНТОВ ПРЕЗЕНТАЦИИ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70955"/>
              </p:ext>
            </p:extLst>
          </p:nvPr>
        </p:nvGraphicFramePr>
        <p:xfrm>
          <a:off x="323528" y="627534"/>
          <a:ext cx="7704854" cy="193995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96307"/>
                <a:gridCol w="1375839"/>
                <a:gridCol w="766228"/>
                <a:gridCol w="775063"/>
                <a:gridCol w="775063"/>
                <a:gridCol w="766228"/>
                <a:gridCol w="775063"/>
                <a:gridCol w="775063"/>
              </a:tblGrid>
              <a:tr h="18067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</a:tr>
              <a:tr h="2347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 anchor="ctr"/>
                </a:tc>
              </a:tr>
              <a:tr h="210023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43" marR="547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4496" y="2732524"/>
            <a:ext cx="506583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255774"/>
            <a:ext cx="50658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3887924" y="591530"/>
            <a:ext cx="936104" cy="792088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1520" y="3766814"/>
            <a:ext cx="506583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0152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8" name="Google Shape;6088;p73"/>
          <p:cNvSpPr txBox="1">
            <a:spLocks noGrp="1"/>
          </p:cNvSpPr>
          <p:nvPr>
            <p:ph type="title" idx="4294967295"/>
          </p:nvPr>
        </p:nvSpPr>
        <p:spPr>
          <a:xfrm>
            <a:off x="705437" y="771550"/>
            <a:ext cx="3822356" cy="648072"/>
          </a:xfrm>
          <a:prstGeom prst="rect">
            <a:avLst/>
          </a:prstGeom>
          <a:solidFill>
            <a:srgbClr val="C00000">
              <a:alpha val="780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Образовательные иконки</a:t>
            </a:r>
            <a:endParaRPr sz="24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9" name="Google Shape;6089;p73"/>
          <p:cNvSpPr txBox="1">
            <a:spLocks noGrp="1"/>
          </p:cNvSpPr>
          <p:nvPr>
            <p:ph type="title" idx="4294967295"/>
          </p:nvPr>
        </p:nvSpPr>
        <p:spPr>
          <a:xfrm>
            <a:off x="4758412" y="771550"/>
            <a:ext cx="4011876" cy="648072"/>
          </a:xfrm>
          <a:prstGeom prst="rect">
            <a:avLst/>
          </a:prstGeom>
          <a:solidFill>
            <a:srgbClr val="C00000">
              <a:alpha val="780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Медицинские иконки</a:t>
            </a:r>
            <a:endParaRPr sz="24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90" name="Google Shape;6090;p73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  <a:solidFill>
            <a:srgbClr val="C00000">
              <a:alpha val="78000"/>
            </a:srgbClr>
          </a:solidFill>
        </p:grpSpPr>
        <p:sp>
          <p:nvSpPr>
            <p:cNvPr id="6091" name="Google Shape;6091;p73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092" name="Google Shape;6092;p73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093" name="Google Shape;6093;p73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094" name="Google Shape;6094;p73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  <a:solidFill>
            <a:srgbClr val="C00000">
              <a:alpha val="78000"/>
            </a:srgbClr>
          </a:solidFill>
        </p:grpSpPr>
        <p:sp>
          <p:nvSpPr>
            <p:cNvPr id="6095" name="Google Shape;6095;p73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096" name="Google Shape;6096;p73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097" name="Google Shape;6097;p73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098" name="Google Shape;6098;p73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  <a:solidFill>
            <a:srgbClr val="C00000">
              <a:alpha val="78000"/>
            </a:srgbClr>
          </a:solidFill>
        </p:grpSpPr>
        <p:sp>
          <p:nvSpPr>
            <p:cNvPr id="6099" name="Google Shape;6099;p73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00" name="Google Shape;6100;p73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01" name="Google Shape;6101;p73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102" name="Google Shape;6102;p73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  <a:solidFill>
            <a:srgbClr val="C00000">
              <a:alpha val="78000"/>
            </a:srgbClr>
          </a:solidFill>
        </p:grpSpPr>
        <p:sp>
          <p:nvSpPr>
            <p:cNvPr id="6103" name="Google Shape;6103;p73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04" name="Google Shape;6104;p73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05" name="Google Shape;6105;p73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06" name="Google Shape;6106;p73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107" name="Google Shape;6107;p73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  <a:solidFill>
            <a:srgbClr val="C00000">
              <a:alpha val="78000"/>
            </a:srgbClr>
          </a:solidFill>
        </p:grpSpPr>
        <p:sp>
          <p:nvSpPr>
            <p:cNvPr id="6108" name="Google Shape;6108;p73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09" name="Google Shape;6109;p73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10" name="Google Shape;6110;p73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111" name="Google Shape;6111;p73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112" name="Google Shape;6112;p73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  <a:solidFill>
            <a:srgbClr val="C00000">
              <a:alpha val="78000"/>
            </a:srgbClr>
          </a:solidFill>
        </p:grpSpPr>
        <p:sp>
          <p:nvSpPr>
            <p:cNvPr id="6113" name="Google Shape;6113;p73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14" name="Google Shape;6114;p73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115" name="Google Shape;6115;p73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  <a:solidFill>
            <a:srgbClr val="C00000">
              <a:alpha val="78000"/>
            </a:srgbClr>
          </a:solidFill>
        </p:grpSpPr>
        <p:sp>
          <p:nvSpPr>
            <p:cNvPr id="6116" name="Google Shape;6116;p73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17" name="Google Shape;6117;p73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118" name="Google Shape;6118;p73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sp>
        <p:nvSpPr>
          <p:cNvPr id="6119" name="Google Shape;6119;p73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120" name="Google Shape;6120;p73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  <a:solidFill>
            <a:srgbClr val="C00000">
              <a:alpha val="78000"/>
            </a:srgbClr>
          </a:solidFill>
        </p:grpSpPr>
        <p:sp>
          <p:nvSpPr>
            <p:cNvPr id="6121" name="Google Shape;6121;p73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22" name="Google Shape;6122;p73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23" name="Google Shape;6123;p73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24" name="Google Shape;6124;p73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125" name="Google Shape;6125;p73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  <a:solidFill>
            <a:srgbClr val="C00000">
              <a:alpha val="78000"/>
            </a:srgbClr>
          </a:solidFill>
        </p:grpSpPr>
        <p:sp>
          <p:nvSpPr>
            <p:cNvPr id="6126" name="Google Shape;6126;p73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27" name="Google Shape;6127;p73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128" name="Google Shape;6128;p73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129" name="Google Shape;6129;p73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  <a:solidFill>
            <a:srgbClr val="C00000">
              <a:alpha val="78000"/>
            </a:srgbClr>
          </a:solidFill>
        </p:grpSpPr>
        <p:sp>
          <p:nvSpPr>
            <p:cNvPr id="6130" name="Google Shape;6130;p73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31" name="Google Shape;6131;p73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32" name="Google Shape;6132;p73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33" name="Google Shape;6133;p73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34" name="Google Shape;6134;p73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35" name="Google Shape;6135;p73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136" name="Google Shape;6136;p73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  <a:solidFill>
            <a:srgbClr val="C00000">
              <a:alpha val="78000"/>
            </a:srgbClr>
          </a:solidFill>
        </p:grpSpPr>
        <p:sp>
          <p:nvSpPr>
            <p:cNvPr id="6137" name="Google Shape;6137;p73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38" name="Google Shape;6138;p73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39" name="Google Shape;6139;p73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40" name="Google Shape;6140;p73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41" name="Google Shape;6141;p73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42" name="Google Shape;6142;p73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43" name="Google Shape;6143;p73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144" name="Google Shape;6144;p73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  <a:solidFill>
            <a:srgbClr val="C00000">
              <a:alpha val="78000"/>
            </a:srgbClr>
          </a:solidFill>
        </p:grpSpPr>
        <p:sp>
          <p:nvSpPr>
            <p:cNvPr id="6145" name="Google Shape;6145;p73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46" name="Google Shape;6146;p73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147" name="Google Shape;6147;p73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  <a:solidFill>
            <a:srgbClr val="C00000">
              <a:alpha val="78000"/>
            </a:srgbClr>
          </a:solidFill>
        </p:grpSpPr>
        <p:sp>
          <p:nvSpPr>
            <p:cNvPr id="6148" name="Google Shape;6148;p73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49" name="Google Shape;6149;p73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50" name="Google Shape;6150;p73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51" name="Google Shape;6151;p73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152" name="Google Shape;6152;p73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  <a:solidFill>
            <a:srgbClr val="C00000">
              <a:alpha val="78000"/>
            </a:srgbClr>
          </a:solidFill>
        </p:grpSpPr>
        <p:sp>
          <p:nvSpPr>
            <p:cNvPr id="6153" name="Google Shape;6153;p73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54" name="Google Shape;6154;p73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55" name="Google Shape;6155;p73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156" name="Google Shape;6156;p73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157" name="Google Shape;6157;p73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  <a:solidFill>
            <a:srgbClr val="C00000">
              <a:alpha val="78000"/>
            </a:srgbClr>
          </a:solidFill>
        </p:grpSpPr>
        <p:sp>
          <p:nvSpPr>
            <p:cNvPr id="6158" name="Google Shape;6158;p73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59" name="Google Shape;6159;p73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160" name="Google Shape;6160;p73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sp>
        <p:nvSpPr>
          <p:cNvPr id="6161" name="Google Shape;6161;p73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162" name="Google Shape;6162;p73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  <a:solidFill>
            <a:srgbClr val="C00000">
              <a:alpha val="78000"/>
            </a:srgbClr>
          </a:solidFill>
        </p:grpSpPr>
        <p:sp>
          <p:nvSpPr>
            <p:cNvPr id="6163" name="Google Shape;6163;p73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64" name="Google Shape;6164;p73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165" name="Google Shape;6165;p73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  <a:solidFill>
            <a:srgbClr val="C00000">
              <a:alpha val="78000"/>
            </a:srgbClr>
          </a:solidFill>
        </p:grpSpPr>
        <p:sp>
          <p:nvSpPr>
            <p:cNvPr id="6166" name="Google Shape;6166;p73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67" name="Google Shape;6167;p73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68" name="Google Shape;6168;p73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69" name="Google Shape;6169;p73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170" name="Google Shape;6170;p73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  <a:solidFill>
            <a:srgbClr val="C00000">
              <a:alpha val="78000"/>
            </a:srgbClr>
          </a:solidFill>
        </p:grpSpPr>
        <p:sp>
          <p:nvSpPr>
            <p:cNvPr id="6171" name="Google Shape;6171;p73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72" name="Google Shape;6172;p73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73" name="Google Shape;6173;p73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174" name="Google Shape;6174;p73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175" name="Google Shape;6175;p73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  <a:solidFill>
            <a:srgbClr val="C00000">
              <a:alpha val="78000"/>
            </a:srgbClr>
          </a:solidFill>
        </p:grpSpPr>
        <p:sp>
          <p:nvSpPr>
            <p:cNvPr id="6176" name="Google Shape;6176;p73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77" name="Google Shape;6177;p73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78" name="Google Shape;6178;p73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179" name="Google Shape;6179;p73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  <a:solidFill>
            <a:srgbClr val="C00000">
              <a:alpha val="78000"/>
            </a:srgbClr>
          </a:solidFill>
        </p:grpSpPr>
        <p:sp>
          <p:nvSpPr>
            <p:cNvPr id="6180" name="Google Shape;6180;p73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81" name="Google Shape;6181;p73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82" name="Google Shape;6182;p73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83" name="Google Shape;6183;p73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184" name="Google Shape;6184;p73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  <a:solidFill>
            <a:srgbClr val="C00000">
              <a:alpha val="78000"/>
            </a:srgbClr>
          </a:solidFill>
        </p:grpSpPr>
        <p:sp>
          <p:nvSpPr>
            <p:cNvPr id="6185" name="Google Shape;6185;p73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86" name="Google Shape;6186;p73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187" name="Google Shape;6187;p73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  <a:solidFill>
            <a:srgbClr val="C00000">
              <a:alpha val="78000"/>
            </a:srgbClr>
          </a:solidFill>
        </p:grpSpPr>
        <p:sp>
          <p:nvSpPr>
            <p:cNvPr id="6188" name="Google Shape;6188;p73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89" name="Google Shape;6189;p73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190" name="Google Shape;6190;p73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  <a:solidFill>
            <a:srgbClr val="C00000">
              <a:alpha val="78000"/>
            </a:srgbClr>
          </a:solidFill>
        </p:grpSpPr>
        <p:sp>
          <p:nvSpPr>
            <p:cNvPr id="6191" name="Google Shape;6191;p73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92" name="Google Shape;6192;p73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93" name="Google Shape;6193;p73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94" name="Google Shape;6194;p73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95" name="Google Shape;6195;p73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196" name="Google Shape;6196;p73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  <a:solidFill>
            <a:srgbClr val="C00000">
              <a:alpha val="78000"/>
            </a:srgbClr>
          </a:solidFill>
        </p:grpSpPr>
        <p:sp>
          <p:nvSpPr>
            <p:cNvPr id="6197" name="Google Shape;6197;p73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98" name="Google Shape;6198;p73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199" name="Google Shape;6199;p73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00" name="Google Shape;6200;p73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201" name="Google Shape;6201;p73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sp>
        <p:nvSpPr>
          <p:cNvPr id="6202" name="Google Shape;6202;p73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203" name="Google Shape;6203;p73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  <a:solidFill>
            <a:srgbClr val="C00000">
              <a:alpha val="78000"/>
            </a:srgbClr>
          </a:solidFill>
        </p:grpSpPr>
        <p:sp>
          <p:nvSpPr>
            <p:cNvPr id="6204" name="Google Shape;6204;p73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05" name="Google Shape;6205;p73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06" name="Google Shape;6206;p73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  <a:solidFill>
            <a:srgbClr val="C00000">
              <a:alpha val="78000"/>
            </a:srgbClr>
          </a:solidFill>
        </p:grpSpPr>
        <p:sp>
          <p:nvSpPr>
            <p:cNvPr id="6207" name="Google Shape;6207;p73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08" name="Google Shape;6208;p73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09" name="Google Shape;6209;p73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  <a:solidFill>
            <a:srgbClr val="C00000">
              <a:alpha val="78000"/>
            </a:srgbClr>
          </a:solidFill>
        </p:grpSpPr>
        <p:sp>
          <p:nvSpPr>
            <p:cNvPr id="6210" name="Google Shape;6210;p73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11" name="Google Shape;6211;p73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12" name="Google Shape;6212;p73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  <a:solidFill>
            <a:srgbClr val="C00000">
              <a:alpha val="78000"/>
            </a:srgbClr>
          </a:solidFill>
        </p:grpSpPr>
        <p:sp>
          <p:nvSpPr>
            <p:cNvPr id="6213" name="Google Shape;6213;p73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14" name="Google Shape;6214;p73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15" name="Google Shape;6215;p73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16" name="Google Shape;6216;p73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17" name="Google Shape;6217;p73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18" name="Google Shape;6218;p73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19" name="Google Shape;6219;p73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20" name="Google Shape;6220;p73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21" name="Google Shape;6221;p73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  <a:solidFill>
            <a:srgbClr val="C00000">
              <a:alpha val="78000"/>
            </a:srgbClr>
          </a:solidFill>
        </p:grpSpPr>
        <p:sp>
          <p:nvSpPr>
            <p:cNvPr id="6222" name="Google Shape;6222;p73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23" name="Google Shape;6223;p73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224" name="Google Shape;6224;p73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225" name="Google Shape;6225;p73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  <a:solidFill>
            <a:srgbClr val="C00000">
              <a:alpha val="78000"/>
            </a:srgbClr>
          </a:solidFill>
        </p:grpSpPr>
        <p:sp>
          <p:nvSpPr>
            <p:cNvPr id="6226" name="Google Shape;6226;p73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27" name="Google Shape;6227;p73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28" name="Google Shape;6228;p73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  <a:solidFill>
            <a:srgbClr val="C00000">
              <a:alpha val="78000"/>
            </a:srgbClr>
          </a:solidFill>
        </p:grpSpPr>
        <p:sp>
          <p:nvSpPr>
            <p:cNvPr id="6229" name="Google Shape;6229;p73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30" name="Google Shape;6230;p73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31" name="Google Shape;6231;p73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  <a:solidFill>
            <a:srgbClr val="C00000">
              <a:alpha val="78000"/>
            </a:srgbClr>
          </a:solidFill>
        </p:grpSpPr>
        <p:sp>
          <p:nvSpPr>
            <p:cNvPr id="6232" name="Google Shape;6232;p73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33" name="Google Shape;6233;p73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34" name="Google Shape;6234;p73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35" name="Google Shape;6235;p73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  <a:solidFill>
            <a:srgbClr val="C00000">
              <a:alpha val="78000"/>
            </a:srgbClr>
          </a:solidFill>
        </p:grpSpPr>
        <p:sp>
          <p:nvSpPr>
            <p:cNvPr id="6236" name="Google Shape;6236;p73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37" name="Google Shape;6237;p73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238" name="Google Shape;6238;p73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239" name="Google Shape;6239;p73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  <a:solidFill>
            <a:srgbClr val="C00000">
              <a:alpha val="78000"/>
            </a:srgbClr>
          </a:solidFill>
        </p:grpSpPr>
        <p:sp>
          <p:nvSpPr>
            <p:cNvPr id="6240" name="Google Shape;6240;p73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41" name="Google Shape;6241;p73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42" name="Google Shape;6242;p73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43" name="Google Shape;6243;p73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  <a:solidFill>
            <a:srgbClr val="C00000">
              <a:alpha val="78000"/>
            </a:srgbClr>
          </a:solidFill>
        </p:grpSpPr>
        <p:sp>
          <p:nvSpPr>
            <p:cNvPr id="6244" name="Google Shape;6244;p73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45" name="Google Shape;6245;p73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46" name="Google Shape;6246;p73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  <a:solidFill>
            <a:srgbClr val="C00000">
              <a:alpha val="78000"/>
            </a:srgbClr>
          </a:solidFill>
        </p:grpSpPr>
        <p:sp>
          <p:nvSpPr>
            <p:cNvPr id="6247" name="Google Shape;6247;p73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48" name="Google Shape;6248;p73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49" name="Google Shape;6249;p73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  <a:solidFill>
            <a:srgbClr val="C00000">
              <a:alpha val="78000"/>
            </a:srgbClr>
          </a:solidFill>
        </p:grpSpPr>
        <p:sp>
          <p:nvSpPr>
            <p:cNvPr id="6250" name="Google Shape;6250;p73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51" name="Google Shape;6251;p73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52" name="Google Shape;6252;p73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253" name="Google Shape;6253;p73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254" name="Google Shape;6254;p73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  <a:solidFill>
            <a:srgbClr val="C00000">
              <a:alpha val="78000"/>
            </a:srgbClr>
          </a:solidFill>
        </p:grpSpPr>
        <p:sp>
          <p:nvSpPr>
            <p:cNvPr id="6255" name="Google Shape;6255;p73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56" name="Google Shape;6256;p73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57" name="Google Shape;6257;p73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58" name="Google Shape;6258;p73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  <a:solidFill>
            <a:srgbClr val="C00000">
              <a:alpha val="78000"/>
            </a:srgbClr>
          </a:solidFill>
        </p:grpSpPr>
        <p:sp>
          <p:nvSpPr>
            <p:cNvPr id="6259" name="Google Shape;6259;p73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60" name="Google Shape;6260;p73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61" name="Google Shape;6261;p73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62" name="Google Shape;6262;p73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63" name="Google Shape;6263;p73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64" name="Google Shape;6264;p73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65" name="Google Shape;6265;p73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  <a:solidFill>
            <a:srgbClr val="C00000">
              <a:alpha val="78000"/>
            </a:srgbClr>
          </a:solidFill>
        </p:grpSpPr>
        <p:sp>
          <p:nvSpPr>
            <p:cNvPr id="6266" name="Google Shape;6266;p73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67" name="Google Shape;6267;p73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68" name="Google Shape;6268;p73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  <a:solidFill>
            <a:srgbClr val="C00000">
              <a:alpha val="78000"/>
            </a:srgbClr>
          </a:solidFill>
        </p:grpSpPr>
        <p:sp>
          <p:nvSpPr>
            <p:cNvPr id="6269" name="Google Shape;6269;p73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70" name="Google Shape;6270;p73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71" name="Google Shape;6271;p73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  <a:solidFill>
            <a:srgbClr val="C00000">
              <a:alpha val="78000"/>
            </a:srgbClr>
          </a:solidFill>
        </p:grpSpPr>
        <p:sp>
          <p:nvSpPr>
            <p:cNvPr id="6272" name="Google Shape;6272;p73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73" name="Google Shape;6273;p73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74" name="Google Shape;6274;p73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75" name="Google Shape;6275;p73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76" name="Google Shape;6276;p73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77" name="Google Shape;6277;p73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  <a:solidFill>
            <a:srgbClr val="C00000">
              <a:alpha val="78000"/>
            </a:srgbClr>
          </a:solidFill>
        </p:grpSpPr>
        <p:sp>
          <p:nvSpPr>
            <p:cNvPr id="6278" name="Google Shape;6278;p73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79" name="Google Shape;6279;p73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80" name="Google Shape;6280;p73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81" name="Google Shape;6281;p73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282" name="Google Shape;6282;p73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283" name="Google Shape;6283;p73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  <a:solidFill>
            <a:srgbClr val="C00000">
              <a:alpha val="78000"/>
            </a:srgbClr>
          </a:solidFill>
        </p:grpSpPr>
        <p:sp>
          <p:nvSpPr>
            <p:cNvPr id="6284" name="Google Shape;6284;p73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85" name="Google Shape;6285;p73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86" name="Google Shape;6286;p73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87" name="Google Shape;6287;p73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88" name="Google Shape;6288;p73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  <a:solidFill>
            <a:srgbClr val="C00000">
              <a:alpha val="78000"/>
            </a:srgbClr>
          </a:solidFill>
        </p:grpSpPr>
        <p:sp>
          <p:nvSpPr>
            <p:cNvPr id="6289" name="Google Shape;6289;p73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90" name="Google Shape;6290;p73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91" name="Google Shape;6291;p73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92" name="Google Shape;6292;p73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  <a:solidFill>
            <a:srgbClr val="C00000">
              <a:alpha val="78000"/>
            </a:srgbClr>
          </a:solidFill>
        </p:grpSpPr>
        <p:sp>
          <p:nvSpPr>
            <p:cNvPr id="6293" name="Google Shape;6293;p73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94" name="Google Shape;6294;p73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95" name="Google Shape;6295;p73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296" name="Google Shape;6296;p73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  <a:solidFill>
            <a:srgbClr val="C00000">
              <a:alpha val="78000"/>
            </a:srgbClr>
          </a:solidFill>
        </p:grpSpPr>
        <p:sp>
          <p:nvSpPr>
            <p:cNvPr id="6297" name="Google Shape;6297;p73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98" name="Google Shape;6298;p73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299" name="Google Shape;6299;p73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00" name="Google Shape;6300;p73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01" name="Google Shape;6301;p73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02" name="Google Shape;6302;p73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03" name="Google Shape;6303;p73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04" name="Google Shape;6304;p73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05" name="Google Shape;6305;p73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306" name="Google Shape;6306;p73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307" name="Google Shape;6307;p73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  <a:solidFill>
            <a:srgbClr val="C00000">
              <a:alpha val="78000"/>
            </a:srgbClr>
          </a:solidFill>
        </p:grpSpPr>
        <p:sp>
          <p:nvSpPr>
            <p:cNvPr id="6308" name="Google Shape;6308;p73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09" name="Google Shape;6309;p73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10" name="Google Shape;6310;p73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11" name="Google Shape;6311;p73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  <a:solidFill>
            <a:srgbClr val="C00000">
              <a:alpha val="78000"/>
            </a:srgbClr>
          </a:solidFill>
        </p:grpSpPr>
        <p:sp>
          <p:nvSpPr>
            <p:cNvPr id="6312" name="Google Shape;6312;p73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13" name="Google Shape;6313;p73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14" name="Google Shape;6314;p73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  <a:solidFill>
            <a:srgbClr val="C00000">
              <a:alpha val="78000"/>
            </a:srgbClr>
          </a:solidFill>
        </p:grpSpPr>
        <p:sp>
          <p:nvSpPr>
            <p:cNvPr id="6315" name="Google Shape;6315;p73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16" name="Google Shape;6316;p73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317" name="Google Shape;6317;p73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318" name="Google Shape;6318;p73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  <a:solidFill>
            <a:srgbClr val="C00000">
              <a:alpha val="78000"/>
            </a:srgbClr>
          </a:solidFill>
        </p:grpSpPr>
        <p:sp>
          <p:nvSpPr>
            <p:cNvPr id="6319" name="Google Shape;6319;p73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20" name="Google Shape;6320;p73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21" name="Google Shape;6321;p73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  <a:solidFill>
            <a:srgbClr val="C00000">
              <a:alpha val="78000"/>
            </a:srgbClr>
          </a:solidFill>
        </p:grpSpPr>
        <p:sp>
          <p:nvSpPr>
            <p:cNvPr id="6322" name="Google Shape;6322;p73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23" name="Google Shape;6323;p73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24" name="Google Shape;6324;p73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  <a:solidFill>
            <a:srgbClr val="C00000">
              <a:alpha val="78000"/>
            </a:srgbClr>
          </a:solidFill>
        </p:grpSpPr>
        <p:sp>
          <p:nvSpPr>
            <p:cNvPr id="6325" name="Google Shape;6325;p73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26" name="Google Shape;6326;p73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27" name="Google Shape;6327;p73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  <a:solidFill>
            <a:srgbClr val="C00000">
              <a:alpha val="78000"/>
            </a:srgbClr>
          </a:solidFill>
        </p:grpSpPr>
        <p:sp>
          <p:nvSpPr>
            <p:cNvPr id="6328" name="Google Shape;6328;p73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29" name="Google Shape;6329;p73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30" name="Google Shape;6330;p73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  <a:solidFill>
            <a:srgbClr val="C00000">
              <a:alpha val="78000"/>
            </a:srgbClr>
          </a:solidFill>
        </p:grpSpPr>
        <p:sp>
          <p:nvSpPr>
            <p:cNvPr id="6331" name="Google Shape;6331;p73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32" name="Google Shape;6332;p73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33" name="Google Shape;6333;p73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34" name="Google Shape;6334;p73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35" name="Google Shape;6335;p73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  <a:solidFill>
            <a:srgbClr val="C00000">
              <a:alpha val="78000"/>
            </a:srgbClr>
          </a:solidFill>
        </p:grpSpPr>
        <p:sp>
          <p:nvSpPr>
            <p:cNvPr id="6336" name="Google Shape;6336;p73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37" name="Google Shape;6337;p73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38" name="Google Shape;6338;p73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  <a:solidFill>
            <a:srgbClr val="C00000">
              <a:alpha val="78000"/>
            </a:srgbClr>
          </a:solidFill>
        </p:grpSpPr>
        <p:sp>
          <p:nvSpPr>
            <p:cNvPr id="6339" name="Google Shape;6339;p73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40" name="Google Shape;6340;p73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41" name="Google Shape;6341;p73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  <a:solidFill>
            <a:srgbClr val="C00000">
              <a:alpha val="78000"/>
            </a:srgbClr>
          </a:solidFill>
        </p:grpSpPr>
        <p:sp>
          <p:nvSpPr>
            <p:cNvPr id="6342" name="Google Shape;6342;p73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43" name="Google Shape;6343;p73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44" name="Google Shape;6344;p73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45" name="Google Shape;6345;p73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46" name="Google Shape;6346;p73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47" name="Google Shape;6347;p73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  <a:solidFill>
            <a:srgbClr val="C00000">
              <a:alpha val="78000"/>
            </a:srgbClr>
          </a:solidFill>
        </p:grpSpPr>
        <p:sp>
          <p:nvSpPr>
            <p:cNvPr id="6348" name="Google Shape;6348;p73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49" name="Google Shape;6349;p73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50" name="Google Shape;6350;p73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51" name="Google Shape;6351;p73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52" name="Google Shape;6352;p73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53" name="Google Shape;6353;p73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54" name="Google Shape;6354;p73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55" name="Google Shape;6355;p73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56" name="Google Shape;6356;p73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  <a:solidFill>
            <a:srgbClr val="C00000">
              <a:alpha val="78000"/>
            </a:srgbClr>
          </a:solidFill>
        </p:grpSpPr>
        <p:sp>
          <p:nvSpPr>
            <p:cNvPr id="6357" name="Google Shape;6357;p73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58" name="Google Shape;6358;p73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59" name="Google Shape;6359;p73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60" name="Google Shape;6360;p73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  <a:solidFill>
            <a:srgbClr val="C00000">
              <a:alpha val="78000"/>
            </a:srgbClr>
          </a:solidFill>
        </p:grpSpPr>
        <p:sp>
          <p:nvSpPr>
            <p:cNvPr id="6361" name="Google Shape;6361;p73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62" name="Google Shape;6362;p73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63" name="Google Shape;6363;p73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64" name="Google Shape;6364;p73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65" name="Google Shape;6365;p73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  <a:solidFill>
            <a:srgbClr val="C00000">
              <a:alpha val="78000"/>
            </a:srgbClr>
          </a:solidFill>
        </p:grpSpPr>
        <p:sp>
          <p:nvSpPr>
            <p:cNvPr id="6366" name="Google Shape;6366;p73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67" name="Google Shape;6367;p73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368" name="Google Shape;6368;p73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369" name="Google Shape;6369;p73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  <a:solidFill>
            <a:srgbClr val="C00000">
              <a:alpha val="78000"/>
            </a:srgbClr>
          </a:solidFill>
        </p:grpSpPr>
        <p:sp>
          <p:nvSpPr>
            <p:cNvPr id="6370" name="Google Shape;6370;p73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71" name="Google Shape;6371;p73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72" name="Google Shape;6372;p73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73" name="Google Shape;6373;p73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74" name="Google Shape;6374;p73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  <a:solidFill>
            <a:srgbClr val="C00000">
              <a:alpha val="78000"/>
            </a:srgbClr>
          </a:solidFill>
        </p:grpSpPr>
        <p:sp>
          <p:nvSpPr>
            <p:cNvPr id="6375" name="Google Shape;6375;p73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76" name="Google Shape;6376;p73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77" name="Google Shape;6377;p73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78" name="Google Shape;6378;p73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79" name="Google Shape;6379;p73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  <a:solidFill>
            <a:srgbClr val="C00000">
              <a:alpha val="78000"/>
            </a:srgbClr>
          </a:solidFill>
        </p:grpSpPr>
        <p:sp>
          <p:nvSpPr>
            <p:cNvPr id="6380" name="Google Shape;6380;p73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81" name="Google Shape;6381;p73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82" name="Google Shape;6382;p73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83" name="Google Shape;6383;p73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  <a:solidFill>
            <a:srgbClr val="C00000">
              <a:alpha val="78000"/>
            </a:srgbClr>
          </a:solidFill>
        </p:grpSpPr>
        <p:sp>
          <p:nvSpPr>
            <p:cNvPr id="6384" name="Google Shape;6384;p73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85" name="Google Shape;6385;p73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86" name="Google Shape;6386;p73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  <a:solidFill>
            <a:srgbClr val="C00000">
              <a:alpha val="78000"/>
            </a:srgbClr>
          </a:solidFill>
        </p:grpSpPr>
        <p:sp>
          <p:nvSpPr>
            <p:cNvPr id="6387" name="Google Shape;6387;p73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88" name="Google Shape;6388;p73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89" name="Google Shape;6389;p73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90" name="Google Shape;6390;p73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  <a:solidFill>
            <a:srgbClr val="C00000">
              <a:alpha val="78000"/>
            </a:srgbClr>
          </a:solidFill>
        </p:grpSpPr>
        <p:sp>
          <p:nvSpPr>
            <p:cNvPr id="6391" name="Google Shape;6391;p73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92" name="Google Shape;6392;p73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93" name="Google Shape;6393;p73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  <a:solidFill>
            <a:srgbClr val="C00000">
              <a:alpha val="78000"/>
            </a:srgbClr>
          </a:solidFill>
        </p:grpSpPr>
        <p:sp>
          <p:nvSpPr>
            <p:cNvPr id="6394" name="Google Shape;6394;p73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95" name="Google Shape;6395;p73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396" name="Google Shape;6396;p73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  <a:solidFill>
            <a:srgbClr val="C00000">
              <a:alpha val="78000"/>
            </a:srgbClr>
          </a:solidFill>
        </p:grpSpPr>
        <p:sp>
          <p:nvSpPr>
            <p:cNvPr id="6397" name="Google Shape;6397;p73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98" name="Google Shape;6398;p73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399" name="Google Shape;6399;p73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00" name="Google Shape;6400;p73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401" name="Google Shape;6401;p73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402" name="Google Shape;6402;p73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  <a:solidFill>
            <a:srgbClr val="C00000">
              <a:alpha val="78000"/>
            </a:srgbClr>
          </a:solidFill>
        </p:grpSpPr>
        <p:sp>
          <p:nvSpPr>
            <p:cNvPr id="6403" name="Google Shape;6403;p73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04" name="Google Shape;6404;p73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05" name="Google Shape;6405;p73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406" name="Google Shape;6406;p73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407" name="Google Shape;6407;p73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  <a:solidFill>
            <a:srgbClr val="C00000">
              <a:alpha val="78000"/>
            </a:srgbClr>
          </a:solidFill>
        </p:grpSpPr>
        <p:sp>
          <p:nvSpPr>
            <p:cNvPr id="6408" name="Google Shape;6408;p73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09" name="Google Shape;6409;p73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10" name="Google Shape;6410;p73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411" name="Google Shape;6411;p73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412" name="Google Shape;6412;p73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  <a:solidFill>
            <a:srgbClr val="C00000">
              <a:alpha val="78000"/>
            </a:srgbClr>
          </a:solidFill>
        </p:grpSpPr>
        <p:sp>
          <p:nvSpPr>
            <p:cNvPr id="6413" name="Google Shape;6413;p73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14" name="Google Shape;6414;p73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15" name="Google Shape;6415;p73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416" name="Google Shape;6416;p73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  <a:solidFill>
            <a:srgbClr val="C00000">
              <a:alpha val="78000"/>
            </a:srgbClr>
          </a:solidFill>
        </p:grpSpPr>
        <p:sp>
          <p:nvSpPr>
            <p:cNvPr id="6417" name="Google Shape;6417;p73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18" name="Google Shape;6418;p73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19" name="Google Shape;6419;p73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420" name="Google Shape;6420;p73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  <a:solidFill>
            <a:srgbClr val="C00000">
              <a:alpha val="78000"/>
            </a:srgbClr>
          </a:solidFill>
        </p:grpSpPr>
        <p:sp>
          <p:nvSpPr>
            <p:cNvPr id="6421" name="Google Shape;6421;p73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22" name="Google Shape;6422;p73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23" name="Google Shape;6423;p73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24" name="Google Shape;6424;p73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25" name="Google Shape;6425;p73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426" name="Google Shape;6426;p73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427" name="Google Shape;6427;p73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  <a:solidFill>
            <a:srgbClr val="C00000">
              <a:alpha val="78000"/>
            </a:srgbClr>
          </a:solidFill>
        </p:grpSpPr>
        <p:sp>
          <p:nvSpPr>
            <p:cNvPr id="6428" name="Google Shape;6428;p73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29" name="Google Shape;6429;p73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30" name="Google Shape;6430;p73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431" name="Google Shape;6431;p73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432" name="Google Shape;6432;p73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  <a:solidFill>
            <a:srgbClr val="C00000">
              <a:alpha val="78000"/>
            </a:srgbClr>
          </a:solidFill>
        </p:grpSpPr>
        <p:sp>
          <p:nvSpPr>
            <p:cNvPr id="6433" name="Google Shape;6433;p73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34" name="Google Shape;6434;p73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35" name="Google Shape;6435;p73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36" name="Google Shape;6436;p73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37" name="Google Shape;6437;p73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38" name="Google Shape;6438;p73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39" name="Google Shape;6439;p73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40" name="Google Shape;6440;p73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41" name="Google Shape;6441;p73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42" name="Google Shape;6442;p73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43" name="Google Shape;6443;p73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444" name="Google Shape;6444;p73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C00000">
              <a:alpha val="7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pic>
        <p:nvPicPr>
          <p:cNvPr id="359" name="Рисунок 358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285920" y="-4333274"/>
            <a:ext cx="516415" cy="914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39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9" name="Google Shape;6449;p74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  <a:solidFill>
            <a:srgbClr val="C00000">
              <a:alpha val="750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Бизнес иконки</a:t>
            </a:r>
            <a:endParaRPr sz="2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0" name="Google Shape;6450;p74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  <a:solidFill>
            <a:srgbClr val="C00000">
              <a:alpha val="750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Командные иконки</a:t>
            </a:r>
            <a:endParaRPr sz="2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1" name="Google Shape;6451;p74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452" name="Google Shape;6452;p74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  <a:solidFill>
            <a:srgbClr val="C00000">
              <a:alpha val="75000"/>
            </a:srgbClr>
          </a:solidFill>
        </p:grpSpPr>
        <p:sp>
          <p:nvSpPr>
            <p:cNvPr id="6453" name="Google Shape;6453;p74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54" name="Google Shape;6454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455" name="Google Shape;6455;p74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  <a:solidFill>
            <a:srgbClr val="C00000">
              <a:alpha val="75000"/>
            </a:srgbClr>
          </a:solidFill>
        </p:grpSpPr>
        <p:sp>
          <p:nvSpPr>
            <p:cNvPr id="6456" name="Google Shape;6456;p74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57" name="Google Shape;6457;p74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58" name="Google Shape;6458;p74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459" name="Google Shape;6459;p74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460" name="Google Shape;6460;p74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  <a:solidFill>
            <a:srgbClr val="C00000">
              <a:alpha val="75000"/>
            </a:srgbClr>
          </a:solidFill>
        </p:grpSpPr>
        <p:sp>
          <p:nvSpPr>
            <p:cNvPr id="6461" name="Google Shape;6461;p74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62" name="Google Shape;6462;p74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63" name="Google Shape;6463;p74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464" name="Google Shape;6464;p74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  <a:solidFill>
            <a:srgbClr val="C00000">
              <a:alpha val="75000"/>
            </a:srgbClr>
          </a:solidFill>
        </p:grpSpPr>
        <p:sp>
          <p:nvSpPr>
            <p:cNvPr id="6465" name="Google Shape;6465;p74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66" name="Google Shape;6466;p74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67" name="Google Shape;6467;p74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68" name="Google Shape;6468;p74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69" name="Google Shape;6469;p74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70" name="Google Shape;6470;p74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71" name="Google Shape;6471;p74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72" name="Google Shape;6472;p74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73" name="Google Shape;6473;p74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474" name="Google Shape;6474;p74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  <a:solidFill>
            <a:srgbClr val="C00000">
              <a:alpha val="75000"/>
            </a:srgbClr>
          </a:solidFill>
        </p:grpSpPr>
        <p:sp>
          <p:nvSpPr>
            <p:cNvPr id="6475" name="Google Shape;6475;p74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76" name="Google Shape;6476;p74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77" name="Google Shape;6477;p74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478" name="Google Shape;6478;p74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  <a:solidFill>
            <a:srgbClr val="C00000">
              <a:alpha val="75000"/>
            </a:srgbClr>
          </a:solidFill>
        </p:grpSpPr>
        <p:sp>
          <p:nvSpPr>
            <p:cNvPr id="6479" name="Google Shape;6479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80" name="Google Shape;6480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81" name="Google Shape;6481;p74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482" name="Google Shape;6482;p74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  <a:solidFill>
            <a:srgbClr val="C00000">
              <a:alpha val="75000"/>
            </a:srgbClr>
          </a:solidFill>
        </p:grpSpPr>
        <p:sp>
          <p:nvSpPr>
            <p:cNvPr id="6483" name="Google Shape;6483;p74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84" name="Google Shape;6484;p74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485" name="Google Shape;6485;p74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  <a:solidFill>
            <a:srgbClr val="C00000">
              <a:alpha val="75000"/>
            </a:srgbClr>
          </a:solidFill>
        </p:grpSpPr>
        <p:sp>
          <p:nvSpPr>
            <p:cNvPr id="6486" name="Google Shape;6486;p74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87" name="Google Shape;6487;p74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88" name="Google Shape;6488;p74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89" name="Google Shape;6489;p74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90" name="Google Shape;6490;p74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91" name="Google Shape;6491;p74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92" name="Google Shape;6492;p74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93" name="Google Shape;6493;p74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94" name="Google Shape;6494;p74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495" name="Google Shape;6495;p74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  <a:solidFill>
            <a:srgbClr val="C00000">
              <a:alpha val="75000"/>
            </a:srgbClr>
          </a:solidFill>
        </p:grpSpPr>
        <p:sp>
          <p:nvSpPr>
            <p:cNvPr id="6496" name="Google Shape;6496;p74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97" name="Google Shape;6497;p74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98" name="Google Shape;6498;p74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499" name="Google Shape;6499;p74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500" name="Google Shape;6500;p74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sp>
        <p:nvSpPr>
          <p:cNvPr id="6501" name="Google Shape;6501;p74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sp>
        <p:nvSpPr>
          <p:cNvPr id="6502" name="Google Shape;6502;p74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503" name="Google Shape;6503;p74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  <a:solidFill>
            <a:srgbClr val="C00000">
              <a:alpha val="75000"/>
            </a:srgbClr>
          </a:solidFill>
        </p:grpSpPr>
        <p:sp>
          <p:nvSpPr>
            <p:cNvPr id="6504" name="Google Shape;6504;p74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05" name="Google Shape;6505;p74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06" name="Google Shape;6506;p74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07" name="Google Shape;6507;p74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08" name="Google Shape;6508;p74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09" name="Google Shape;6509;p74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10" name="Google Shape;6510;p74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11" name="Google Shape;6511;p74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12" name="Google Shape;6512;p74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13" name="Google Shape;6513;p74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14" name="Google Shape;6514;p74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15" name="Google Shape;6515;p74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16" name="Google Shape;6516;p74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17" name="Google Shape;6517;p74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518" name="Google Shape;6518;p74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  <a:solidFill>
            <a:srgbClr val="C00000">
              <a:alpha val="75000"/>
            </a:srgbClr>
          </a:solidFill>
        </p:grpSpPr>
        <p:sp>
          <p:nvSpPr>
            <p:cNvPr id="6519" name="Google Shape;6519;p74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20" name="Google Shape;6520;p74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521" name="Google Shape;6521;p74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  <a:solidFill>
            <a:srgbClr val="C00000">
              <a:alpha val="75000"/>
            </a:srgbClr>
          </a:solidFill>
        </p:grpSpPr>
        <p:sp>
          <p:nvSpPr>
            <p:cNvPr id="6522" name="Google Shape;6522;p74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23" name="Google Shape;6523;p74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24" name="Google Shape;6524;p74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525" name="Google Shape;6525;p74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  <a:solidFill>
            <a:srgbClr val="C00000">
              <a:alpha val="75000"/>
            </a:srgbClr>
          </a:solidFill>
        </p:grpSpPr>
        <p:sp>
          <p:nvSpPr>
            <p:cNvPr id="6526" name="Google Shape;6526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27" name="Google Shape;6527;p74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28" name="Google Shape;6528;p74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529" name="Google Shape;6529;p74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  <a:solidFill>
            <a:srgbClr val="C00000">
              <a:alpha val="75000"/>
            </a:srgbClr>
          </a:solidFill>
        </p:grpSpPr>
        <p:sp>
          <p:nvSpPr>
            <p:cNvPr id="6530" name="Google Shape;6530;p74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31" name="Google Shape;6531;p74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32" name="Google Shape;6532;p74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33" name="Google Shape;6533;p74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34" name="Google Shape;6534;p74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535" name="Google Shape;6535;p74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  <a:solidFill>
            <a:srgbClr val="C00000">
              <a:alpha val="75000"/>
            </a:srgbClr>
          </a:solidFill>
        </p:grpSpPr>
        <p:sp>
          <p:nvSpPr>
            <p:cNvPr id="6536" name="Google Shape;6536;p74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37" name="Google Shape;6537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38" name="Google Shape;6538;p74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39" name="Google Shape;6539;p74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540" name="Google Shape;6540;p74"/>
          <p:cNvGrpSpPr/>
          <p:nvPr/>
        </p:nvGrpSpPr>
        <p:grpSpPr>
          <a:xfrm>
            <a:off x="1738564" y="1545199"/>
            <a:ext cx="368186" cy="364224"/>
            <a:chOff x="-64406125" y="3362225"/>
            <a:chExt cx="318225" cy="314800"/>
          </a:xfrm>
          <a:solidFill>
            <a:srgbClr val="C00000">
              <a:alpha val="75000"/>
            </a:srgbClr>
          </a:solidFill>
        </p:grpSpPr>
        <p:sp>
          <p:nvSpPr>
            <p:cNvPr id="6541" name="Google Shape;6541;p74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42" name="Google Shape;6542;p74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543" name="Google Shape;6543;p74"/>
          <p:cNvSpPr/>
          <p:nvPr/>
        </p:nvSpPr>
        <p:spPr>
          <a:xfrm>
            <a:off x="1801771" y="1986663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544" name="Google Shape;6544;p74"/>
          <p:cNvGrpSpPr/>
          <p:nvPr/>
        </p:nvGrpSpPr>
        <p:grpSpPr>
          <a:xfrm>
            <a:off x="1739027" y="2416044"/>
            <a:ext cx="367261" cy="366364"/>
            <a:chOff x="-64410850" y="4094450"/>
            <a:chExt cx="317425" cy="316650"/>
          </a:xfrm>
          <a:solidFill>
            <a:srgbClr val="C00000">
              <a:alpha val="75000"/>
            </a:srgbClr>
          </a:solidFill>
        </p:grpSpPr>
        <p:sp>
          <p:nvSpPr>
            <p:cNvPr id="6545" name="Google Shape;6545;p74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46" name="Google Shape;6546;p74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47" name="Google Shape;6547;p74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548" name="Google Shape;6548;p74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549" name="Google Shape;6549;p74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  <a:solidFill>
            <a:srgbClr val="C00000">
              <a:alpha val="75000"/>
            </a:srgbClr>
          </a:solidFill>
        </p:grpSpPr>
        <p:sp>
          <p:nvSpPr>
            <p:cNvPr id="6550" name="Google Shape;6550;p74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51" name="Google Shape;6551;p74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552" name="Google Shape;6552;p74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  <a:solidFill>
            <a:srgbClr val="C00000">
              <a:alpha val="75000"/>
            </a:srgbClr>
          </a:solidFill>
        </p:grpSpPr>
        <p:sp>
          <p:nvSpPr>
            <p:cNvPr id="6553" name="Google Shape;6553;p74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54" name="Google Shape;6554;p74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55" name="Google Shape;6555;p74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56" name="Google Shape;6556;p74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57" name="Google Shape;6557;p74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558" name="Google Shape;6558;p74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  <a:solidFill>
            <a:srgbClr val="C00000">
              <a:alpha val="75000"/>
            </a:srgbClr>
          </a:solidFill>
        </p:grpSpPr>
        <p:sp>
          <p:nvSpPr>
            <p:cNvPr id="6559" name="Google Shape;6559;p74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60" name="Google Shape;6560;p74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61" name="Google Shape;6561;p74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62" name="Google Shape;6562;p74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63" name="Google Shape;6563;p74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564" name="Google Shape;6564;p74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565" name="Google Shape;6565;p74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  <a:solidFill>
            <a:srgbClr val="C00000">
              <a:alpha val="75000"/>
            </a:srgbClr>
          </a:solidFill>
        </p:grpSpPr>
        <p:sp>
          <p:nvSpPr>
            <p:cNvPr id="6566" name="Google Shape;6566;p74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67" name="Google Shape;6567;p74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68" name="Google Shape;6568;p74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569" name="Google Shape;6569;p74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  <a:solidFill>
            <a:srgbClr val="C00000">
              <a:alpha val="75000"/>
            </a:srgbClr>
          </a:solidFill>
        </p:grpSpPr>
        <p:sp>
          <p:nvSpPr>
            <p:cNvPr id="6570" name="Google Shape;6570;p74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71" name="Google Shape;6571;p74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72" name="Google Shape;6572;p74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73" name="Google Shape;6573;p74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74" name="Google Shape;6574;p74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75" name="Google Shape;6575;p74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576" name="Google Shape;6576;p74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  <a:solidFill>
            <a:srgbClr val="C00000">
              <a:alpha val="75000"/>
            </a:srgbClr>
          </a:solidFill>
        </p:grpSpPr>
        <p:sp>
          <p:nvSpPr>
            <p:cNvPr id="6577" name="Google Shape;6577;p74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78" name="Google Shape;6578;p74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79" name="Google Shape;6579;p74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580" name="Google Shape;6580;p74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  <a:solidFill>
            <a:srgbClr val="C00000">
              <a:alpha val="75000"/>
            </a:srgbClr>
          </a:solidFill>
        </p:grpSpPr>
        <p:sp>
          <p:nvSpPr>
            <p:cNvPr id="6581" name="Google Shape;6581;p74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82" name="Google Shape;6582;p74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83" name="Google Shape;6583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584" name="Google Shape;6584;p74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  <a:solidFill>
            <a:srgbClr val="C00000">
              <a:alpha val="75000"/>
            </a:srgbClr>
          </a:solidFill>
        </p:grpSpPr>
        <p:sp>
          <p:nvSpPr>
            <p:cNvPr id="6585" name="Google Shape;6585;p74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86" name="Google Shape;6586;p74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87" name="Google Shape;6587;p74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88" name="Google Shape;6588;p74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589" name="Google Shape;6589;p74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  <a:solidFill>
            <a:srgbClr val="C00000">
              <a:alpha val="75000"/>
            </a:srgbClr>
          </a:solidFill>
        </p:grpSpPr>
        <p:sp>
          <p:nvSpPr>
            <p:cNvPr id="6590" name="Google Shape;6590;p74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91" name="Google Shape;6591;p74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592" name="Google Shape;6592;p74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  <a:solidFill>
            <a:srgbClr val="C00000">
              <a:alpha val="75000"/>
            </a:srgbClr>
          </a:solidFill>
        </p:grpSpPr>
        <p:sp>
          <p:nvSpPr>
            <p:cNvPr id="6593" name="Google Shape;6593;p74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94" name="Google Shape;6594;p74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595" name="Google Shape;6595;p74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  <a:solidFill>
            <a:srgbClr val="C00000">
              <a:alpha val="75000"/>
            </a:srgbClr>
          </a:solidFill>
        </p:grpSpPr>
        <p:sp>
          <p:nvSpPr>
            <p:cNvPr id="6596" name="Google Shape;6596;p74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97" name="Google Shape;6597;p74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98" name="Google Shape;6598;p74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599" name="Google Shape;6599;p74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600" name="Google Shape;6600;p74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  <a:solidFill>
            <a:srgbClr val="C00000">
              <a:alpha val="75000"/>
            </a:srgbClr>
          </a:solidFill>
        </p:grpSpPr>
        <p:sp>
          <p:nvSpPr>
            <p:cNvPr id="6601" name="Google Shape;6601;p74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02" name="Google Shape;6602;p74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03" name="Google Shape;6603;p74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04" name="Google Shape;6604;p74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605" name="Google Shape;6605;p74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  <a:solidFill>
            <a:srgbClr val="C00000">
              <a:alpha val="75000"/>
            </a:srgbClr>
          </a:solidFill>
        </p:grpSpPr>
        <p:sp>
          <p:nvSpPr>
            <p:cNvPr id="6606" name="Google Shape;6606;p74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07" name="Google Shape;6607;p74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08" name="Google Shape;6608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09" name="Google Shape;6609;p74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10" name="Google Shape;6610;p74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11" name="Google Shape;6611;p74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12" name="Google Shape;6612;p74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613" name="Google Shape;6613;p74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  <a:solidFill>
            <a:srgbClr val="C00000">
              <a:alpha val="75000"/>
            </a:srgbClr>
          </a:solidFill>
        </p:grpSpPr>
        <p:sp>
          <p:nvSpPr>
            <p:cNvPr id="6614" name="Google Shape;6614;p74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15" name="Google Shape;6615;p74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616" name="Google Shape;6616;p74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617" name="Google Shape;6617;p74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  <a:solidFill>
            <a:srgbClr val="C00000">
              <a:alpha val="75000"/>
            </a:srgbClr>
          </a:solidFill>
        </p:grpSpPr>
        <p:sp>
          <p:nvSpPr>
            <p:cNvPr id="6618" name="Google Shape;6618;p74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19" name="Google Shape;6619;p74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20" name="Google Shape;6620;p74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21" name="Google Shape;6621;p74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622" name="Google Shape;6622;p74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623" name="Google Shape;6623;p74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  <a:solidFill>
            <a:srgbClr val="C00000">
              <a:alpha val="75000"/>
            </a:srgbClr>
          </a:solidFill>
        </p:grpSpPr>
        <p:sp>
          <p:nvSpPr>
            <p:cNvPr id="6624" name="Google Shape;6624;p74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25" name="Google Shape;6625;p74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26" name="Google Shape;6626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627" name="Google Shape;6627;p74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  <a:solidFill>
            <a:srgbClr val="C00000">
              <a:alpha val="75000"/>
            </a:srgbClr>
          </a:solidFill>
        </p:grpSpPr>
        <p:sp>
          <p:nvSpPr>
            <p:cNvPr id="6628" name="Google Shape;6628;p74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29" name="Google Shape;6629;p74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30" name="Google Shape;6630;p74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31" name="Google Shape;6631;p74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32" name="Google Shape;6632;p74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33" name="Google Shape;6633;p74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34" name="Google Shape;6634;p74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635" name="Google Shape;6635;p74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  <a:solidFill>
            <a:srgbClr val="C00000">
              <a:alpha val="75000"/>
            </a:srgbClr>
          </a:solidFill>
        </p:grpSpPr>
        <p:sp>
          <p:nvSpPr>
            <p:cNvPr id="6636" name="Google Shape;6636;p74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37" name="Google Shape;6637;p74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638" name="Google Shape;6638;p74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sp>
        <p:nvSpPr>
          <p:cNvPr id="6639" name="Google Shape;6639;p74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sp>
        <p:nvSpPr>
          <p:cNvPr id="6640" name="Google Shape;6640;p74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641" name="Google Shape;6641;p74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  <a:solidFill>
            <a:srgbClr val="C00000">
              <a:alpha val="75000"/>
            </a:srgbClr>
          </a:solidFill>
        </p:grpSpPr>
        <p:sp>
          <p:nvSpPr>
            <p:cNvPr id="6642" name="Google Shape;6642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43" name="Google Shape;6643;p74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44" name="Google Shape;6644;p74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45" name="Google Shape;6645;p74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646" name="Google Shape;6646;p74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  <a:solidFill>
            <a:srgbClr val="C00000">
              <a:alpha val="75000"/>
            </a:srgbClr>
          </a:solidFill>
        </p:grpSpPr>
        <p:sp>
          <p:nvSpPr>
            <p:cNvPr id="6647" name="Google Shape;6647;p74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48" name="Google Shape;6648;p74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49" name="Google Shape;6649;p74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50" name="Google Shape;6650;p74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51" name="Google Shape;6651;p74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52" name="Google Shape;6652;p74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53" name="Google Shape;6653;p74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654" name="Google Shape;6654;p74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  <a:solidFill>
            <a:srgbClr val="C00000">
              <a:alpha val="75000"/>
            </a:srgbClr>
          </a:solidFill>
        </p:grpSpPr>
        <p:sp>
          <p:nvSpPr>
            <p:cNvPr id="6655" name="Google Shape;6655;p74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56" name="Google Shape;6656;p74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57" name="Google Shape;6657;p74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658" name="Google Shape;6658;p74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  <a:solidFill>
            <a:srgbClr val="C00000">
              <a:alpha val="75000"/>
            </a:srgbClr>
          </a:solidFill>
        </p:grpSpPr>
        <p:sp>
          <p:nvSpPr>
            <p:cNvPr id="6659" name="Google Shape;6659;p74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60" name="Google Shape;6660;p74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61" name="Google Shape;6661;p74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62" name="Google Shape;6662;p74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63" name="Google Shape;6663;p74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664" name="Google Shape;6664;p74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  <a:solidFill>
            <a:srgbClr val="C00000">
              <a:alpha val="75000"/>
            </a:srgbClr>
          </a:solidFill>
        </p:grpSpPr>
        <p:sp>
          <p:nvSpPr>
            <p:cNvPr id="6665" name="Google Shape;6665;p74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66" name="Google Shape;6666;p74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67" name="Google Shape;6667;p74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68" name="Google Shape;6668;p74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69" name="Google Shape;6669;p74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70" name="Google Shape;6670;p74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71" name="Google Shape;6671;p74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672" name="Google Shape;6672;p74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  <a:solidFill>
            <a:srgbClr val="C00000">
              <a:alpha val="75000"/>
            </a:srgbClr>
          </a:solidFill>
        </p:grpSpPr>
        <p:sp>
          <p:nvSpPr>
            <p:cNvPr id="6673" name="Google Shape;6673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74" name="Google Shape;6674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75" name="Google Shape;6675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676" name="Google Shape;6676;p74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  <a:solidFill>
            <a:srgbClr val="C00000">
              <a:alpha val="75000"/>
            </a:srgbClr>
          </a:solidFill>
        </p:grpSpPr>
        <p:sp>
          <p:nvSpPr>
            <p:cNvPr id="6677" name="Google Shape;6677;p74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78" name="Google Shape;6678;p74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79" name="Google Shape;6679;p74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680" name="Google Shape;6680;p74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  <a:solidFill>
            <a:srgbClr val="C00000">
              <a:alpha val="75000"/>
            </a:srgbClr>
          </a:solidFill>
        </p:grpSpPr>
        <p:sp>
          <p:nvSpPr>
            <p:cNvPr id="6681" name="Google Shape;6681;p74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82" name="Google Shape;6682;p74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83" name="Google Shape;6683;p74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84" name="Google Shape;6684;p74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685" name="Google Shape;6685;p74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  <a:solidFill>
            <a:srgbClr val="C00000">
              <a:alpha val="75000"/>
            </a:srgbClr>
          </a:solidFill>
        </p:grpSpPr>
        <p:sp>
          <p:nvSpPr>
            <p:cNvPr id="6686" name="Google Shape;6686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87" name="Google Shape;6687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88" name="Google Shape;6688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89" name="Google Shape;6689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90" name="Google Shape;6690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691" name="Google Shape;6691;p74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  <a:solidFill>
            <a:srgbClr val="C00000">
              <a:alpha val="75000"/>
            </a:srgbClr>
          </a:solidFill>
        </p:grpSpPr>
        <p:sp>
          <p:nvSpPr>
            <p:cNvPr id="6692" name="Google Shape;6692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93" name="Google Shape;6693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694" name="Google Shape;6694;p74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  <a:solidFill>
            <a:srgbClr val="C00000">
              <a:alpha val="75000"/>
            </a:srgbClr>
          </a:solidFill>
        </p:grpSpPr>
        <p:sp>
          <p:nvSpPr>
            <p:cNvPr id="6695" name="Google Shape;6695;p74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96" name="Google Shape;6696;p74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97" name="Google Shape;6697;p74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98" name="Google Shape;6698;p74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699" name="Google Shape;6699;p74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00" name="Google Shape;6700;p74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01" name="Google Shape;6701;p74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702" name="Google Shape;6702;p74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  <a:solidFill>
            <a:srgbClr val="C00000">
              <a:alpha val="75000"/>
            </a:srgbClr>
          </a:solidFill>
        </p:grpSpPr>
        <p:sp>
          <p:nvSpPr>
            <p:cNvPr id="6703" name="Google Shape;6703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04" name="Google Shape;6704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05" name="Google Shape;6705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06" name="Google Shape;6706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07" name="Google Shape;6707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08" name="Google Shape;6708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09" name="Google Shape;6709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710" name="Google Shape;6710;p74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  <a:solidFill>
            <a:srgbClr val="C00000">
              <a:alpha val="75000"/>
            </a:srgbClr>
          </a:solidFill>
        </p:grpSpPr>
        <p:sp>
          <p:nvSpPr>
            <p:cNvPr id="6711" name="Google Shape;6711;p74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12" name="Google Shape;6712;p74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13" name="Google Shape;6713;p74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14" name="Google Shape;6714;p74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15" name="Google Shape;6715;p74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716" name="Google Shape;6716;p74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  <a:solidFill>
            <a:srgbClr val="C00000">
              <a:alpha val="75000"/>
            </a:srgbClr>
          </a:solidFill>
        </p:grpSpPr>
        <p:sp>
          <p:nvSpPr>
            <p:cNvPr id="6717" name="Google Shape;6717;p74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18" name="Google Shape;6718;p74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19" name="Google Shape;6719;p74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20" name="Google Shape;6720;p74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21" name="Google Shape;6721;p74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22" name="Google Shape;6722;p74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723" name="Google Shape;6723;p74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  <a:solidFill>
            <a:srgbClr val="C00000">
              <a:alpha val="75000"/>
            </a:srgbClr>
          </a:solidFill>
        </p:grpSpPr>
        <p:sp>
          <p:nvSpPr>
            <p:cNvPr id="6724" name="Google Shape;6724;p74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25" name="Google Shape;6725;p74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26" name="Google Shape;6726;p74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27" name="Google Shape;6727;p74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728" name="Google Shape;6728;p74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  <a:solidFill>
            <a:srgbClr val="C00000">
              <a:alpha val="75000"/>
            </a:srgbClr>
          </a:solidFill>
        </p:grpSpPr>
        <p:sp>
          <p:nvSpPr>
            <p:cNvPr id="6729" name="Google Shape;6729;p74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30" name="Google Shape;6730;p74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31" name="Google Shape;6731;p74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32" name="Google Shape;6732;p74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33" name="Google Shape;6733;p74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34" name="Google Shape;6734;p74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35" name="Google Shape;6735;p74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36" name="Google Shape;6736;p74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737" name="Google Shape;6737;p74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  <a:solidFill>
            <a:srgbClr val="C00000">
              <a:alpha val="75000"/>
            </a:srgbClr>
          </a:solidFill>
        </p:grpSpPr>
        <p:sp>
          <p:nvSpPr>
            <p:cNvPr id="6738" name="Google Shape;6738;p74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39" name="Google Shape;6739;p74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40" name="Google Shape;6740;p74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41" name="Google Shape;6741;p74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42" name="Google Shape;6742;p74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743" name="Google Shape;6743;p74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  <a:solidFill>
            <a:srgbClr val="C00000">
              <a:alpha val="75000"/>
            </a:srgbClr>
          </a:solidFill>
        </p:grpSpPr>
        <p:sp>
          <p:nvSpPr>
            <p:cNvPr id="6744" name="Google Shape;6744;p74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45" name="Google Shape;6745;p74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46" name="Google Shape;6746;p74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47" name="Google Shape;6747;p74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748" name="Google Shape;6748;p74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  <a:solidFill>
            <a:srgbClr val="C00000">
              <a:alpha val="75000"/>
            </a:srgbClr>
          </a:solidFill>
        </p:grpSpPr>
        <p:sp>
          <p:nvSpPr>
            <p:cNvPr id="6749" name="Google Shape;6749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50" name="Google Shape;6750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51" name="Google Shape;6751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52" name="Google Shape;6752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53" name="Google Shape;6753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754" name="Google Shape;6754;p74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  <a:solidFill>
            <a:srgbClr val="C00000">
              <a:alpha val="75000"/>
            </a:srgbClr>
          </a:solidFill>
        </p:grpSpPr>
        <p:sp>
          <p:nvSpPr>
            <p:cNvPr id="6755" name="Google Shape;6755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56" name="Google Shape;6756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57" name="Google Shape;6757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58" name="Google Shape;6758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59" name="Google Shape;6759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60" name="Google Shape;6760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61" name="Google Shape;6761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62" name="Google Shape;6762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63" name="Google Shape;6763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64" name="Google Shape;6764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65" name="Google Shape;6765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66" name="Google Shape;6766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767" name="Google Shape;6767;p74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  <a:solidFill>
            <a:srgbClr val="C00000">
              <a:alpha val="75000"/>
            </a:srgbClr>
          </a:solidFill>
        </p:grpSpPr>
        <p:sp>
          <p:nvSpPr>
            <p:cNvPr id="6768" name="Google Shape;6768;p74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69" name="Google Shape;6769;p74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70" name="Google Shape;6770;p74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71" name="Google Shape;6771;p74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72" name="Google Shape;6772;p74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73" name="Google Shape;6773;p74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774" name="Google Shape;6774;p74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  <a:solidFill>
            <a:srgbClr val="C00000">
              <a:alpha val="75000"/>
            </a:srgbClr>
          </a:solidFill>
        </p:grpSpPr>
        <p:sp>
          <p:nvSpPr>
            <p:cNvPr id="6775" name="Google Shape;6775;p74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76" name="Google Shape;6776;p74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77" name="Google Shape;6777;p74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78" name="Google Shape;6778;p74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79" name="Google Shape;6779;p74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80" name="Google Shape;6780;p74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81" name="Google Shape;6781;p74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782" name="Google Shape;6782;p74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  <a:solidFill>
            <a:srgbClr val="C00000">
              <a:alpha val="75000"/>
            </a:srgbClr>
          </a:solidFill>
        </p:grpSpPr>
        <p:sp>
          <p:nvSpPr>
            <p:cNvPr id="6783" name="Google Shape;6783;p74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84" name="Google Shape;6784;p74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85" name="Google Shape;6785;p74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786" name="Google Shape;6786;p74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787" name="Google Shape;6787;p74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  <a:solidFill>
            <a:srgbClr val="C00000">
              <a:alpha val="75000"/>
            </a:srgbClr>
          </a:solidFill>
        </p:grpSpPr>
        <p:sp>
          <p:nvSpPr>
            <p:cNvPr id="6788" name="Google Shape;6788;p74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89" name="Google Shape;6789;p74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90" name="Google Shape;6790;p74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91" name="Google Shape;6791;p74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792" name="Google Shape;6792;p74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  <a:solidFill>
            <a:srgbClr val="C00000">
              <a:alpha val="75000"/>
            </a:srgbClr>
          </a:solidFill>
        </p:grpSpPr>
        <p:sp>
          <p:nvSpPr>
            <p:cNvPr id="6793" name="Google Shape;6793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94" name="Google Shape;6794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95" name="Google Shape;6795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96" name="Google Shape;6796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797" name="Google Shape;6797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6798" name="Google Shape;6798;p74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C00000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grpSp>
        <p:nvGrpSpPr>
          <p:cNvPr id="6799" name="Google Shape;6799;p74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  <a:solidFill>
            <a:srgbClr val="C00000">
              <a:alpha val="75000"/>
            </a:srgbClr>
          </a:solidFill>
        </p:grpSpPr>
        <p:sp>
          <p:nvSpPr>
            <p:cNvPr id="6800" name="Google Shape;6800;p74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01" name="Google Shape;6801;p74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02" name="Google Shape;6802;p74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803" name="Google Shape;6803;p74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  <a:solidFill>
            <a:srgbClr val="C00000">
              <a:alpha val="75000"/>
            </a:srgbClr>
          </a:solidFill>
        </p:grpSpPr>
        <p:sp>
          <p:nvSpPr>
            <p:cNvPr id="6804" name="Google Shape;6804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05" name="Google Shape;6805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06" name="Google Shape;6806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07" name="Google Shape;6807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08" name="Google Shape;6808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09" name="Google Shape;6809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810" name="Google Shape;6810;p74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  <a:solidFill>
            <a:srgbClr val="C00000">
              <a:alpha val="75000"/>
            </a:srgbClr>
          </a:solidFill>
        </p:grpSpPr>
        <p:sp>
          <p:nvSpPr>
            <p:cNvPr id="6811" name="Google Shape;6811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12" name="Google Shape;6812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13" name="Google Shape;6813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14" name="Google Shape;6814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15" name="Google Shape;6815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16" name="Google Shape;6816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17" name="Google Shape;6817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818" name="Google Shape;6818;p74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  <a:solidFill>
            <a:srgbClr val="C00000">
              <a:alpha val="75000"/>
            </a:srgbClr>
          </a:solidFill>
        </p:grpSpPr>
        <p:sp>
          <p:nvSpPr>
            <p:cNvPr id="6819" name="Google Shape;6819;p74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20" name="Google Shape;6820;p74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21" name="Google Shape;6821;p74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822" name="Google Shape;6822;p74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  <a:solidFill>
            <a:srgbClr val="C00000">
              <a:alpha val="75000"/>
            </a:srgbClr>
          </a:solidFill>
        </p:grpSpPr>
        <p:sp>
          <p:nvSpPr>
            <p:cNvPr id="6823" name="Google Shape;6823;p74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24" name="Google Shape;6824;p74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25" name="Google Shape;6825;p74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26" name="Google Shape;6826;p74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27" name="Google Shape;6827;p74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28" name="Google Shape;6828;p74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829" name="Google Shape;6829;p74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  <a:solidFill>
            <a:srgbClr val="C00000">
              <a:alpha val="75000"/>
            </a:srgbClr>
          </a:solidFill>
        </p:grpSpPr>
        <p:sp>
          <p:nvSpPr>
            <p:cNvPr id="6830" name="Google Shape;6830;p74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31" name="Google Shape;6831;p74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32" name="Google Shape;6832;p74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833" name="Google Shape;6833;p74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  <a:solidFill>
            <a:srgbClr val="C00000">
              <a:alpha val="75000"/>
            </a:srgbClr>
          </a:solidFill>
        </p:grpSpPr>
        <p:sp>
          <p:nvSpPr>
            <p:cNvPr id="6834" name="Google Shape;6834;p74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35" name="Google Shape;6835;p74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36" name="Google Shape;6836;p74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837" name="Google Shape;6837;p74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  <a:solidFill>
            <a:srgbClr val="C00000">
              <a:alpha val="75000"/>
            </a:srgbClr>
          </a:solidFill>
        </p:grpSpPr>
        <p:sp>
          <p:nvSpPr>
            <p:cNvPr id="6838" name="Google Shape;6838;p74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39" name="Google Shape;6839;p74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40" name="Google Shape;6840;p74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841" name="Google Shape;6841;p74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  <a:solidFill>
            <a:srgbClr val="C00000">
              <a:alpha val="75000"/>
            </a:srgbClr>
          </a:solidFill>
        </p:grpSpPr>
        <p:sp>
          <p:nvSpPr>
            <p:cNvPr id="6842" name="Google Shape;6842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43" name="Google Shape;6843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44" name="Google Shape;6844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45" name="Google Shape;6845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46" name="Google Shape;6846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47" name="Google Shape;6847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48" name="Google Shape;6848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49" name="Google Shape;6849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850" name="Google Shape;6850;p74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  <a:solidFill>
            <a:srgbClr val="C00000">
              <a:alpha val="75000"/>
            </a:srgbClr>
          </a:solidFill>
        </p:grpSpPr>
        <p:sp>
          <p:nvSpPr>
            <p:cNvPr id="6851" name="Google Shape;6851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52" name="Google Shape;6852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53" name="Google Shape;6853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54" name="Google Shape;6854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55" name="Google Shape;6855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56" name="Google Shape;6856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57" name="Google Shape;6857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58" name="Google Shape;6858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859" name="Google Shape;6859;p74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  <a:solidFill>
            <a:srgbClr val="C00000">
              <a:alpha val="75000"/>
            </a:srgbClr>
          </a:solidFill>
        </p:grpSpPr>
        <p:sp>
          <p:nvSpPr>
            <p:cNvPr id="6860" name="Google Shape;6860;p74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61" name="Google Shape;6861;p74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62" name="Google Shape;6862;p74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863" name="Google Shape;6863;p74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  <a:solidFill>
            <a:srgbClr val="C00000">
              <a:alpha val="75000"/>
            </a:srgbClr>
          </a:solidFill>
        </p:grpSpPr>
        <p:sp>
          <p:nvSpPr>
            <p:cNvPr id="6864" name="Google Shape;6864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65" name="Google Shape;6865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66" name="Google Shape;6866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67" name="Google Shape;6867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68" name="Google Shape;6868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69" name="Google Shape;6869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70" name="Google Shape;6870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71" name="Google Shape;6871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872" name="Google Shape;6872;p74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  <a:solidFill>
            <a:srgbClr val="C00000">
              <a:alpha val="75000"/>
            </a:srgbClr>
          </a:solidFill>
        </p:grpSpPr>
        <p:sp>
          <p:nvSpPr>
            <p:cNvPr id="6873" name="Google Shape;6873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74" name="Google Shape;6874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75" name="Google Shape;6875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76" name="Google Shape;6876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77" name="Google Shape;6877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78" name="Google Shape;6878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79" name="Google Shape;6879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80" name="Google Shape;6880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881" name="Google Shape;6881;p74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  <a:solidFill>
            <a:srgbClr val="C00000">
              <a:alpha val="75000"/>
            </a:srgbClr>
          </a:solidFill>
        </p:grpSpPr>
        <p:sp>
          <p:nvSpPr>
            <p:cNvPr id="6882" name="Google Shape;6882;p74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83" name="Google Shape;6883;p74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84" name="Google Shape;6884;p74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85" name="Google Shape;6885;p74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886" name="Google Shape;6886;p74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  <a:solidFill>
            <a:srgbClr val="C00000">
              <a:alpha val="75000"/>
            </a:srgbClr>
          </a:solidFill>
        </p:grpSpPr>
        <p:sp>
          <p:nvSpPr>
            <p:cNvPr id="6887" name="Google Shape;6887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88" name="Google Shape;6888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89" name="Google Shape;6889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90" name="Google Shape;6890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91" name="Google Shape;6891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92" name="Google Shape;6892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93" name="Google Shape;6893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894" name="Google Shape;6894;p74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  <a:solidFill>
            <a:srgbClr val="C00000">
              <a:alpha val="75000"/>
            </a:srgbClr>
          </a:solidFill>
        </p:grpSpPr>
        <p:sp>
          <p:nvSpPr>
            <p:cNvPr id="6895" name="Google Shape;6895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96" name="Google Shape;6896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97" name="Google Shape;6897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98" name="Google Shape;6898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899" name="Google Shape;6899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00" name="Google Shape;6900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901" name="Google Shape;6901;p74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  <a:solidFill>
            <a:srgbClr val="C00000">
              <a:alpha val="75000"/>
            </a:srgbClr>
          </a:solidFill>
        </p:grpSpPr>
        <p:sp>
          <p:nvSpPr>
            <p:cNvPr id="6902" name="Google Shape;6902;p74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03" name="Google Shape;6903;p74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04" name="Google Shape;6904;p74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05" name="Google Shape;6905;p74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06" name="Google Shape;6906;p74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907" name="Google Shape;6907;p74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  <a:solidFill>
            <a:srgbClr val="C00000">
              <a:alpha val="75000"/>
            </a:srgbClr>
          </a:solidFill>
        </p:grpSpPr>
        <p:sp>
          <p:nvSpPr>
            <p:cNvPr id="6908" name="Google Shape;6908;p74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09" name="Google Shape;6909;p74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10" name="Google Shape;6910;p74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911" name="Google Shape;6911;p74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  <a:solidFill>
            <a:srgbClr val="C00000">
              <a:alpha val="75000"/>
            </a:srgbClr>
          </a:solidFill>
        </p:grpSpPr>
        <p:sp>
          <p:nvSpPr>
            <p:cNvPr id="6912" name="Google Shape;6912;p74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13" name="Google Shape;6913;p74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14" name="Google Shape;6914;p74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15" name="Google Shape;6915;p74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16" name="Google Shape;6916;p74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17" name="Google Shape;6917;p74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18" name="Google Shape;6918;p74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919" name="Google Shape;6919;p74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  <a:solidFill>
            <a:srgbClr val="C00000">
              <a:alpha val="75000"/>
            </a:srgbClr>
          </a:solidFill>
        </p:grpSpPr>
        <p:sp>
          <p:nvSpPr>
            <p:cNvPr id="6920" name="Google Shape;6920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21" name="Google Shape;6921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22" name="Google Shape;6922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923" name="Google Shape;6923;p74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  <a:solidFill>
            <a:srgbClr val="C00000">
              <a:alpha val="75000"/>
            </a:srgbClr>
          </a:solidFill>
        </p:grpSpPr>
        <p:sp>
          <p:nvSpPr>
            <p:cNvPr id="6924" name="Google Shape;6924;p74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25" name="Google Shape;6925;p74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26" name="Google Shape;6926;p74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27" name="Google Shape;6927;p74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28" name="Google Shape;6928;p74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929" name="Google Shape;6929;p74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  <a:solidFill>
            <a:srgbClr val="C00000">
              <a:alpha val="75000"/>
            </a:srgbClr>
          </a:solidFill>
        </p:grpSpPr>
        <p:sp>
          <p:nvSpPr>
            <p:cNvPr id="6930" name="Google Shape;6930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31" name="Google Shape;6931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32" name="Google Shape;6932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33" name="Google Shape;6933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934" name="Google Shape;6934;p74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  <a:solidFill>
            <a:srgbClr val="C00000">
              <a:alpha val="75000"/>
            </a:srgbClr>
          </a:solidFill>
        </p:grpSpPr>
        <p:sp>
          <p:nvSpPr>
            <p:cNvPr id="6935" name="Google Shape;6935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36" name="Google Shape;6936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37" name="Google Shape;6937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38" name="Google Shape;6938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39" name="Google Shape;6939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940" name="Google Shape;6940;p74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  <a:solidFill>
            <a:srgbClr val="C00000">
              <a:alpha val="75000"/>
            </a:srgbClr>
          </a:solidFill>
        </p:grpSpPr>
        <p:sp>
          <p:nvSpPr>
            <p:cNvPr id="6941" name="Google Shape;6941;p74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42" name="Google Shape;6942;p74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43" name="Google Shape;6943;p74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44" name="Google Shape;6944;p74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45" name="Google Shape;6945;p74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46" name="Google Shape;6946;p74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47" name="Google Shape;6947;p74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6948" name="Google Shape;6948;p74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  <a:solidFill>
            <a:srgbClr val="C00000">
              <a:alpha val="75000"/>
            </a:srgbClr>
          </a:solidFill>
        </p:grpSpPr>
        <p:sp>
          <p:nvSpPr>
            <p:cNvPr id="6949" name="Google Shape;6949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50" name="Google Shape;6950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51" name="Google Shape;6951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52" name="Google Shape;6952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53" name="Google Shape;6953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6954" name="Google Shape;6954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pic>
        <p:nvPicPr>
          <p:cNvPr id="508" name="Рисунок 507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285920" y="-4333274"/>
            <a:ext cx="516415" cy="914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39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" name="Google Shape;7579;p76"/>
          <p:cNvSpPr txBox="1">
            <a:spLocks noGrp="1"/>
          </p:cNvSpPr>
          <p:nvPr>
            <p:ph type="title" idx="4294967295"/>
          </p:nvPr>
        </p:nvSpPr>
        <p:spPr>
          <a:xfrm>
            <a:off x="397395" y="496934"/>
            <a:ext cx="5207321" cy="792088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Иконки креативный процесс</a:t>
            </a:r>
            <a:endParaRPr sz="40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81" name="Google Shape;7581;p76"/>
          <p:cNvGrpSpPr/>
          <p:nvPr/>
        </p:nvGrpSpPr>
        <p:grpSpPr>
          <a:xfrm>
            <a:off x="885675" y="1539249"/>
            <a:ext cx="276003" cy="357300"/>
            <a:chOff x="-50469125" y="3183175"/>
            <a:chExt cx="233150" cy="301825"/>
          </a:xfrm>
          <a:solidFill>
            <a:srgbClr val="C00000">
              <a:alpha val="76000"/>
            </a:srgbClr>
          </a:solidFill>
        </p:grpSpPr>
        <p:sp>
          <p:nvSpPr>
            <p:cNvPr id="7582" name="Google Shape;7582;p76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583" name="Google Shape;7583;p76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584" name="Google Shape;7584;p76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585" name="Google Shape;7585;p76"/>
          <p:cNvGrpSpPr/>
          <p:nvPr/>
        </p:nvGrpSpPr>
        <p:grpSpPr>
          <a:xfrm>
            <a:off x="845574" y="1974651"/>
            <a:ext cx="356205" cy="355288"/>
            <a:chOff x="-50504575" y="3550975"/>
            <a:chExt cx="300900" cy="300125"/>
          </a:xfrm>
          <a:solidFill>
            <a:srgbClr val="C00000">
              <a:alpha val="76000"/>
            </a:srgbClr>
          </a:solidFill>
        </p:grpSpPr>
        <p:sp>
          <p:nvSpPr>
            <p:cNvPr id="7586" name="Google Shape;7586;p76"/>
            <p:cNvSpPr/>
            <p:nvPr/>
          </p:nvSpPr>
          <p:spPr>
            <a:xfrm>
              <a:off x="-50504575" y="3550975"/>
              <a:ext cx="300900" cy="176475"/>
            </a:xfrm>
            <a:custGeom>
              <a:avLst/>
              <a:gdLst/>
              <a:ahLst/>
              <a:cxnLst/>
              <a:rect l="l" t="t" r="r" b="b"/>
              <a:pathLst>
                <a:path w="12036" h="7059" extrusionOk="0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587" name="Google Shape;7587;p76"/>
            <p:cNvSpPr/>
            <p:nvPr/>
          </p:nvSpPr>
          <p:spPr>
            <a:xfrm>
              <a:off x="-50432100" y="3622650"/>
              <a:ext cx="157550" cy="175675"/>
            </a:xfrm>
            <a:custGeom>
              <a:avLst/>
              <a:gdLst/>
              <a:ahLst/>
              <a:cxnLst/>
              <a:rect l="l" t="t" r="r" b="b"/>
              <a:pathLst>
                <a:path w="6302" h="7027" extrusionOk="0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588" name="Google Shape;7588;p76"/>
            <p:cNvSpPr/>
            <p:nvPr/>
          </p:nvSpPr>
          <p:spPr>
            <a:xfrm>
              <a:off x="-50414775" y="3815625"/>
              <a:ext cx="122900" cy="35475"/>
            </a:xfrm>
            <a:custGeom>
              <a:avLst/>
              <a:gdLst/>
              <a:ahLst/>
              <a:cxnLst/>
              <a:rect l="l" t="t" r="r" b="b"/>
              <a:pathLst>
                <a:path w="4916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589" name="Google Shape;7589;p76"/>
            <p:cNvSpPr/>
            <p:nvPr/>
          </p:nvSpPr>
          <p:spPr>
            <a:xfrm>
              <a:off x="-50362000" y="3727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590" name="Google Shape;7590;p76"/>
          <p:cNvGrpSpPr/>
          <p:nvPr/>
        </p:nvGrpSpPr>
        <p:grpSpPr>
          <a:xfrm>
            <a:off x="845574" y="2412893"/>
            <a:ext cx="356205" cy="354341"/>
            <a:chOff x="-50503000" y="3921175"/>
            <a:chExt cx="300900" cy="299325"/>
          </a:xfrm>
          <a:solidFill>
            <a:srgbClr val="C00000">
              <a:alpha val="76000"/>
            </a:srgbClr>
          </a:solidFill>
        </p:grpSpPr>
        <p:sp>
          <p:nvSpPr>
            <p:cNvPr id="7591" name="Google Shape;7591;p76"/>
            <p:cNvSpPr/>
            <p:nvPr/>
          </p:nvSpPr>
          <p:spPr>
            <a:xfrm>
              <a:off x="-50432900" y="3921175"/>
              <a:ext cx="177250" cy="53575"/>
            </a:xfrm>
            <a:custGeom>
              <a:avLst/>
              <a:gdLst/>
              <a:ahLst/>
              <a:cxnLst/>
              <a:rect l="l" t="t" r="r" b="b"/>
              <a:pathLst>
                <a:path w="7090" h="2143" extrusionOk="0">
                  <a:moveTo>
                    <a:pt x="1" y="0"/>
                  </a:moveTo>
                  <a:lnTo>
                    <a:pt x="1" y="2143"/>
                  </a:lnTo>
                  <a:lnTo>
                    <a:pt x="7089" y="2143"/>
                  </a:lnTo>
                  <a:lnTo>
                    <a:pt x="70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592" name="Google Shape;7592;p76"/>
            <p:cNvSpPr/>
            <p:nvPr/>
          </p:nvSpPr>
          <p:spPr>
            <a:xfrm>
              <a:off x="-50503000" y="39211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797" y="0"/>
                  </a:moveTo>
                  <a:cubicBezTo>
                    <a:pt x="1734" y="0"/>
                    <a:pt x="1671" y="0"/>
                    <a:pt x="1639" y="63"/>
                  </a:cubicBezTo>
                  <a:lnTo>
                    <a:pt x="221" y="756"/>
                  </a:lnTo>
                  <a:cubicBezTo>
                    <a:pt x="95" y="851"/>
                    <a:pt x="1" y="945"/>
                    <a:pt x="1" y="1071"/>
                  </a:cubicBezTo>
                  <a:cubicBezTo>
                    <a:pt x="1" y="1197"/>
                    <a:pt x="95" y="1323"/>
                    <a:pt x="221" y="1386"/>
                  </a:cubicBezTo>
                  <a:lnTo>
                    <a:pt x="1639" y="2111"/>
                  </a:lnTo>
                  <a:cubicBezTo>
                    <a:pt x="1671" y="2143"/>
                    <a:pt x="1765" y="2143"/>
                    <a:pt x="1797" y="2143"/>
                  </a:cubicBezTo>
                  <a:lnTo>
                    <a:pt x="2112" y="2143"/>
                  </a:lnTo>
                  <a:lnTo>
                    <a:pt x="21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593" name="Google Shape;7593;p76"/>
            <p:cNvSpPr/>
            <p:nvPr/>
          </p:nvSpPr>
          <p:spPr>
            <a:xfrm>
              <a:off x="-50237550" y="3921175"/>
              <a:ext cx="35450" cy="53575"/>
            </a:xfrm>
            <a:custGeom>
              <a:avLst/>
              <a:gdLst/>
              <a:ahLst/>
              <a:cxnLst/>
              <a:rect l="l" t="t" r="r" b="b"/>
              <a:pathLst>
                <a:path w="141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945" y="2143"/>
                    <a:pt x="1418" y="1670"/>
                    <a:pt x="1418" y="1071"/>
                  </a:cubicBezTo>
                  <a:cubicBezTo>
                    <a:pt x="1418" y="473"/>
                    <a:pt x="945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594" name="Google Shape;7594;p76"/>
            <p:cNvSpPr/>
            <p:nvPr/>
          </p:nvSpPr>
          <p:spPr>
            <a:xfrm>
              <a:off x="-50414775" y="4045625"/>
              <a:ext cx="159125" cy="122875"/>
            </a:xfrm>
            <a:custGeom>
              <a:avLst/>
              <a:gdLst/>
              <a:ahLst/>
              <a:cxnLst/>
              <a:rect l="l" t="t" r="r" b="b"/>
              <a:pathLst>
                <a:path w="6365" h="4915" extrusionOk="0">
                  <a:moveTo>
                    <a:pt x="0" y="0"/>
                  </a:moveTo>
                  <a:lnTo>
                    <a:pt x="0" y="4915"/>
                  </a:lnTo>
                  <a:lnTo>
                    <a:pt x="6364" y="4915"/>
                  </a:lnTo>
                  <a:lnTo>
                    <a:pt x="63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595" name="Google Shape;7595;p76"/>
            <p:cNvSpPr/>
            <p:nvPr/>
          </p:nvSpPr>
          <p:spPr>
            <a:xfrm>
              <a:off x="-50503000" y="3992050"/>
              <a:ext cx="300900" cy="228450"/>
            </a:xfrm>
            <a:custGeom>
              <a:avLst/>
              <a:gdLst/>
              <a:ahLst/>
              <a:cxnLst/>
              <a:rect l="l" t="t" r="r" b="b"/>
              <a:pathLst>
                <a:path w="12036" h="9138" extrusionOk="0">
                  <a:moveTo>
                    <a:pt x="1797" y="1387"/>
                  </a:moveTo>
                  <a:cubicBezTo>
                    <a:pt x="1986" y="1387"/>
                    <a:pt x="2143" y="1544"/>
                    <a:pt x="2143" y="1733"/>
                  </a:cubicBezTo>
                  <a:lnTo>
                    <a:pt x="2143" y="3151"/>
                  </a:lnTo>
                  <a:cubicBezTo>
                    <a:pt x="2143" y="3372"/>
                    <a:pt x="1986" y="3529"/>
                    <a:pt x="1797" y="3529"/>
                  </a:cubicBezTo>
                  <a:cubicBezTo>
                    <a:pt x="1608" y="3529"/>
                    <a:pt x="1450" y="3372"/>
                    <a:pt x="1450" y="3151"/>
                  </a:cubicBezTo>
                  <a:lnTo>
                    <a:pt x="1450" y="1733"/>
                  </a:lnTo>
                  <a:cubicBezTo>
                    <a:pt x="1450" y="1544"/>
                    <a:pt x="1608" y="1387"/>
                    <a:pt x="1797" y="1387"/>
                  </a:cubicBezTo>
                  <a:close/>
                  <a:moveTo>
                    <a:pt x="1797" y="4222"/>
                  </a:moveTo>
                  <a:cubicBezTo>
                    <a:pt x="1986" y="4222"/>
                    <a:pt x="2143" y="4380"/>
                    <a:pt x="2143" y="4569"/>
                  </a:cubicBezTo>
                  <a:cubicBezTo>
                    <a:pt x="2143" y="4789"/>
                    <a:pt x="1986" y="4947"/>
                    <a:pt x="1797" y="4947"/>
                  </a:cubicBezTo>
                  <a:cubicBezTo>
                    <a:pt x="1576" y="4947"/>
                    <a:pt x="1419" y="4789"/>
                    <a:pt x="1419" y="4569"/>
                  </a:cubicBezTo>
                  <a:cubicBezTo>
                    <a:pt x="1419" y="4380"/>
                    <a:pt x="1576" y="4222"/>
                    <a:pt x="1797" y="4222"/>
                  </a:cubicBezTo>
                  <a:close/>
                  <a:moveTo>
                    <a:pt x="1797" y="5609"/>
                  </a:moveTo>
                  <a:cubicBezTo>
                    <a:pt x="1986" y="5609"/>
                    <a:pt x="2143" y="5766"/>
                    <a:pt x="2143" y="5955"/>
                  </a:cubicBezTo>
                  <a:lnTo>
                    <a:pt x="2143" y="7373"/>
                  </a:lnTo>
                  <a:cubicBezTo>
                    <a:pt x="2143" y="7562"/>
                    <a:pt x="1986" y="7719"/>
                    <a:pt x="1797" y="7719"/>
                  </a:cubicBezTo>
                  <a:cubicBezTo>
                    <a:pt x="1608" y="7719"/>
                    <a:pt x="1450" y="7562"/>
                    <a:pt x="1450" y="7373"/>
                  </a:cubicBezTo>
                  <a:lnTo>
                    <a:pt x="1450" y="5955"/>
                  </a:lnTo>
                  <a:cubicBezTo>
                    <a:pt x="1450" y="5766"/>
                    <a:pt x="1608" y="5609"/>
                    <a:pt x="1797" y="5609"/>
                  </a:cubicBezTo>
                  <a:close/>
                  <a:moveTo>
                    <a:pt x="10272" y="1387"/>
                  </a:moveTo>
                  <a:cubicBezTo>
                    <a:pt x="10461" y="1387"/>
                    <a:pt x="10618" y="1544"/>
                    <a:pt x="10618" y="1733"/>
                  </a:cubicBezTo>
                  <a:lnTo>
                    <a:pt x="10618" y="7373"/>
                  </a:lnTo>
                  <a:cubicBezTo>
                    <a:pt x="10618" y="7562"/>
                    <a:pt x="10461" y="7719"/>
                    <a:pt x="10272" y="7719"/>
                  </a:cubicBezTo>
                  <a:lnTo>
                    <a:pt x="3183" y="7719"/>
                  </a:lnTo>
                  <a:cubicBezTo>
                    <a:pt x="2962" y="7719"/>
                    <a:pt x="2805" y="7562"/>
                    <a:pt x="2805" y="7373"/>
                  </a:cubicBezTo>
                  <a:lnTo>
                    <a:pt x="2805" y="1733"/>
                  </a:lnTo>
                  <a:cubicBezTo>
                    <a:pt x="2805" y="1544"/>
                    <a:pt x="2962" y="1387"/>
                    <a:pt x="3183" y="1387"/>
                  </a:cubicBezTo>
                  <a:close/>
                  <a:moveTo>
                    <a:pt x="1072" y="1"/>
                  </a:moveTo>
                  <a:cubicBezTo>
                    <a:pt x="474" y="1"/>
                    <a:pt x="1" y="473"/>
                    <a:pt x="1" y="1072"/>
                  </a:cubicBezTo>
                  <a:lnTo>
                    <a:pt x="1" y="8097"/>
                  </a:lnTo>
                  <a:cubicBezTo>
                    <a:pt x="1" y="8664"/>
                    <a:pt x="474" y="9137"/>
                    <a:pt x="1072" y="9137"/>
                  </a:cubicBezTo>
                  <a:lnTo>
                    <a:pt x="10965" y="9137"/>
                  </a:lnTo>
                  <a:cubicBezTo>
                    <a:pt x="11563" y="9137"/>
                    <a:pt x="12036" y="8664"/>
                    <a:pt x="12036" y="8097"/>
                  </a:cubicBezTo>
                  <a:lnTo>
                    <a:pt x="12036" y="1072"/>
                  </a:lnTo>
                  <a:cubicBezTo>
                    <a:pt x="12036" y="473"/>
                    <a:pt x="11563" y="1"/>
                    <a:pt x="10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596" name="Google Shape;7596;p76"/>
          <p:cNvGrpSpPr/>
          <p:nvPr/>
        </p:nvGrpSpPr>
        <p:grpSpPr>
          <a:xfrm>
            <a:off x="3049627" y="1558811"/>
            <a:ext cx="355258" cy="356205"/>
            <a:chOff x="-48630025" y="3199700"/>
            <a:chExt cx="300100" cy="300900"/>
          </a:xfrm>
          <a:solidFill>
            <a:srgbClr val="C00000">
              <a:alpha val="76000"/>
            </a:srgbClr>
          </a:solidFill>
        </p:grpSpPr>
        <p:sp>
          <p:nvSpPr>
            <p:cNvPr id="7597" name="Google Shape;7597;p76"/>
            <p:cNvSpPr/>
            <p:nvPr/>
          </p:nvSpPr>
          <p:spPr>
            <a:xfrm>
              <a:off x="-48630025" y="31997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86"/>
                    <a:pt x="10051" y="2143"/>
                    <a:pt x="10240" y="2143"/>
                  </a:cubicBezTo>
                  <a:lnTo>
                    <a:pt x="10586" y="2143"/>
                  </a:lnTo>
                  <a:lnTo>
                    <a:pt x="10586" y="5294"/>
                  </a:lnTo>
                  <a:cubicBezTo>
                    <a:pt x="9738" y="4603"/>
                    <a:pt x="8014" y="3599"/>
                    <a:pt x="6006" y="3592"/>
                  </a:cubicBezTo>
                  <a:lnTo>
                    <a:pt x="6006" y="3592"/>
                  </a:lnTo>
                  <a:cubicBezTo>
                    <a:pt x="6010" y="3592"/>
                    <a:pt x="6014" y="3592"/>
                    <a:pt x="6018" y="3592"/>
                  </a:cubicBezTo>
                  <a:lnTo>
                    <a:pt x="6018" y="3592"/>
                  </a:lnTo>
                  <a:cubicBezTo>
                    <a:pt x="6013" y="3592"/>
                    <a:pt x="6008" y="3592"/>
                    <a:pt x="6003" y="3592"/>
                  </a:cubicBezTo>
                  <a:lnTo>
                    <a:pt x="6003" y="3592"/>
                  </a:lnTo>
                  <a:cubicBezTo>
                    <a:pt x="5997" y="3592"/>
                    <a:pt x="5992" y="3592"/>
                    <a:pt x="5987" y="3592"/>
                  </a:cubicBezTo>
                  <a:cubicBezTo>
                    <a:pt x="5991" y="3592"/>
                    <a:pt x="5995" y="3592"/>
                    <a:pt x="5999" y="3592"/>
                  </a:cubicBezTo>
                  <a:lnTo>
                    <a:pt x="5999" y="3592"/>
                  </a:lnTo>
                  <a:cubicBezTo>
                    <a:pt x="4022" y="3599"/>
                    <a:pt x="2298" y="4666"/>
                    <a:pt x="1418" y="5294"/>
                  </a:cubicBezTo>
                  <a:lnTo>
                    <a:pt x="1418" y="2143"/>
                  </a:lnTo>
                  <a:lnTo>
                    <a:pt x="1765" y="2143"/>
                  </a:lnTo>
                  <a:cubicBezTo>
                    <a:pt x="1986" y="2143"/>
                    <a:pt x="2112" y="1986"/>
                    <a:pt x="2112" y="1765"/>
                  </a:cubicBezTo>
                  <a:lnTo>
                    <a:pt x="2112" y="1419"/>
                  </a:lnTo>
                  <a:close/>
                  <a:moveTo>
                    <a:pt x="6002" y="3592"/>
                  </a:moveTo>
                  <a:cubicBezTo>
                    <a:pt x="7319" y="3601"/>
                    <a:pt x="8413" y="4700"/>
                    <a:pt x="8413" y="6018"/>
                  </a:cubicBezTo>
                  <a:cubicBezTo>
                    <a:pt x="8413" y="7368"/>
                    <a:pt x="7319" y="8467"/>
                    <a:pt x="6002" y="8476"/>
                  </a:cubicBezTo>
                  <a:lnTo>
                    <a:pt x="6002" y="8476"/>
                  </a:lnTo>
                  <a:cubicBezTo>
                    <a:pt x="4686" y="8467"/>
                    <a:pt x="3592" y="7368"/>
                    <a:pt x="3592" y="6018"/>
                  </a:cubicBezTo>
                  <a:cubicBezTo>
                    <a:pt x="3592" y="4700"/>
                    <a:pt x="4686" y="3601"/>
                    <a:pt x="6002" y="3592"/>
                  </a:cubicBezTo>
                  <a:close/>
                  <a:moveTo>
                    <a:pt x="10586" y="6774"/>
                  </a:moveTo>
                  <a:lnTo>
                    <a:pt x="10586" y="9925"/>
                  </a:lnTo>
                  <a:lnTo>
                    <a:pt x="10240" y="9925"/>
                  </a:lnTo>
                  <a:cubicBezTo>
                    <a:pt x="10051" y="9925"/>
                    <a:pt x="9893" y="10082"/>
                    <a:pt x="9893" y="10271"/>
                  </a:cubicBezTo>
                  <a:lnTo>
                    <a:pt x="9893" y="10618"/>
                  </a:lnTo>
                  <a:lnTo>
                    <a:pt x="2112" y="10618"/>
                  </a:lnTo>
                  <a:lnTo>
                    <a:pt x="2112" y="10271"/>
                  </a:lnTo>
                  <a:cubicBezTo>
                    <a:pt x="2112" y="10082"/>
                    <a:pt x="1986" y="9925"/>
                    <a:pt x="1765" y="9925"/>
                  </a:cubicBezTo>
                  <a:lnTo>
                    <a:pt x="1418" y="9925"/>
                  </a:lnTo>
                  <a:lnTo>
                    <a:pt x="1418" y="6774"/>
                  </a:lnTo>
                  <a:cubicBezTo>
                    <a:pt x="2298" y="7434"/>
                    <a:pt x="4022" y="8469"/>
                    <a:pt x="5999" y="8476"/>
                  </a:cubicBezTo>
                  <a:lnTo>
                    <a:pt x="5999" y="8476"/>
                  </a:lnTo>
                  <a:cubicBezTo>
                    <a:pt x="5995" y="8476"/>
                    <a:pt x="5991" y="8476"/>
                    <a:pt x="5987" y="8476"/>
                  </a:cubicBezTo>
                  <a:cubicBezTo>
                    <a:pt x="5992" y="8476"/>
                    <a:pt x="5997" y="8476"/>
                    <a:pt x="6002" y="8476"/>
                  </a:cubicBezTo>
                  <a:lnTo>
                    <a:pt x="6002" y="8476"/>
                  </a:lnTo>
                  <a:cubicBezTo>
                    <a:pt x="6008" y="8476"/>
                    <a:pt x="6013" y="8476"/>
                    <a:pt x="6018" y="8476"/>
                  </a:cubicBezTo>
                  <a:cubicBezTo>
                    <a:pt x="6014" y="8476"/>
                    <a:pt x="6010" y="8476"/>
                    <a:pt x="6006" y="8476"/>
                  </a:cubicBezTo>
                  <a:lnTo>
                    <a:pt x="6006" y="8476"/>
                  </a:lnTo>
                  <a:cubicBezTo>
                    <a:pt x="8014" y="8469"/>
                    <a:pt x="9738" y="7402"/>
                    <a:pt x="10586" y="6774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86"/>
                    <a:pt x="158" y="2143"/>
                    <a:pt x="347" y="2143"/>
                  </a:cubicBezTo>
                  <a:lnTo>
                    <a:pt x="694" y="2143"/>
                  </a:lnTo>
                  <a:lnTo>
                    <a:pt x="694" y="9925"/>
                  </a:lnTo>
                  <a:lnTo>
                    <a:pt x="347" y="9925"/>
                  </a:lnTo>
                  <a:cubicBezTo>
                    <a:pt x="158" y="9925"/>
                    <a:pt x="1" y="10082"/>
                    <a:pt x="1" y="10271"/>
                  </a:cubicBezTo>
                  <a:lnTo>
                    <a:pt x="1" y="11689"/>
                  </a:lnTo>
                  <a:cubicBezTo>
                    <a:pt x="1" y="11910"/>
                    <a:pt x="158" y="12036"/>
                    <a:pt x="347" y="12036"/>
                  </a:cubicBezTo>
                  <a:lnTo>
                    <a:pt x="1765" y="12036"/>
                  </a:lnTo>
                  <a:cubicBezTo>
                    <a:pt x="1986" y="12036"/>
                    <a:pt x="2112" y="11910"/>
                    <a:pt x="2112" y="11689"/>
                  </a:cubicBezTo>
                  <a:lnTo>
                    <a:pt x="2112" y="11343"/>
                  </a:lnTo>
                  <a:lnTo>
                    <a:pt x="9893" y="11343"/>
                  </a:lnTo>
                  <a:lnTo>
                    <a:pt x="9893" y="11689"/>
                  </a:lnTo>
                  <a:cubicBezTo>
                    <a:pt x="9893" y="11910"/>
                    <a:pt x="10051" y="12036"/>
                    <a:pt x="10240" y="12036"/>
                  </a:cubicBezTo>
                  <a:lnTo>
                    <a:pt x="11658" y="12036"/>
                  </a:lnTo>
                  <a:cubicBezTo>
                    <a:pt x="11847" y="12036"/>
                    <a:pt x="12004" y="11910"/>
                    <a:pt x="12004" y="11689"/>
                  </a:cubicBezTo>
                  <a:lnTo>
                    <a:pt x="12004" y="10271"/>
                  </a:lnTo>
                  <a:cubicBezTo>
                    <a:pt x="12004" y="10082"/>
                    <a:pt x="11847" y="9925"/>
                    <a:pt x="11658" y="9925"/>
                  </a:cubicBezTo>
                  <a:lnTo>
                    <a:pt x="11311" y="9925"/>
                  </a:lnTo>
                  <a:lnTo>
                    <a:pt x="11311" y="2143"/>
                  </a:lnTo>
                  <a:lnTo>
                    <a:pt x="11658" y="2143"/>
                  </a:lnTo>
                  <a:cubicBezTo>
                    <a:pt x="11847" y="2143"/>
                    <a:pt x="12004" y="1986"/>
                    <a:pt x="12004" y="1765"/>
                  </a:cubicBezTo>
                  <a:lnTo>
                    <a:pt x="12004" y="347"/>
                  </a:lnTo>
                  <a:cubicBezTo>
                    <a:pt x="12004" y="158"/>
                    <a:pt x="11847" y="1"/>
                    <a:pt x="11658" y="1"/>
                  </a:cubicBezTo>
                  <a:lnTo>
                    <a:pt x="10240" y="1"/>
                  </a:lnTo>
                  <a:cubicBezTo>
                    <a:pt x="10051" y="1"/>
                    <a:pt x="9893" y="158"/>
                    <a:pt x="9893" y="347"/>
                  </a:cubicBezTo>
                  <a:lnTo>
                    <a:pt x="9893" y="725"/>
                  </a:lnTo>
                  <a:lnTo>
                    <a:pt x="2112" y="725"/>
                  </a:lnTo>
                  <a:lnTo>
                    <a:pt x="2112" y="347"/>
                  </a:lnTo>
                  <a:cubicBezTo>
                    <a:pt x="2112" y="158"/>
                    <a:pt x="1986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598" name="Google Shape;7598;p76"/>
            <p:cNvSpPr/>
            <p:nvPr/>
          </p:nvSpPr>
          <p:spPr>
            <a:xfrm>
              <a:off x="-48524475" y="3306025"/>
              <a:ext cx="88225" cy="89050"/>
            </a:xfrm>
            <a:custGeom>
              <a:avLst/>
              <a:gdLst/>
              <a:ahLst/>
              <a:cxnLst/>
              <a:rect l="l" t="t" r="r" b="b"/>
              <a:pathLst>
                <a:path w="3529" h="3562" extrusionOk="0">
                  <a:moveTo>
                    <a:pt x="1765" y="726"/>
                  </a:moveTo>
                  <a:cubicBezTo>
                    <a:pt x="2363" y="726"/>
                    <a:pt x="2836" y="1198"/>
                    <a:pt x="2836" y="1765"/>
                  </a:cubicBezTo>
                  <a:cubicBezTo>
                    <a:pt x="2836" y="2364"/>
                    <a:pt x="2363" y="2836"/>
                    <a:pt x="1765" y="2836"/>
                  </a:cubicBezTo>
                  <a:cubicBezTo>
                    <a:pt x="1166" y="2836"/>
                    <a:pt x="694" y="2364"/>
                    <a:pt x="694" y="1765"/>
                  </a:cubicBez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9"/>
                    <a:pt x="0" y="1765"/>
                  </a:cubicBezTo>
                  <a:cubicBezTo>
                    <a:pt x="0" y="2773"/>
                    <a:pt x="788" y="3561"/>
                    <a:pt x="1765" y="3561"/>
                  </a:cubicBezTo>
                  <a:cubicBezTo>
                    <a:pt x="2741" y="3561"/>
                    <a:pt x="3529" y="2773"/>
                    <a:pt x="3529" y="1765"/>
                  </a:cubicBezTo>
                  <a:cubicBezTo>
                    <a:pt x="3529" y="789"/>
                    <a:pt x="274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599" name="Google Shape;7599;p76"/>
            <p:cNvSpPr/>
            <p:nvPr/>
          </p:nvSpPr>
          <p:spPr>
            <a:xfrm>
              <a:off x="-48489025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00" name="Google Shape;7600;p76"/>
          <p:cNvGrpSpPr/>
          <p:nvPr/>
        </p:nvGrpSpPr>
        <p:grpSpPr>
          <a:xfrm>
            <a:off x="3049627" y="1996107"/>
            <a:ext cx="355258" cy="355258"/>
            <a:chOff x="-48630025" y="3569100"/>
            <a:chExt cx="300100" cy="300100"/>
          </a:xfrm>
          <a:solidFill>
            <a:srgbClr val="C00000">
              <a:alpha val="76000"/>
            </a:srgbClr>
          </a:solidFill>
        </p:grpSpPr>
        <p:sp>
          <p:nvSpPr>
            <p:cNvPr id="7601" name="Google Shape;7601;p76"/>
            <p:cNvSpPr/>
            <p:nvPr/>
          </p:nvSpPr>
          <p:spPr>
            <a:xfrm>
              <a:off x="-48400825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02" name="Google Shape;7602;p76"/>
            <p:cNvSpPr/>
            <p:nvPr/>
          </p:nvSpPr>
          <p:spPr>
            <a:xfrm>
              <a:off x="-48400825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03" name="Google Shape;7603;p76"/>
            <p:cNvSpPr/>
            <p:nvPr/>
          </p:nvSpPr>
          <p:spPr>
            <a:xfrm>
              <a:off x="-48488250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04" name="Google Shape;7604;p76"/>
            <p:cNvSpPr/>
            <p:nvPr/>
          </p:nvSpPr>
          <p:spPr>
            <a:xfrm>
              <a:off x="-48488250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05" name="Google Shape;7605;p76"/>
            <p:cNvSpPr/>
            <p:nvPr/>
          </p:nvSpPr>
          <p:spPr>
            <a:xfrm>
              <a:off x="-48400825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06" name="Google Shape;7606;p76"/>
            <p:cNvSpPr/>
            <p:nvPr/>
          </p:nvSpPr>
          <p:spPr>
            <a:xfrm>
              <a:off x="-48541800" y="3569100"/>
              <a:ext cx="211875" cy="300100"/>
            </a:xfrm>
            <a:custGeom>
              <a:avLst/>
              <a:gdLst/>
              <a:ahLst/>
              <a:cxnLst/>
              <a:rect l="l" t="t" r="r" b="b"/>
              <a:pathLst>
                <a:path w="8475" h="12004" extrusionOk="0">
                  <a:moveTo>
                    <a:pt x="2489" y="2080"/>
                  </a:moveTo>
                  <a:cubicBezTo>
                    <a:pt x="3088" y="2080"/>
                    <a:pt x="3560" y="2552"/>
                    <a:pt x="3560" y="3151"/>
                  </a:cubicBezTo>
                  <a:cubicBezTo>
                    <a:pt x="3560" y="3750"/>
                    <a:pt x="3088" y="4222"/>
                    <a:pt x="2489" y="4222"/>
                  </a:cubicBezTo>
                  <a:cubicBezTo>
                    <a:pt x="1891" y="4222"/>
                    <a:pt x="1418" y="3750"/>
                    <a:pt x="1418" y="3151"/>
                  </a:cubicBezTo>
                  <a:cubicBezTo>
                    <a:pt x="1418" y="2552"/>
                    <a:pt x="1891" y="2080"/>
                    <a:pt x="2489" y="2080"/>
                  </a:cubicBezTo>
                  <a:close/>
                  <a:moveTo>
                    <a:pt x="6018" y="2080"/>
                  </a:moveTo>
                  <a:cubicBezTo>
                    <a:pt x="6585" y="2080"/>
                    <a:pt x="7057" y="2552"/>
                    <a:pt x="7057" y="3151"/>
                  </a:cubicBezTo>
                  <a:cubicBezTo>
                    <a:pt x="7057" y="3750"/>
                    <a:pt x="6585" y="4222"/>
                    <a:pt x="6018" y="4222"/>
                  </a:cubicBezTo>
                  <a:cubicBezTo>
                    <a:pt x="5419" y="4222"/>
                    <a:pt x="4947" y="3750"/>
                    <a:pt x="4947" y="3151"/>
                  </a:cubicBezTo>
                  <a:cubicBezTo>
                    <a:pt x="4947" y="2552"/>
                    <a:pt x="5419" y="2080"/>
                    <a:pt x="6018" y="2080"/>
                  </a:cubicBezTo>
                  <a:close/>
                  <a:moveTo>
                    <a:pt x="2489" y="4915"/>
                  </a:moveTo>
                  <a:cubicBezTo>
                    <a:pt x="3088" y="4915"/>
                    <a:pt x="3560" y="5388"/>
                    <a:pt x="3560" y="5987"/>
                  </a:cubicBezTo>
                  <a:cubicBezTo>
                    <a:pt x="3560" y="6585"/>
                    <a:pt x="3088" y="7058"/>
                    <a:pt x="2489" y="7058"/>
                  </a:cubicBezTo>
                  <a:cubicBezTo>
                    <a:pt x="1891" y="7058"/>
                    <a:pt x="1418" y="6585"/>
                    <a:pt x="1418" y="5987"/>
                  </a:cubicBezTo>
                  <a:cubicBezTo>
                    <a:pt x="1418" y="5388"/>
                    <a:pt x="1891" y="4915"/>
                    <a:pt x="2489" y="4915"/>
                  </a:cubicBezTo>
                  <a:close/>
                  <a:moveTo>
                    <a:pt x="6018" y="4915"/>
                  </a:moveTo>
                  <a:cubicBezTo>
                    <a:pt x="6585" y="4915"/>
                    <a:pt x="7057" y="5388"/>
                    <a:pt x="7057" y="5987"/>
                  </a:cubicBezTo>
                  <a:cubicBezTo>
                    <a:pt x="7057" y="6585"/>
                    <a:pt x="6585" y="7058"/>
                    <a:pt x="6018" y="7058"/>
                  </a:cubicBezTo>
                  <a:cubicBezTo>
                    <a:pt x="5419" y="7058"/>
                    <a:pt x="4947" y="6585"/>
                    <a:pt x="4947" y="5987"/>
                  </a:cubicBezTo>
                  <a:cubicBezTo>
                    <a:pt x="4947" y="5388"/>
                    <a:pt x="5419" y="4915"/>
                    <a:pt x="6018" y="4915"/>
                  </a:cubicBezTo>
                  <a:close/>
                  <a:moveTo>
                    <a:pt x="2489" y="7751"/>
                  </a:moveTo>
                  <a:cubicBezTo>
                    <a:pt x="3088" y="7751"/>
                    <a:pt x="3560" y="8223"/>
                    <a:pt x="3560" y="8822"/>
                  </a:cubicBezTo>
                  <a:cubicBezTo>
                    <a:pt x="3560" y="9421"/>
                    <a:pt x="3088" y="9862"/>
                    <a:pt x="2489" y="9862"/>
                  </a:cubicBezTo>
                  <a:cubicBezTo>
                    <a:pt x="1891" y="9862"/>
                    <a:pt x="1418" y="9421"/>
                    <a:pt x="1418" y="8822"/>
                  </a:cubicBezTo>
                  <a:cubicBezTo>
                    <a:pt x="1418" y="8223"/>
                    <a:pt x="1891" y="7751"/>
                    <a:pt x="2489" y="7751"/>
                  </a:cubicBezTo>
                  <a:close/>
                  <a:moveTo>
                    <a:pt x="6018" y="7751"/>
                  </a:moveTo>
                  <a:cubicBezTo>
                    <a:pt x="6585" y="7751"/>
                    <a:pt x="7057" y="8223"/>
                    <a:pt x="7057" y="8822"/>
                  </a:cubicBezTo>
                  <a:cubicBezTo>
                    <a:pt x="7057" y="9421"/>
                    <a:pt x="6585" y="9862"/>
                    <a:pt x="6018" y="9862"/>
                  </a:cubicBezTo>
                  <a:cubicBezTo>
                    <a:pt x="5419" y="9862"/>
                    <a:pt x="4947" y="9421"/>
                    <a:pt x="4947" y="8822"/>
                  </a:cubicBezTo>
                  <a:cubicBezTo>
                    <a:pt x="4947" y="8223"/>
                    <a:pt x="5419" y="7751"/>
                    <a:pt x="6018" y="7751"/>
                  </a:cubicBezTo>
                  <a:close/>
                  <a:moveTo>
                    <a:pt x="1796" y="1"/>
                  </a:moveTo>
                  <a:cubicBezTo>
                    <a:pt x="788" y="1"/>
                    <a:pt x="0" y="788"/>
                    <a:pt x="0" y="1765"/>
                  </a:cubicBezTo>
                  <a:lnTo>
                    <a:pt x="0" y="10240"/>
                  </a:lnTo>
                  <a:cubicBezTo>
                    <a:pt x="0" y="11216"/>
                    <a:pt x="788" y="12004"/>
                    <a:pt x="1796" y="12004"/>
                  </a:cubicBezTo>
                  <a:lnTo>
                    <a:pt x="6711" y="12004"/>
                  </a:lnTo>
                  <a:cubicBezTo>
                    <a:pt x="7687" y="12004"/>
                    <a:pt x="8475" y="11216"/>
                    <a:pt x="8475" y="10240"/>
                  </a:cubicBezTo>
                  <a:lnTo>
                    <a:pt x="8475" y="1765"/>
                  </a:lnTo>
                  <a:cubicBezTo>
                    <a:pt x="8475" y="788"/>
                    <a:pt x="7687" y="1"/>
                    <a:pt x="6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07" name="Google Shape;7607;p76"/>
            <p:cNvSpPr/>
            <p:nvPr/>
          </p:nvSpPr>
          <p:spPr>
            <a:xfrm>
              <a:off x="-48488250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08" name="Google Shape;7608;p76"/>
            <p:cNvSpPr/>
            <p:nvPr/>
          </p:nvSpPr>
          <p:spPr>
            <a:xfrm>
              <a:off x="-48630025" y="3569900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0"/>
                  </a:moveTo>
                  <a:cubicBezTo>
                    <a:pt x="1765" y="0"/>
                    <a:pt x="1229" y="32"/>
                    <a:pt x="631" y="630"/>
                  </a:cubicBezTo>
                  <a:cubicBezTo>
                    <a:pt x="221" y="1040"/>
                    <a:pt x="1" y="1575"/>
                    <a:pt x="1" y="2142"/>
                  </a:cubicBezTo>
                  <a:cubicBezTo>
                    <a:pt x="1" y="2867"/>
                    <a:pt x="631" y="3497"/>
                    <a:pt x="1418" y="3497"/>
                  </a:cubicBezTo>
                  <a:cubicBezTo>
                    <a:pt x="2017" y="3497"/>
                    <a:pt x="2553" y="3119"/>
                    <a:pt x="2742" y="2552"/>
                  </a:cubicBezTo>
                  <a:cubicBezTo>
                    <a:pt x="2868" y="2237"/>
                    <a:pt x="2805" y="1922"/>
                    <a:pt x="2584" y="1701"/>
                  </a:cubicBezTo>
                  <a:cubicBezTo>
                    <a:pt x="2395" y="1449"/>
                    <a:pt x="2269" y="1134"/>
                    <a:pt x="2742" y="567"/>
                  </a:cubicBezTo>
                  <a:cubicBezTo>
                    <a:pt x="2836" y="441"/>
                    <a:pt x="2868" y="315"/>
                    <a:pt x="2805" y="189"/>
                  </a:cubicBezTo>
                  <a:cubicBezTo>
                    <a:pt x="2742" y="95"/>
                    <a:pt x="2584" y="0"/>
                    <a:pt x="2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09" name="Google Shape;7609;p76"/>
            <p:cNvSpPr/>
            <p:nvPr/>
          </p:nvSpPr>
          <p:spPr>
            <a:xfrm>
              <a:off x="-48626875" y="3668350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1"/>
                  </a:cubicBezTo>
                  <a:lnTo>
                    <a:pt x="2584" y="1701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10" name="Google Shape;7610;p76"/>
            <p:cNvSpPr/>
            <p:nvPr/>
          </p:nvSpPr>
          <p:spPr>
            <a:xfrm>
              <a:off x="-48630025" y="3727425"/>
              <a:ext cx="70925" cy="141775"/>
            </a:xfrm>
            <a:custGeom>
              <a:avLst/>
              <a:gdLst/>
              <a:ahLst/>
              <a:cxnLst/>
              <a:rect l="l" t="t" r="r" b="b"/>
              <a:pathLst>
                <a:path w="2837" h="5671" extrusionOk="0">
                  <a:moveTo>
                    <a:pt x="32" y="0"/>
                  </a:moveTo>
                  <a:cubicBezTo>
                    <a:pt x="1" y="347"/>
                    <a:pt x="1" y="756"/>
                    <a:pt x="1" y="1071"/>
                  </a:cubicBezTo>
                  <a:cubicBezTo>
                    <a:pt x="1" y="2741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36" y="756"/>
                    <a:pt x="2836" y="378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11" name="Google Shape;7611;p76"/>
          <p:cNvGrpSpPr/>
          <p:nvPr/>
        </p:nvGrpSpPr>
        <p:grpSpPr>
          <a:xfrm>
            <a:off x="3050101" y="2433403"/>
            <a:ext cx="354311" cy="353394"/>
            <a:chOff x="-48629225" y="3938500"/>
            <a:chExt cx="299300" cy="298525"/>
          </a:xfrm>
          <a:solidFill>
            <a:srgbClr val="C00000">
              <a:alpha val="76000"/>
            </a:srgbClr>
          </a:solidFill>
        </p:grpSpPr>
        <p:sp>
          <p:nvSpPr>
            <p:cNvPr id="7612" name="Google Shape;7612;p76"/>
            <p:cNvSpPr/>
            <p:nvPr/>
          </p:nvSpPr>
          <p:spPr>
            <a:xfrm>
              <a:off x="-48629225" y="3938500"/>
              <a:ext cx="299300" cy="298525"/>
            </a:xfrm>
            <a:custGeom>
              <a:avLst/>
              <a:gdLst/>
              <a:ahLst/>
              <a:cxnLst/>
              <a:rect l="l" t="t" r="r" b="b"/>
              <a:pathLst>
                <a:path w="11972" h="11941" extrusionOk="0">
                  <a:moveTo>
                    <a:pt x="5955" y="2111"/>
                  </a:moveTo>
                  <a:cubicBezTo>
                    <a:pt x="8097" y="2111"/>
                    <a:pt x="9830" y="3844"/>
                    <a:pt x="9830" y="5986"/>
                  </a:cubicBezTo>
                  <a:cubicBezTo>
                    <a:pt x="9798" y="8129"/>
                    <a:pt x="8066" y="9830"/>
                    <a:pt x="5955" y="9830"/>
                  </a:cubicBezTo>
                  <a:cubicBezTo>
                    <a:pt x="3875" y="9830"/>
                    <a:pt x="2080" y="8129"/>
                    <a:pt x="2080" y="5986"/>
                  </a:cubicBezTo>
                  <a:cubicBezTo>
                    <a:pt x="2080" y="3844"/>
                    <a:pt x="3812" y="2111"/>
                    <a:pt x="5955" y="2111"/>
                  </a:cubicBezTo>
                  <a:close/>
                  <a:moveTo>
                    <a:pt x="5293" y="0"/>
                  </a:moveTo>
                  <a:cubicBezTo>
                    <a:pt x="5167" y="0"/>
                    <a:pt x="5041" y="63"/>
                    <a:pt x="4978" y="189"/>
                  </a:cubicBezTo>
                  <a:lnTo>
                    <a:pt x="4631" y="882"/>
                  </a:lnTo>
                  <a:cubicBezTo>
                    <a:pt x="4190" y="1009"/>
                    <a:pt x="3749" y="1166"/>
                    <a:pt x="3371" y="1418"/>
                  </a:cubicBezTo>
                  <a:lnTo>
                    <a:pt x="2615" y="1166"/>
                  </a:lnTo>
                  <a:cubicBezTo>
                    <a:pt x="2584" y="1158"/>
                    <a:pt x="2550" y="1154"/>
                    <a:pt x="2517" y="1154"/>
                  </a:cubicBezTo>
                  <a:cubicBezTo>
                    <a:pt x="2416" y="1154"/>
                    <a:pt x="2316" y="1190"/>
                    <a:pt x="2269" y="1261"/>
                  </a:cubicBezTo>
                  <a:lnTo>
                    <a:pt x="1260" y="2237"/>
                  </a:lnTo>
                  <a:cubicBezTo>
                    <a:pt x="1197" y="2300"/>
                    <a:pt x="1166" y="2458"/>
                    <a:pt x="1197" y="2584"/>
                  </a:cubicBezTo>
                  <a:lnTo>
                    <a:pt x="1418" y="3340"/>
                  </a:lnTo>
                  <a:cubicBezTo>
                    <a:pt x="1197" y="3718"/>
                    <a:pt x="1040" y="4159"/>
                    <a:pt x="914" y="4600"/>
                  </a:cubicBezTo>
                  <a:lnTo>
                    <a:pt x="221" y="4947"/>
                  </a:lnTo>
                  <a:cubicBezTo>
                    <a:pt x="95" y="5010"/>
                    <a:pt x="0" y="5136"/>
                    <a:pt x="0" y="5262"/>
                  </a:cubicBezTo>
                  <a:lnTo>
                    <a:pt x="0" y="6679"/>
                  </a:lnTo>
                  <a:cubicBezTo>
                    <a:pt x="0" y="6805"/>
                    <a:pt x="95" y="6931"/>
                    <a:pt x="221" y="6994"/>
                  </a:cubicBezTo>
                  <a:lnTo>
                    <a:pt x="914" y="7341"/>
                  </a:lnTo>
                  <a:cubicBezTo>
                    <a:pt x="1040" y="7782"/>
                    <a:pt x="1229" y="8223"/>
                    <a:pt x="1418" y="8601"/>
                  </a:cubicBezTo>
                  <a:lnTo>
                    <a:pt x="1197" y="9357"/>
                  </a:lnTo>
                  <a:cubicBezTo>
                    <a:pt x="1166" y="9483"/>
                    <a:pt x="1197" y="9641"/>
                    <a:pt x="1260" y="9704"/>
                  </a:cubicBezTo>
                  <a:lnTo>
                    <a:pt x="2269" y="10680"/>
                  </a:lnTo>
                  <a:cubicBezTo>
                    <a:pt x="2316" y="10751"/>
                    <a:pt x="2416" y="10787"/>
                    <a:pt x="2517" y="10787"/>
                  </a:cubicBezTo>
                  <a:cubicBezTo>
                    <a:pt x="2550" y="10787"/>
                    <a:pt x="2584" y="10783"/>
                    <a:pt x="2615" y="10775"/>
                  </a:cubicBezTo>
                  <a:lnTo>
                    <a:pt x="3371" y="10523"/>
                  </a:lnTo>
                  <a:cubicBezTo>
                    <a:pt x="3749" y="10775"/>
                    <a:pt x="4190" y="10933"/>
                    <a:pt x="4631" y="11059"/>
                  </a:cubicBezTo>
                  <a:lnTo>
                    <a:pt x="4978" y="11752"/>
                  </a:lnTo>
                  <a:cubicBezTo>
                    <a:pt x="5041" y="11878"/>
                    <a:pt x="5167" y="11941"/>
                    <a:pt x="5293" y="11941"/>
                  </a:cubicBezTo>
                  <a:lnTo>
                    <a:pt x="6711" y="11941"/>
                  </a:lnTo>
                  <a:cubicBezTo>
                    <a:pt x="6837" y="11941"/>
                    <a:pt x="6931" y="11878"/>
                    <a:pt x="7026" y="11752"/>
                  </a:cubicBezTo>
                  <a:lnTo>
                    <a:pt x="7372" y="11059"/>
                  </a:lnTo>
                  <a:cubicBezTo>
                    <a:pt x="7813" y="10933"/>
                    <a:pt x="8255" y="10775"/>
                    <a:pt x="8633" y="10523"/>
                  </a:cubicBezTo>
                  <a:lnTo>
                    <a:pt x="9389" y="10775"/>
                  </a:lnTo>
                  <a:cubicBezTo>
                    <a:pt x="9420" y="10783"/>
                    <a:pt x="9452" y="10787"/>
                    <a:pt x="9483" y="10787"/>
                  </a:cubicBezTo>
                  <a:cubicBezTo>
                    <a:pt x="9576" y="10787"/>
                    <a:pt x="9664" y="10751"/>
                    <a:pt x="9735" y="10680"/>
                  </a:cubicBezTo>
                  <a:lnTo>
                    <a:pt x="10712" y="9704"/>
                  </a:lnTo>
                  <a:cubicBezTo>
                    <a:pt x="10806" y="9641"/>
                    <a:pt x="10838" y="9483"/>
                    <a:pt x="10806" y="9357"/>
                  </a:cubicBezTo>
                  <a:lnTo>
                    <a:pt x="10554" y="8601"/>
                  </a:lnTo>
                  <a:cubicBezTo>
                    <a:pt x="10806" y="8223"/>
                    <a:pt x="10964" y="7782"/>
                    <a:pt x="11058" y="7341"/>
                  </a:cubicBezTo>
                  <a:lnTo>
                    <a:pt x="11783" y="6994"/>
                  </a:lnTo>
                  <a:cubicBezTo>
                    <a:pt x="11909" y="6931"/>
                    <a:pt x="11972" y="6805"/>
                    <a:pt x="11972" y="6679"/>
                  </a:cubicBezTo>
                  <a:lnTo>
                    <a:pt x="11972" y="5262"/>
                  </a:lnTo>
                  <a:cubicBezTo>
                    <a:pt x="11972" y="5136"/>
                    <a:pt x="11909" y="5041"/>
                    <a:pt x="11783" y="4947"/>
                  </a:cubicBezTo>
                  <a:lnTo>
                    <a:pt x="11058" y="4600"/>
                  </a:lnTo>
                  <a:cubicBezTo>
                    <a:pt x="10964" y="4159"/>
                    <a:pt x="10743" y="3718"/>
                    <a:pt x="10554" y="3340"/>
                  </a:cubicBezTo>
                  <a:lnTo>
                    <a:pt x="10806" y="2584"/>
                  </a:lnTo>
                  <a:cubicBezTo>
                    <a:pt x="10838" y="2458"/>
                    <a:pt x="10806" y="2300"/>
                    <a:pt x="10712" y="2237"/>
                  </a:cubicBezTo>
                  <a:lnTo>
                    <a:pt x="9735" y="1261"/>
                  </a:lnTo>
                  <a:cubicBezTo>
                    <a:pt x="9664" y="1190"/>
                    <a:pt x="9558" y="1154"/>
                    <a:pt x="9469" y="1154"/>
                  </a:cubicBezTo>
                  <a:cubicBezTo>
                    <a:pt x="9440" y="1154"/>
                    <a:pt x="9412" y="1158"/>
                    <a:pt x="9389" y="1166"/>
                  </a:cubicBezTo>
                  <a:lnTo>
                    <a:pt x="8633" y="1418"/>
                  </a:lnTo>
                  <a:cubicBezTo>
                    <a:pt x="8255" y="1166"/>
                    <a:pt x="7813" y="1009"/>
                    <a:pt x="7372" y="882"/>
                  </a:cubicBezTo>
                  <a:lnTo>
                    <a:pt x="7026" y="189"/>
                  </a:lnTo>
                  <a:cubicBezTo>
                    <a:pt x="6931" y="63"/>
                    <a:pt x="6837" y="0"/>
                    <a:pt x="67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13" name="Google Shape;7613;p76"/>
            <p:cNvSpPr/>
            <p:nvPr/>
          </p:nvSpPr>
          <p:spPr>
            <a:xfrm>
              <a:off x="-48496900" y="4119650"/>
              <a:ext cx="35450" cy="47275"/>
            </a:xfrm>
            <a:custGeom>
              <a:avLst/>
              <a:gdLst/>
              <a:ahLst/>
              <a:cxnLst/>
              <a:rect l="l" t="t" r="r" b="b"/>
              <a:pathLst>
                <a:path w="1418" h="1891" extrusionOk="0">
                  <a:moveTo>
                    <a:pt x="0" y="0"/>
                  </a:moveTo>
                  <a:lnTo>
                    <a:pt x="0" y="1796"/>
                  </a:lnTo>
                  <a:cubicBezTo>
                    <a:pt x="221" y="1828"/>
                    <a:pt x="473" y="1891"/>
                    <a:pt x="693" y="1891"/>
                  </a:cubicBezTo>
                  <a:cubicBezTo>
                    <a:pt x="945" y="1891"/>
                    <a:pt x="1166" y="1828"/>
                    <a:pt x="1418" y="1796"/>
                  </a:cubicBezTo>
                  <a:lnTo>
                    <a:pt x="1418" y="0"/>
                  </a:lnTo>
                  <a:cubicBezTo>
                    <a:pt x="1166" y="63"/>
                    <a:pt x="945" y="95"/>
                    <a:pt x="693" y="95"/>
                  </a:cubicBezTo>
                  <a:cubicBezTo>
                    <a:pt x="473" y="95"/>
                    <a:pt x="189" y="6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14" name="Google Shape;7614;p76"/>
            <p:cNvSpPr/>
            <p:nvPr/>
          </p:nvSpPr>
          <p:spPr>
            <a:xfrm>
              <a:off x="-48495325" y="4073175"/>
              <a:ext cx="29950" cy="31325"/>
            </a:xfrm>
            <a:custGeom>
              <a:avLst/>
              <a:gdLst/>
              <a:ahLst/>
              <a:cxnLst/>
              <a:rect l="l" t="t" r="r" b="b"/>
              <a:pathLst>
                <a:path w="1198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205" y="1214"/>
                    <a:pt x="410" y="1253"/>
                    <a:pt x="610" y="1253"/>
                  </a:cubicBezTo>
                  <a:cubicBezTo>
                    <a:pt x="811" y="1253"/>
                    <a:pt x="1008" y="1214"/>
                    <a:pt x="1197" y="1135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15" name="Google Shape;7615;p76"/>
            <p:cNvSpPr/>
            <p:nvPr/>
          </p:nvSpPr>
          <p:spPr>
            <a:xfrm>
              <a:off x="-48559125" y="4009375"/>
              <a:ext cx="159900" cy="149675"/>
            </a:xfrm>
            <a:custGeom>
              <a:avLst/>
              <a:gdLst/>
              <a:ahLst/>
              <a:cxnLst/>
              <a:rect l="l" t="t" r="r" b="b"/>
              <a:pathLst>
                <a:path w="6396" h="5987" extrusionOk="0">
                  <a:moveTo>
                    <a:pt x="3151" y="1"/>
                  </a:moveTo>
                  <a:cubicBezTo>
                    <a:pt x="1418" y="1"/>
                    <a:pt x="0" y="1418"/>
                    <a:pt x="0" y="3151"/>
                  </a:cubicBezTo>
                  <a:cubicBezTo>
                    <a:pt x="0" y="4348"/>
                    <a:pt x="725" y="5420"/>
                    <a:pt x="1764" y="5987"/>
                  </a:cubicBezTo>
                  <a:lnTo>
                    <a:pt x="1764" y="3844"/>
                  </a:lnTo>
                  <a:cubicBezTo>
                    <a:pt x="1764" y="3687"/>
                    <a:pt x="2804" y="1734"/>
                    <a:pt x="2867" y="1608"/>
                  </a:cubicBezTo>
                  <a:cubicBezTo>
                    <a:pt x="2930" y="1482"/>
                    <a:pt x="3064" y="1418"/>
                    <a:pt x="3194" y="1418"/>
                  </a:cubicBezTo>
                  <a:cubicBezTo>
                    <a:pt x="3324" y="1418"/>
                    <a:pt x="3450" y="1482"/>
                    <a:pt x="3497" y="1608"/>
                  </a:cubicBezTo>
                  <a:cubicBezTo>
                    <a:pt x="3592" y="1734"/>
                    <a:pt x="4600" y="3718"/>
                    <a:pt x="4600" y="3844"/>
                  </a:cubicBezTo>
                  <a:lnTo>
                    <a:pt x="4600" y="5987"/>
                  </a:lnTo>
                  <a:cubicBezTo>
                    <a:pt x="5640" y="5451"/>
                    <a:pt x="6396" y="4411"/>
                    <a:pt x="6396" y="3151"/>
                  </a:cubicBezTo>
                  <a:cubicBezTo>
                    <a:pt x="6333" y="1418"/>
                    <a:pt x="4915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16" name="Google Shape;7616;p76"/>
          <p:cNvGrpSpPr/>
          <p:nvPr/>
        </p:nvGrpSpPr>
        <p:grpSpPr>
          <a:xfrm>
            <a:off x="1785504" y="2904744"/>
            <a:ext cx="311458" cy="354341"/>
            <a:chOff x="-46762575" y="3200500"/>
            <a:chExt cx="263100" cy="299325"/>
          </a:xfrm>
          <a:solidFill>
            <a:srgbClr val="C00000">
              <a:alpha val="76000"/>
            </a:srgbClr>
          </a:solidFill>
        </p:grpSpPr>
        <p:sp>
          <p:nvSpPr>
            <p:cNvPr id="7617" name="Google Shape;7617;p76"/>
            <p:cNvSpPr/>
            <p:nvPr/>
          </p:nvSpPr>
          <p:spPr>
            <a:xfrm>
              <a:off x="-46762575" y="3393475"/>
              <a:ext cx="263100" cy="106350"/>
            </a:xfrm>
            <a:custGeom>
              <a:avLst/>
              <a:gdLst/>
              <a:ahLst/>
              <a:cxnLst/>
              <a:rect l="l" t="t" r="r" b="b"/>
              <a:pathLst>
                <a:path w="10524" h="4254" extrusionOk="0">
                  <a:moveTo>
                    <a:pt x="7814" y="1418"/>
                  </a:moveTo>
                  <a:lnTo>
                    <a:pt x="8003" y="2142"/>
                  </a:lnTo>
                  <a:lnTo>
                    <a:pt x="2553" y="2142"/>
                  </a:lnTo>
                  <a:lnTo>
                    <a:pt x="2710" y="1418"/>
                  </a:lnTo>
                  <a:close/>
                  <a:moveTo>
                    <a:pt x="726" y="0"/>
                  </a:moveTo>
                  <a:lnTo>
                    <a:pt x="726" y="725"/>
                  </a:lnTo>
                  <a:lnTo>
                    <a:pt x="379" y="725"/>
                  </a:lnTo>
                  <a:cubicBezTo>
                    <a:pt x="159" y="725"/>
                    <a:pt x="1" y="882"/>
                    <a:pt x="1" y="1071"/>
                  </a:cubicBezTo>
                  <a:cubicBezTo>
                    <a:pt x="1" y="1260"/>
                    <a:pt x="159" y="1418"/>
                    <a:pt x="379" y="1418"/>
                  </a:cubicBezTo>
                  <a:lnTo>
                    <a:pt x="2017" y="1418"/>
                  </a:lnTo>
                  <a:lnTo>
                    <a:pt x="1419" y="3844"/>
                  </a:lnTo>
                  <a:cubicBezTo>
                    <a:pt x="1387" y="4033"/>
                    <a:pt x="1513" y="4222"/>
                    <a:pt x="1671" y="4253"/>
                  </a:cubicBezTo>
                  <a:lnTo>
                    <a:pt x="1734" y="4253"/>
                  </a:lnTo>
                  <a:cubicBezTo>
                    <a:pt x="1891" y="4253"/>
                    <a:pt x="2049" y="4159"/>
                    <a:pt x="2112" y="4001"/>
                  </a:cubicBezTo>
                  <a:lnTo>
                    <a:pt x="2364" y="2804"/>
                  </a:lnTo>
                  <a:lnTo>
                    <a:pt x="8161" y="2804"/>
                  </a:lnTo>
                  <a:lnTo>
                    <a:pt x="8444" y="4001"/>
                  </a:lnTo>
                  <a:cubicBezTo>
                    <a:pt x="8476" y="4159"/>
                    <a:pt x="8633" y="4253"/>
                    <a:pt x="8791" y="4253"/>
                  </a:cubicBezTo>
                  <a:lnTo>
                    <a:pt x="8854" y="4253"/>
                  </a:lnTo>
                  <a:cubicBezTo>
                    <a:pt x="9074" y="4222"/>
                    <a:pt x="9169" y="4033"/>
                    <a:pt x="9106" y="3844"/>
                  </a:cubicBezTo>
                  <a:lnTo>
                    <a:pt x="8507" y="1418"/>
                  </a:lnTo>
                  <a:lnTo>
                    <a:pt x="10177" y="1418"/>
                  </a:lnTo>
                  <a:cubicBezTo>
                    <a:pt x="10366" y="1418"/>
                    <a:pt x="10524" y="1260"/>
                    <a:pt x="10524" y="1071"/>
                  </a:cubicBezTo>
                  <a:cubicBezTo>
                    <a:pt x="10524" y="882"/>
                    <a:pt x="10398" y="725"/>
                    <a:pt x="10209" y="725"/>
                  </a:cubicBezTo>
                  <a:lnTo>
                    <a:pt x="9862" y="725"/>
                  </a:lnTo>
                  <a:lnTo>
                    <a:pt x="98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18" name="Google Shape;7618;p76"/>
            <p:cNvSpPr/>
            <p:nvPr/>
          </p:nvSpPr>
          <p:spPr>
            <a:xfrm>
              <a:off x="-46743650" y="3200500"/>
              <a:ext cx="228425" cy="176450"/>
            </a:xfrm>
            <a:custGeom>
              <a:avLst/>
              <a:gdLst/>
              <a:ahLst/>
              <a:cxnLst/>
              <a:rect l="l" t="t" r="r" b="b"/>
              <a:pathLst>
                <a:path w="9137" h="7058" extrusionOk="0">
                  <a:moveTo>
                    <a:pt x="4568" y="725"/>
                  </a:moveTo>
                  <a:cubicBezTo>
                    <a:pt x="5041" y="725"/>
                    <a:pt x="5419" y="1040"/>
                    <a:pt x="5545" y="1418"/>
                  </a:cubicBezTo>
                  <a:lnTo>
                    <a:pt x="3592" y="1418"/>
                  </a:lnTo>
                  <a:cubicBezTo>
                    <a:pt x="3686" y="1040"/>
                    <a:pt x="4096" y="725"/>
                    <a:pt x="4568" y="725"/>
                  </a:cubicBezTo>
                  <a:close/>
                  <a:moveTo>
                    <a:pt x="4568" y="2804"/>
                  </a:moveTo>
                  <a:cubicBezTo>
                    <a:pt x="5167" y="2804"/>
                    <a:pt x="5640" y="3277"/>
                    <a:pt x="5640" y="3875"/>
                  </a:cubicBezTo>
                  <a:cubicBezTo>
                    <a:pt x="5576" y="4474"/>
                    <a:pt x="5104" y="4947"/>
                    <a:pt x="4568" y="4947"/>
                  </a:cubicBezTo>
                  <a:cubicBezTo>
                    <a:pt x="3970" y="4947"/>
                    <a:pt x="3497" y="4474"/>
                    <a:pt x="3497" y="3875"/>
                  </a:cubicBezTo>
                  <a:cubicBezTo>
                    <a:pt x="3497" y="3277"/>
                    <a:pt x="3970" y="2804"/>
                    <a:pt x="4568" y="2804"/>
                  </a:cubicBezTo>
                  <a:close/>
                  <a:moveTo>
                    <a:pt x="4568" y="0"/>
                  </a:moveTo>
                  <a:cubicBezTo>
                    <a:pt x="3718" y="0"/>
                    <a:pt x="2993" y="630"/>
                    <a:pt x="2836" y="1418"/>
                  </a:cubicBezTo>
                  <a:lnTo>
                    <a:pt x="1071" y="1418"/>
                  </a:lnTo>
                  <a:cubicBezTo>
                    <a:pt x="473" y="1418"/>
                    <a:pt x="0" y="1891"/>
                    <a:pt x="0" y="2489"/>
                  </a:cubicBezTo>
                  <a:lnTo>
                    <a:pt x="0" y="7057"/>
                  </a:lnTo>
                  <a:lnTo>
                    <a:pt x="914" y="7057"/>
                  </a:lnTo>
                  <a:lnTo>
                    <a:pt x="2899" y="5041"/>
                  </a:lnTo>
                  <a:cubicBezTo>
                    <a:pt x="2962" y="4978"/>
                    <a:pt x="3056" y="4947"/>
                    <a:pt x="3155" y="4947"/>
                  </a:cubicBezTo>
                  <a:cubicBezTo>
                    <a:pt x="3253" y="4947"/>
                    <a:pt x="3355" y="4978"/>
                    <a:pt x="3434" y="5041"/>
                  </a:cubicBezTo>
                  <a:lnTo>
                    <a:pt x="4600" y="6238"/>
                  </a:lnTo>
                  <a:lnTo>
                    <a:pt x="5703" y="5041"/>
                  </a:lnTo>
                  <a:cubicBezTo>
                    <a:pt x="5766" y="4962"/>
                    <a:pt x="5852" y="4923"/>
                    <a:pt x="5943" y="4923"/>
                  </a:cubicBezTo>
                  <a:cubicBezTo>
                    <a:pt x="6033" y="4923"/>
                    <a:pt x="6128" y="4962"/>
                    <a:pt x="6207" y="5041"/>
                  </a:cubicBezTo>
                  <a:lnTo>
                    <a:pt x="8223" y="7057"/>
                  </a:lnTo>
                  <a:lnTo>
                    <a:pt x="9137" y="7057"/>
                  </a:lnTo>
                  <a:lnTo>
                    <a:pt x="9137" y="2489"/>
                  </a:lnTo>
                  <a:cubicBezTo>
                    <a:pt x="9137" y="1891"/>
                    <a:pt x="8664" y="1418"/>
                    <a:pt x="8065" y="1418"/>
                  </a:cubicBezTo>
                  <a:lnTo>
                    <a:pt x="6301" y="1418"/>
                  </a:lnTo>
                  <a:cubicBezTo>
                    <a:pt x="6144" y="630"/>
                    <a:pt x="5450" y="0"/>
                    <a:pt x="4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19" name="Google Shape;7619;p76"/>
            <p:cNvSpPr/>
            <p:nvPr/>
          </p:nvSpPr>
          <p:spPr>
            <a:xfrm>
              <a:off x="-46638125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20" name="Google Shape;7620;p76"/>
            <p:cNvSpPr/>
            <p:nvPr/>
          </p:nvSpPr>
          <p:spPr>
            <a:xfrm>
              <a:off x="-46696400" y="3345425"/>
              <a:ext cx="63025" cy="31525"/>
            </a:xfrm>
            <a:custGeom>
              <a:avLst/>
              <a:gdLst/>
              <a:ahLst/>
              <a:cxnLst/>
              <a:rect l="l" t="t" r="r" b="b"/>
              <a:pathLst>
                <a:path w="2521" h="1261" extrusionOk="0">
                  <a:moveTo>
                    <a:pt x="1261" y="0"/>
                  </a:moveTo>
                  <a:lnTo>
                    <a:pt x="0" y="1260"/>
                  </a:lnTo>
                  <a:lnTo>
                    <a:pt x="2521" y="1260"/>
                  </a:lnTo>
                  <a:lnTo>
                    <a:pt x="12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21" name="Google Shape;7621;p76"/>
            <p:cNvSpPr/>
            <p:nvPr/>
          </p:nvSpPr>
          <p:spPr>
            <a:xfrm>
              <a:off x="-46616850" y="3345425"/>
              <a:ext cx="53575" cy="31525"/>
            </a:xfrm>
            <a:custGeom>
              <a:avLst/>
              <a:gdLst/>
              <a:ahLst/>
              <a:cxnLst/>
              <a:rect l="l" t="t" r="r" b="b"/>
              <a:pathLst>
                <a:path w="2143" h="1261" extrusionOk="0">
                  <a:moveTo>
                    <a:pt x="883" y="0"/>
                  </a:moveTo>
                  <a:lnTo>
                    <a:pt x="0" y="945"/>
                  </a:lnTo>
                  <a:lnTo>
                    <a:pt x="315" y="1260"/>
                  </a:lnTo>
                  <a:lnTo>
                    <a:pt x="2143" y="1260"/>
                  </a:lnTo>
                  <a:lnTo>
                    <a:pt x="8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22" name="Google Shape;7622;p76"/>
          <p:cNvGrpSpPr/>
          <p:nvPr/>
        </p:nvGrpSpPr>
        <p:grpSpPr>
          <a:xfrm>
            <a:off x="1763589" y="3363466"/>
            <a:ext cx="355288" cy="312375"/>
            <a:chOff x="-46779900" y="3588000"/>
            <a:chExt cx="300125" cy="263875"/>
          </a:xfrm>
          <a:solidFill>
            <a:srgbClr val="C00000">
              <a:alpha val="76000"/>
            </a:srgbClr>
          </a:solidFill>
        </p:grpSpPr>
        <p:sp>
          <p:nvSpPr>
            <p:cNvPr id="7623" name="Google Shape;7623;p76"/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24" name="Google Shape;7624;p76"/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25" name="Google Shape;7625;p76"/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26" name="Google Shape;7626;p76"/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27" name="Google Shape;7627;p76"/>
          <p:cNvGrpSpPr/>
          <p:nvPr/>
        </p:nvGrpSpPr>
        <p:grpSpPr>
          <a:xfrm>
            <a:off x="1764062" y="3778388"/>
            <a:ext cx="354341" cy="353394"/>
            <a:chOff x="-46779100" y="3938500"/>
            <a:chExt cx="299325" cy="298525"/>
          </a:xfrm>
          <a:solidFill>
            <a:srgbClr val="C00000">
              <a:alpha val="76000"/>
            </a:srgbClr>
          </a:solidFill>
        </p:grpSpPr>
        <p:sp>
          <p:nvSpPr>
            <p:cNvPr id="7628" name="Google Shape;7628;p76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29" name="Google Shape;7629;p76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30" name="Google Shape;7630;p76"/>
          <p:cNvGrpSpPr/>
          <p:nvPr/>
        </p:nvGrpSpPr>
        <p:grpSpPr>
          <a:xfrm>
            <a:off x="3971800" y="2911255"/>
            <a:ext cx="355258" cy="355288"/>
            <a:chOff x="-44924250" y="3206000"/>
            <a:chExt cx="300100" cy="300125"/>
          </a:xfrm>
          <a:solidFill>
            <a:srgbClr val="C00000">
              <a:alpha val="76000"/>
            </a:srgbClr>
          </a:solidFill>
        </p:grpSpPr>
        <p:sp>
          <p:nvSpPr>
            <p:cNvPr id="7631" name="Google Shape;7631;p76"/>
            <p:cNvSpPr/>
            <p:nvPr/>
          </p:nvSpPr>
          <p:spPr>
            <a:xfrm>
              <a:off x="-44747025" y="3365100"/>
              <a:ext cx="122875" cy="87450"/>
            </a:xfrm>
            <a:custGeom>
              <a:avLst/>
              <a:gdLst/>
              <a:ahLst/>
              <a:cxnLst/>
              <a:rect l="l" t="t" r="r" b="b"/>
              <a:pathLst>
                <a:path w="491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4915" y="3498"/>
                  </a:lnTo>
                  <a:lnTo>
                    <a:pt x="49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32" name="Google Shape;7632;p76"/>
            <p:cNvSpPr/>
            <p:nvPr/>
          </p:nvSpPr>
          <p:spPr>
            <a:xfrm>
              <a:off x="-44747025" y="3470650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46"/>
                    <a:pt x="473" y="1418"/>
                    <a:pt x="1071" y="1418"/>
                  </a:cubicBezTo>
                  <a:lnTo>
                    <a:pt x="3875" y="1418"/>
                  </a:lnTo>
                  <a:cubicBezTo>
                    <a:pt x="4442" y="1418"/>
                    <a:pt x="4915" y="946"/>
                    <a:pt x="4915" y="347"/>
                  </a:cubicBezTo>
                  <a:lnTo>
                    <a:pt x="49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33" name="Google Shape;7633;p76"/>
            <p:cNvSpPr/>
            <p:nvPr/>
          </p:nvSpPr>
          <p:spPr>
            <a:xfrm>
              <a:off x="-44747025" y="3313125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1418"/>
                  </a:lnTo>
                  <a:lnTo>
                    <a:pt x="4915" y="1418"/>
                  </a:lnTo>
                  <a:lnTo>
                    <a:pt x="4915" y="1072"/>
                  </a:lnTo>
                  <a:cubicBezTo>
                    <a:pt x="4915" y="473"/>
                    <a:pt x="4442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34" name="Google Shape;7634;p76"/>
            <p:cNvSpPr/>
            <p:nvPr/>
          </p:nvSpPr>
          <p:spPr>
            <a:xfrm>
              <a:off x="-44924250" y="3384000"/>
              <a:ext cx="159125" cy="69350"/>
            </a:xfrm>
            <a:custGeom>
              <a:avLst/>
              <a:gdLst/>
              <a:ahLst/>
              <a:cxnLst/>
              <a:rect l="l" t="t" r="r" b="b"/>
              <a:pathLst>
                <a:path w="6365" h="2774" extrusionOk="0">
                  <a:moveTo>
                    <a:pt x="1" y="1"/>
                  </a:moveTo>
                  <a:lnTo>
                    <a:pt x="1" y="316"/>
                  </a:lnTo>
                  <a:lnTo>
                    <a:pt x="32" y="316"/>
                  </a:lnTo>
                  <a:cubicBezTo>
                    <a:pt x="32" y="915"/>
                    <a:pt x="505" y="1387"/>
                    <a:pt x="1103" y="1387"/>
                  </a:cubicBezTo>
                  <a:lnTo>
                    <a:pt x="4254" y="1387"/>
                  </a:lnTo>
                  <a:lnTo>
                    <a:pt x="4254" y="2080"/>
                  </a:lnTo>
                  <a:lnTo>
                    <a:pt x="3183" y="2080"/>
                  </a:lnTo>
                  <a:cubicBezTo>
                    <a:pt x="2994" y="2080"/>
                    <a:pt x="2836" y="2238"/>
                    <a:pt x="2836" y="2427"/>
                  </a:cubicBezTo>
                  <a:cubicBezTo>
                    <a:pt x="2836" y="2647"/>
                    <a:pt x="2994" y="2773"/>
                    <a:pt x="3183" y="2773"/>
                  </a:cubicBezTo>
                  <a:lnTo>
                    <a:pt x="6365" y="2773"/>
                  </a:lnTo>
                  <a:lnTo>
                    <a:pt x="63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35" name="Google Shape;7635;p76"/>
            <p:cNvSpPr/>
            <p:nvPr/>
          </p:nvSpPr>
          <p:spPr>
            <a:xfrm>
              <a:off x="-44924250" y="3206000"/>
              <a:ext cx="264675" cy="159125"/>
            </a:xfrm>
            <a:custGeom>
              <a:avLst/>
              <a:gdLst/>
              <a:ahLst/>
              <a:cxnLst/>
              <a:rect l="l" t="t" r="r" b="b"/>
              <a:pathLst>
                <a:path w="10587" h="6365" extrusionOk="0">
                  <a:moveTo>
                    <a:pt x="1072" y="1"/>
                  </a:moveTo>
                  <a:cubicBezTo>
                    <a:pt x="473" y="1"/>
                    <a:pt x="1" y="473"/>
                    <a:pt x="1" y="1041"/>
                  </a:cubicBezTo>
                  <a:lnTo>
                    <a:pt x="1" y="6365"/>
                  </a:lnTo>
                  <a:lnTo>
                    <a:pt x="6365" y="6365"/>
                  </a:lnTo>
                  <a:lnTo>
                    <a:pt x="6365" y="5357"/>
                  </a:lnTo>
                  <a:cubicBezTo>
                    <a:pt x="6365" y="4349"/>
                    <a:pt x="7152" y="3561"/>
                    <a:pt x="8160" y="3561"/>
                  </a:cubicBezTo>
                  <a:lnTo>
                    <a:pt x="10586" y="3561"/>
                  </a:lnTo>
                  <a:lnTo>
                    <a:pt x="10586" y="1041"/>
                  </a:lnTo>
                  <a:cubicBezTo>
                    <a:pt x="10586" y="473"/>
                    <a:pt x="10114" y="1"/>
                    <a:pt x="95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36" name="Google Shape;7636;p76"/>
          <p:cNvGrpSpPr/>
          <p:nvPr/>
        </p:nvGrpSpPr>
        <p:grpSpPr>
          <a:xfrm>
            <a:off x="1286286" y="1539249"/>
            <a:ext cx="355258" cy="355258"/>
            <a:chOff x="-50134375" y="3183175"/>
            <a:chExt cx="300100" cy="300100"/>
          </a:xfrm>
          <a:solidFill>
            <a:srgbClr val="C00000">
              <a:alpha val="76000"/>
            </a:srgbClr>
          </a:solidFill>
        </p:grpSpPr>
        <p:sp>
          <p:nvSpPr>
            <p:cNvPr id="7637" name="Google Shape;7637;p76"/>
            <p:cNvSpPr/>
            <p:nvPr/>
          </p:nvSpPr>
          <p:spPr>
            <a:xfrm>
              <a:off x="-50134375" y="3270600"/>
              <a:ext cx="87450" cy="53575"/>
            </a:xfrm>
            <a:custGeom>
              <a:avLst/>
              <a:gdLst/>
              <a:ahLst/>
              <a:cxnLst/>
              <a:rect l="l" t="t" r="r" b="b"/>
              <a:pathLst>
                <a:path w="349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97" y="2143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38" name="Google Shape;7638;p76"/>
            <p:cNvSpPr/>
            <p:nvPr/>
          </p:nvSpPr>
          <p:spPr>
            <a:xfrm>
              <a:off x="-50134375" y="3340700"/>
              <a:ext cx="87450" cy="54375"/>
            </a:xfrm>
            <a:custGeom>
              <a:avLst/>
              <a:gdLst/>
              <a:ahLst/>
              <a:cxnLst/>
              <a:rect l="l" t="t" r="r" b="b"/>
              <a:pathLst>
                <a:path w="3498" h="2175" extrusionOk="0">
                  <a:moveTo>
                    <a:pt x="0" y="0"/>
                  </a:moveTo>
                  <a:lnTo>
                    <a:pt x="0" y="2174"/>
                  </a:lnTo>
                  <a:cubicBezTo>
                    <a:pt x="441" y="1701"/>
                    <a:pt x="1071" y="1418"/>
                    <a:pt x="1765" y="1418"/>
                  </a:cubicBezTo>
                  <a:cubicBezTo>
                    <a:pt x="2426" y="1418"/>
                    <a:pt x="3056" y="1670"/>
                    <a:pt x="3497" y="2174"/>
                  </a:cubicBez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39" name="Google Shape;7639;p76"/>
            <p:cNvSpPr/>
            <p:nvPr/>
          </p:nvSpPr>
          <p:spPr>
            <a:xfrm>
              <a:off x="-50134375" y="3183175"/>
              <a:ext cx="87450" cy="70125"/>
            </a:xfrm>
            <a:custGeom>
              <a:avLst/>
              <a:gdLst/>
              <a:ahLst/>
              <a:cxnLst/>
              <a:rect l="l" t="t" r="r" b="b"/>
              <a:pathLst>
                <a:path w="3498" h="280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804"/>
                  </a:lnTo>
                  <a:lnTo>
                    <a:pt x="3497" y="2804"/>
                  </a:lnTo>
                  <a:lnTo>
                    <a:pt x="3497" y="347"/>
                  </a:ln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40" name="Google Shape;7640;p76"/>
            <p:cNvSpPr/>
            <p:nvPr/>
          </p:nvSpPr>
          <p:spPr>
            <a:xfrm>
              <a:off x="-50028050" y="3363525"/>
              <a:ext cx="37050" cy="75650"/>
            </a:xfrm>
            <a:custGeom>
              <a:avLst/>
              <a:gdLst/>
              <a:ahLst/>
              <a:cxnLst/>
              <a:rect l="l" t="t" r="r" b="b"/>
              <a:pathLst>
                <a:path w="1482" h="3026" extrusionOk="0">
                  <a:moveTo>
                    <a:pt x="0" y="1"/>
                  </a:moveTo>
                  <a:lnTo>
                    <a:pt x="0" y="3025"/>
                  </a:lnTo>
                  <a:lnTo>
                    <a:pt x="1481" y="148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41" name="Google Shape;7641;p76"/>
            <p:cNvSpPr/>
            <p:nvPr/>
          </p:nvSpPr>
          <p:spPr>
            <a:xfrm>
              <a:off x="-50028050" y="3287125"/>
              <a:ext cx="88225" cy="101625"/>
            </a:xfrm>
            <a:custGeom>
              <a:avLst/>
              <a:gdLst/>
              <a:ahLst/>
              <a:cxnLst/>
              <a:rect l="l" t="t" r="r" b="b"/>
              <a:pathLst>
                <a:path w="3529" h="4065" extrusionOk="0">
                  <a:moveTo>
                    <a:pt x="1072" y="1"/>
                  </a:moveTo>
                  <a:lnTo>
                    <a:pt x="0" y="1104"/>
                  </a:lnTo>
                  <a:lnTo>
                    <a:pt x="0" y="2049"/>
                  </a:lnTo>
                  <a:lnTo>
                    <a:pt x="2017" y="4065"/>
                  </a:lnTo>
                  <a:lnTo>
                    <a:pt x="3529" y="2490"/>
                  </a:lnTo>
                  <a:lnTo>
                    <a:pt x="10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42" name="Google Shape;7642;p76"/>
            <p:cNvSpPr/>
            <p:nvPr/>
          </p:nvSpPr>
          <p:spPr>
            <a:xfrm>
              <a:off x="-49988675" y="3225700"/>
              <a:ext cx="111875" cy="11187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2155" y="0"/>
                  </a:moveTo>
                  <a:cubicBezTo>
                    <a:pt x="2064" y="0"/>
                    <a:pt x="1970" y="32"/>
                    <a:pt x="1891" y="95"/>
                  </a:cubicBezTo>
                  <a:lnTo>
                    <a:pt x="1" y="1985"/>
                  </a:lnTo>
                  <a:lnTo>
                    <a:pt x="2490" y="4474"/>
                  </a:lnTo>
                  <a:lnTo>
                    <a:pt x="4380" y="2584"/>
                  </a:lnTo>
                  <a:cubicBezTo>
                    <a:pt x="4474" y="2458"/>
                    <a:pt x="4474" y="2237"/>
                    <a:pt x="4380" y="2080"/>
                  </a:cubicBezTo>
                  <a:lnTo>
                    <a:pt x="2395" y="95"/>
                  </a:lnTo>
                  <a:cubicBezTo>
                    <a:pt x="2332" y="32"/>
                    <a:pt x="2245" y="0"/>
                    <a:pt x="2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43" name="Google Shape;7643;p76"/>
            <p:cNvSpPr/>
            <p:nvPr/>
          </p:nvSpPr>
          <p:spPr>
            <a:xfrm>
              <a:off x="-50134375" y="3395050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1418"/>
                  </a:moveTo>
                  <a:cubicBezTo>
                    <a:pt x="1985" y="1418"/>
                    <a:pt x="2111" y="1575"/>
                    <a:pt x="2111" y="1764"/>
                  </a:cubicBezTo>
                  <a:cubicBezTo>
                    <a:pt x="2111" y="1953"/>
                    <a:pt x="1985" y="2111"/>
                    <a:pt x="1765" y="2111"/>
                  </a:cubicBezTo>
                  <a:cubicBezTo>
                    <a:pt x="1576" y="2111"/>
                    <a:pt x="1418" y="1953"/>
                    <a:pt x="1418" y="1764"/>
                  </a:cubicBezTo>
                  <a:cubicBezTo>
                    <a:pt x="1418" y="1575"/>
                    <a:pt x="1576" y="1418"/>
                    <a:pt x="1765" y="1418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4"/>
                  </a:cubicBezTo>
                  <a:cubicBezTo>
                    <a:pt x="3497" y="788"/>
                    <a:pt x="2710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44" name="Google Shape;7644;p76"/>
            <p:cNvSpPr/>
            <p:nvPr/>
          </p:nvSpPr>
          <p:spPr>
            <a:xfrm>
              <a:off x="-50045375" y="342890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2111" y="1"/>
                  </a:move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45" name="Google Shape;7645;p76"/>
            <p:cNvSpPr/>
            <p:nvPr/>
          </p:nvSpPr>
          <p:spPr>
            <a:xfrm>
              <a:off x="-49975275" y="339505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693" y="0"/>
                  </a:moveTo>
                  <a:lnTo>
                    <a:pt x="0" y="662"/>
                  </a:lnTo>
                  <a:lnTo>
                    <a:pt x="0" y="3497"/>
                  </a:lnTo>
                  <a:lnTo>
                    <a:pt x="2111" y="3497"/>
                  </a:lnTo>
                  <a:lnTo>
                    <a:pt x="21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46" name="Google Shape;7646;p76"/>
            <p:cNvSpPr/>
            <p:nvPr/>
          </p:nvSpPr>
          <p:spPr>
            <a:xfrm>
              <a:off x="-49905175" y="3395050"/>
              <a:ext cx="70900" cy="87450"/>
            </a:xfrm>
            <a:custGeom>
              <a:avLst/>
              <a:gdLst/>
              <a:ahLst/>
              <a:cxnLst/>
              <a:rect l="l" t="t" r="r" b="b"/>
              <a:pathLst>
                <a:path w="2836" h="3498" extrusionOk="0">
                  <a:moveTo>
                    <a:pt x="0" y="0"/>
                  </a:moveTo>
                  <a:lnTo>
                    <a:pt x="0" y="3497"/>
                  </a:lnTo>
                  <a:lnTo>
                    <a:pt x="2489" y="3497"/>
                  </a:lnTo>
                  <a:cubicBezTo>
                    <a:pt x="2678" y="3497"/>
                    <a:pt x="2836" y="3340"/>
                    <a:pt x="2836" y="315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47" name="Google Shape;7647;p76"/>
          <p:cNvGrpSpPr/>
          <p:nvPr/>
        </p:nvGrpSpPr>
        <p:grpSpPr>
          <a:xfrm>
            <a:off x="1286286" y="1974651"/>
            <a:ext cx="355258" cy="355288"/>
            <a:chOff x="-50134375" y="3550975"/>
            <a:chExt cx="300100" cy="300125"/>
          </a:xfrm>
          <a:solidFill>
            <a:srgbClr val="C00000">
              <a:alpha val="76000"/>
            </a:srgbClr>
          </a:solidFill>
        </p:grpSpPr>
        <p:sp>
          <p:nvSpPr>
            <p:cNvPr id="7648" name="Google Shape;7648;p76"/>
            <p:cNvSpPr/>
            <p:nvPr/>
          </p:nvSpPr>
          <p:spPr>
            <a:xfrm>
              <a:off x="-50134375" y="35509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9893" y="1419"/>
                  </a:moveTo>
                  <a:lnTo>
                    <a:pt x="9893" y="1797"/>
                  </a:lnTo>
                  <a:cubicBezTo>
                    <a:pt x="9893" y="1986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50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43" y="10587"/>
                  </a:lnTo>
                  <a:lnTo>
                    <a:pt x="2143" y="10240"/>
                  </a:lnTo>
                  <a:cubicBezTo>
                    <a:pt x="2143" y="10051"/>
                    <a:pt x="1985" y="9893"/>
                    <a:pt x="1765" y="9893"/>
                  </a:cubicBezTo>
                  <a:lnTo>
                    <a:pt x="1418" y="9893"/>
                  </a:lnTo>
                  <a:lnTo>
                    <a:pt x="1418" y="2143"/>
                  </a:lnTo>
                  <a:lnTo>
                    <a:pt x="1765" y="2143"/>
                  </a:lnTo>
                  <a:cubicBezTo>
                    <a:pt x="1985" y="2143"/>
                    <a:pt x="2143" y="1986"/>
                    <a:pt x="2143" y="1797"/>
                  </a:cubicBezTo>
                  <a:lnTo>
                    <a:pt x="2143" y="1419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97"/>
                  </a:lnTo>
                  <a:cubicBezTo>
                    <a:pt x="0" y="1986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5" y="12004"/>
                  </a:lnTo>
                  <a:cubicBezTo>
                    <a:pt x="1985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50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1" y="9893"/>
                  </a:lnTo>
                  <a:lnTo>
                    <a:pt x="11311" y="2143"/>
                  </a:lnTo>
                  <a:lnTo>
                    <a:pt x="11657" y="2143"/>
                  </a:lnTo>
                  <a:cubicBezTo>
                    <a:pt x="11846" y="2143"/>
                    <a:pt x="12004" y="1986"/>
                    <a:pt x="12004" y="1797"/>
                  </a:cubicBezTo>
                  <a:lnTo>
                    <a:pt x="12004" y="348"/>
                  </a:lnTo>
                  <a:cubicBezTo>
                    <a:pt x="12004" y="159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50" y="1"/>
                    <a:pt x="9893" y="159"/>
                    <a:pt x="9893" y="348"/>
                  </a:cubicBezTo>
                  <a:lnTo>
                    <a:pt x="9893" y="726"/>
                  </a:lnTo>
                  <a:lnTo>
                    <a:pt x="2111" y="726"/>
                  </a:lnTo>
                  <a:lnTo>
                    <a:pt x="2111" y="348"/>
                  </a:lnTo>
                  <a:cubicBezTo>
                    <a:pt x="2111" y="159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49" name="Google Shape;7649;p76"/>
            <p:cNvSpPr/>
            <p:nvPr/>
          </p:nvSpPr>
          <p:spPr>
            <a:xfrm>
              <a:off x="-50054825" y="3603750"/>
              <a:ext cx="141800" cy="194575"/>
            </a:xfrm>
            <a:custGeom>
              <a:avLst/>
              <a:gdLst/>
              <a:ahLst/>
              <a:cxnLst/>
              <a:rect l="l" t="t" r="r" b="b"/>
              <a:pathLst>
                <a:path w="5672" h="7783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873"/>
                    <a:pt x="74" y="1922"/>
                    <a:pt x="151" y="1922"/>
                  </a:cubicBezTo>
                  <a:cubicBezTo>
                    <a:pt x="186" y="1922"/>
                    <a:pt x="222" y="1911"/>
                    <a:pt x="252" y="1891"/>
                  </a:cubicBezTo>
                  <a:lnTo>
                    <a:pt x="725" y="1419"/>
                  </a:lnTo>
                  <a:lnTo>
                    <a:pt x="2143" y="1419"/>
                  </a:lnTo>
                  <a:lnTo>
                    <a:pt x="2143" y="7089"/>
                  </a:lnTo>
                  <a:lnTo>
                    <a:pt x="1670" y="7562"/>
                  </a:lnTo>
                  <a:cubicBezTo>
                    <a:pt x="1576" y="7625"/>
                    <a:pt x="1670" y="7782"/>
                    <a:pt x="1765" y="7782"/>
                  </a:cubicBezTo>
                  <a:lnTo>
                    <a:pt x="3907" y="7782"/>
                  </a:lnTo>
                  <a:cubicBezTo>
                    <a:pt x="4064" y="7782"/>
                    <a:pt x="4096" y="7625"/>
                    <a:pt x="4033" y="7562"/>
                  </a:cubicBezTo>
                  <a:lnTo>
                    <a:pt x="3560" y="7089"/>
                  </a:lnTo>
                  <a:lnTo>
                    <a:pt x="3560" y="1419"/>
                  </a:lnTo>
                  <a:lnTo>
                    <a:pt x="4978" y="1419"/>
                  </a:lnTo>
                  <a:lnTo>
                    <a:pt x="5451" y="1891"/>
                  </a:lnTo>
                  <a:cubicBezTo>
                    <a:pt x="5467" y="1908"/>
                    <a:pt x="5491" y="1916"/>
                    <a:pt x="5517" y="1916"/>
                  </a:cubicBezTo>
                  <a:cubicBezTo>
                    <a:pt x="5587" y="1916"/>
                    <a:pt x="5671" y="1857"/>
                    <a:pt x="5671" y="1765"/>
                  </a:cubicBezTo>
                  <a:lnTo>
                    <a:pt x="5671" y="347"/>
                  </a:lnTo>
                  <a:cubicBezTo>
                    <a:pt x="5671" y="158"/>
                    <a:pt x="5514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50" name="Google Shape;7650;p76"/>
          <p:cNvGrpSpPr/>
          <p:nvPr/>
        </p:nvGrpSpPr>
        <p:grpSpPr>
          <a:xfrm>
            <a:off x="1286286" y="2412183"/>
            <a:ext cx="355258" cy="355051"/>
            <a:chOff x="-50134375" y="3920575"/>
            <a:chExt cx="300100" cy="299925"/>
          </a:xfrm>
          <a:solidFill>
            <a:srgbClr val="C00000">
              <a:alpha val="76000"/>
            </a:srgbClr>
          </a:solidFill>
        </p:grpSpPr>
        <p:sp>
          <p:nvSpPr>
            <p:cNvPr id="7651" name="Google Shape;7651;p76"/>
            <p:cNvSpPr/>
            <p:nvPr/>
          </p:nvSpPr>
          <p:spPr>
            <a:xfrm>
              <a:off x="-49985525" y="3920575"/>
              <a:ext cx="151250" cy="151850"/>
            </a:xfrm>
            <a:custGeom>
              <a:avLst/>
              <a:gdLst/>
              <a:ahLst/>
              <a:cxnLst/>
              <a:rect l="l" t="t" r="r" b="b"/>
              <a:pathLst>
                <a:path w="6050" h="6074" extrusionOk="0">
                  <a:moveTo>
                    <a:pt x="1986" y="1"/>
                  </a:moveTo>
                  <a:cubicBezTo>
                    <a:pt x="1537" y="1"/>
                    <a:pt x="1088" y="166"/>
                    <a:pt x="757" y="497"/>
                  </a:cubicBezTo>
                  <a:lnTo>
                    <a:pt x="1" y="1284"/>
                  </a:lnTo>
                  <a:lnTo>
                    <a:pt x="4758" y="6073"/>
                  </a:lnTo>
                  <a:lnTo>
                    <a:pt x="5546" y="5317"/>
                  </a:lnTo>
                  <a:cubicBezTo>
                    <a:pt x="5861" y="5002"/>
                    <a:pt x="6050" y="4529"/>
                    <a:pt x="6050" y="4057"/>
                  </a:cubicBezTo>
                  <a:cubicBezTo>
                    <a:pt x="6050" y="3616"/>
                    <a:pt x="5861" y="3143"/>
                    <a:pt x="5546" y="2828"/>
                  </a:cubicBezTo>
                  <a:lnTo>
                    <a:pt x="3214" y="497"/>
                  </a:lnTo>
                  <a:cubicBezTo>
                    <a:pt x="2883" y="166"/>
                    <a:pt x="2434" y="1"/>
                    <a:pt x="19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52" name="Google Shape;7652;p76"/>
            <p:cNvSpPr/>
            <p:nvPr/>
          </p:nvSpPr>
          <p:spPr>
            <a:xfrm>
              <a:off x="-50134375" y="406925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1292" y="0"/>
                  </a:moveTo>
                  <a:lnTo>
                    <a:pt x="504" y="756"/>
                  </a:lnTo>
                  <a:cubicBezTo>
                    <a:pt x="189" y="1071"/>
                    <a:pt x="0" y="1544"/>
                    <a:pt x="0" y="2016"/>
                  </a:cubicBezTo>
                  <a:cubicBezTo>
                    <a:pt x="0" y="2489"/>
                    <a:pt x="189" y="2899"/>
                    <a:pt x="504" y="3277"/>
                  </a:cubicBezTo>
                  <a:lnTo>
                    <a:pt x="2804" y="5545"/>
                  </a:lnTo>
                  <a:cubicBezTo>
                    <a:pt x="3119" y="5860"/>
                    <a:pt x="3592" y="6049"/>
                    <a:pt x="4064" y="6049"/>
                  </a:cubicBezTo>
                  <a:cubicBezTo>
                    <a:pt x="4537" y="6049"/>
                    <a:pt x="4947" y="5860"/>
                    <a:pt x="5325" y="5545"/>
                  </a:cubicBezTo>
                  <a:lnTo>
                    <a:pt x="6049" y="4757"/>
                  </a:lnTo>
                  <a:lnTo>
                    <a:pt x="12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53" name="Google Shape;7653;p76"/>
            <p:cNvSpPr/>
            <p:nvPr/>
          </p:nvSpPr>
          <p:spPr>
            <a:xfrm>
              <a:off x="-50090275" y="3964500"/>
              <a:ext cx="211100" cy="211100"/>
            </a:xfrm>
            <a:custGeom>
              <a:avLst/>
              <a:gdLst/>
              <a:ahLst/>
              <a:cxnLst/>
              <a:rect l="l" t="t" r="r" b="b"/>
              <a:pathLst>
                <a:path w="8444" h="8444" extrusionOk="0">
                  <a:moveTo>
                    <a:pt x="2446" y="4316"/>
                  </a:moveTo>
                  <a:cubicBezTo>
                    <a:pt x="2537" y="4316"/>
                    <a:pt x="2631" y="4348"/>
                    <a:pt x="2710" y="4411"/>
                  </a:cubicBezTo>
                  <a:lnTo>
                    <a:pt x="4033" y="5734"/>
                  </a:lnTo>
                  <a:cubicBezTo>
                    <a:pt x="4191" y="5828"/>
                    <a:pt x="4191" y="6080"/>
                    <a:pt x="4033" y="6238"/>
                  </a:cubicBezTo>
                  <a:cubicBezTo>
                    <a:pt x="3970" y="6301"/>
                    <a:pt x="3884" y="6332"/>
                    <a:pt x="3789" y="6332"/>
                  </a:cubicBezTo>
                  <a:cubicBezTo>
                    <a:pt x="3694" y="6332"/>
                    <a:pt x="3592" y="6301"/>
                    <a:pt x="3498" y="6238"/>
                  </a:cubicBezTo>
                  <a:lnTo>
                    <a:pt x="2206" y="4946"/>
                  </a:lnTo>
                  <a:cubicBezTo>
                    <a:pt x="2080" y="4820"/>
                    <a:pt x="2080" y="4568"/>
                    <a:pt x="2206" y="4411"/>
                  </a:cubicBezTo>
                  <a:cubicBezTo>
                    <a:pt x="2269" y="4348"/>
                    <a:pt x="2356" y="4316"/>
                    <a:pt x="2446" y="4316"/>
                  </a:cubicBezTo>
                  <a:close/>
                  <a:moveTo>
                    <a:pt x="3687" y="0"/>
                  </a:moveTo>
                  <a:lnTo>
                    <a:pt x="1" y="3686"/>
                  </a:lnTo>
                  <a:lnTo>
                    <a:pt x="4789" y="8443"/>
                  </a:lnTo>
                  <a:lnTo>
                    <a:pt x="8444" y="4789"/>
                  </a:lnTo>
                  <a:lnTo>
                    <a:pt x="36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54" name="Google Shape;7654;p76"/>
          <p:cNvGrpSpPr/>
          <p:nvPr/>
        </p:nvGrpSpPr>
        <p:grpSpPr>
          <a:xfrm>
            <a:off x="3497010" y="1559758"/>
            <a:ext cx="357123" cy="355258"/>
            <a:chOff x="-48262200" y="3200500"/>
            <a:chExt cx="301675" cy="300100"/>
          </a:xfrm>
          <a:solidFill>
            <a:srgbClr val="C00000">
              <a:alpha val="76000"/>
            </a:srgbClr>
          </a:solidFill>
        </p:grpSpPr>
        <p:sp>
          <p:nvSpPr>
            <p:cNvPr id="7655" name="Google Shape;7655;p76"/>
            <p:cNvSpPr/>
            <p:nvPr/>
          </p:nvSpPr>
          <p:spPr>
            <a:xfrm>
              <a:off x="-48191325" y="32887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72" y="1"/>
                  </a:moveTo>
                  <a:cubicBezTo>
                    <a:pt x="474" y="1"/>
                    <a:pt x="1" y="473"/>
                    <a:pt x="1" y="1041"/>
                  </a:cubicBezTo>
                  <a:cubicBezTo>
                    <a:pt x="1" y="1513"/>
                    <a:pt x="285" y="1891"/>
                    <a:pt x="726" y="2049"/>
                  </a:cubicBezTo>
                  <a:lnTo>
                    <a:pt x="726" y="1041"/>
                  </a:lnTo>
                  <a:cubicBezTo>
                    <a:pt x="726" y="852"/>
                    <a:pt x="883" y="694"/>
                    <a:pt x="1072" y="694"/>
                  </a:cubicBezTo>
                  <a:lnTo>
                    <a:pt x="2049" y="694"/>
                  </a:lnTo>
                  <a:cubicBezTo>
                    <a:pt x="1891" y="253"/>
                    <a:pt x="151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56" name="Google Shape;7656;p76"/>
            <p:cNvSpPr/>
            <p:nvPr/>
          </p:nvSpPr>
          <p:spPr>
            <a:xfrm>
              <a:off x="-48155875" y="33241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1"/>
                  </a:moveTo>
                  <a:lnTo>
                    <a:pt x="1" y="631"/>
                  </a:lnTo>
                  <a:cubicBezTo>
                    <a:pt x="284" y="505"/>
                    <a:pt x="536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57" name="Google Shape;7657;p76"/>
            <p:cNvSpPr/>
            <p:nvPr/>
          </p:nvSpPr>
          <p:spPr>
            <a:xfrm>
              <a:off x="-48085775" y="3206000"/>
              <a:ext cx="47275" cy="47300"/>
            </a:xfrm>
            <a:custGeom>
              <a:avLst/>
              <a:gdLst/>
              <a:ahLst/>
              <a:cxnLst/>
              <a:rect l="l" t="t" r="r" b="b"/>
              <a:pathLst>
                <a:path w="1891" h="1892" extrusionOk="0">
                  <a:moveTo>
                    <a:pt x="1" y="1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58" name="Google Shape;7658;p76"/>
            <p:cNvSpPr/>
            <p:nvPr/>
          </p:nvSpPr>
          <p:spPr>
            <a:xfrm>
              <a:off x="-48262200" y="3200500"/>
              <a:ext cx="228425" cy="300100"/>
            </a:xfrm>
            <a:custGeom>
              <a:avLst/>
              <a:gdLst/>
              <a:ahLst/>
              <a:cxnLst/>
              <a:rect l="l" t="t" r="r" b="b"/>
              <a:pathLst>
                <a:path w="9137" h="12004" extrusionOk="0">
                  <a:moveTo>
                    <a:pt x="3907" y="2773"/>
                  </a:moveTo>
                  <a:cubicBezTo>
                    <a:pt x="4789" y="2773"/>
                    <a:pt x="5482" y="3371"/>
                    <a:pt x="5640" y="4190"/>
                  </a:cubicBezTo>
                  <a:lnTo>
                    <a:pt x="6743" y="4190"/>
                  </a:lnTo>
                  <a:cubicBezTo>
                    <a:pt x="6900" y="4222"/>
                    <a:pt x="7058" y="4380"/>
                    <a:pt x="7058" y="4569"/>
                  </a:cubicBezTo>
                  <a:lnTo>
                    <a:pt x="7058" y="7372"/>
                  </a:lnTo>
                  <a:cubicBezTo>
                    <a:pt x="7058" y="7562"/>
                    <a:pt x="6900" y="7719"/>
                    <a:pt x="6711" y="7719"/>
                  </a:cubicBezTo>
                  <a:lnTo>
                    <a:pt x="3907" y="7719"/>
                  </a:lnTo>
                  <a:cubicBezTo>
                    <a:pt x="3718" y="7719"/>
                    <a:pt x="3561" y="7562"/>
                    <a:pt x="3561" y="7372"/>
                  </a:cubicBezTo>
                  <a:lnTo>
                    <a:pt x="3561" y="6270"/>
                  </a:lnTo>
                  <a:cubicBezTo>
                    <a:pt x="2773" y="6112"/>
                    <a:pt x="2143" y="5419"/>
                    <a:pt x="2143" y="4537"/>
                  </a:cubicBezTo>
                  <a:cubicBezTo>
                    <a:pt x="2143" y="3560"/>
                    <a:pt x="2931" y="2773"/>
                    <a:pt x="3907" y="2773"/>
                  </a:cubicBezTo>
                  <a:close/>
                  <a:moveTo>
                    <a:pt x="5293" y="8475"/>
                  </a:moveTo>
                  <a:cubicBezTo>
                    <a:pt x="5482" y="8475"/>
                    <a:pt x="5640" y="8633"/>
                    <a:pt x="5640" y="8822"/>
                  </a:cubicBezTo>
                  <a:cubicBezTo>
                    <a:pt x="5640" y="9042"/>
                    <a:pt x="5482" y="9200"/>
                    <a:pt x="5293" y="9200"/>
                  </a:cubicBezTo>
                  <a:lnTo>
                    <a:pt x="2489" y="9200"/>
                  </a:lnTo>
                  <a:cubicBezTo>
                    <a:pt x="2300" y="9200"/>
                    <a:pt x="2143" y="9042"/>
                    <a:pt x="2143" y="8822"/>
                  </a:cubicBezTo>
                  <a:cubicBezTo>
                    <a:pt x="2143" y="8633"/>
                    <a:pt x="2300" y="8475"/>
                    <a:pt x="2489" y="8475"/>
                  </a:cubicBezTo>
                  <a:close/>
                  <a:moveTo>
                    <a:pt x="6711" y="8475"/>
                  </a:moveTo>
                  <a:cubicBezTo>
                    <a:pt x="6900" y="8475"/>
                    <a:pt x="7058" y="8633"/>
                    <a:pt x="7058" y="8822"/>
                  </a:cubicBezTo>
                  <a:cubicBezTo>
                    <a:pt x="7058" y="9042"/>
                    <a:pt x="6900" y="9200"/>
                    <a:pt x="6711" y="9200"/>
                  </a:cubicBezTo>
                  <a:cubicBezTo>
                    <a:pt x="6522" y="9200"/>
                    <a:pt x="6365" y="9042"/>
                    <a:pt x="6365" y="8822"/>
                  </a:cubicBezTo>
                  <a:cubicBezTo>
                    <a:pt x="6365" y="8633"/>
                    <a:pt x="6522" y="8475"/>
                    <a:pt x="6711" y="8475"/>
                  </a:cubicBezTo>
                  <a:close/>
                  <a:moveTo>
                    <a:pt x="6711" y="9893"/>
                  </a:moveTo>
                  <a:cubicBezTo>
                    <a:pt x="6900" y="9893"/>
                    <a:pt x="7058" y="10050"/>
                    <a:pt x="7058" y="10239"/>
                  </a:cubicBezTo>
                  <a:cubicBezTo>
                    <a:pt x="7058" y="10428"/>
                    <a:pt x="6900" y="10617"/>
                    <a:pt x="6711" y="10617"/>
                  </a:cubicBezTo>
                  <a:lnTo>
                    <a:pt x="2489" y="10617"/>
                  </a:lnTo>
                  <a:cubicBezTo>
                    <a:pt x="2300" y="10617"/>
                    <a:pt x="2143" y="10460"/>
                    <a:pt x="2143" y="10239"/>
                  </a:cubicBezTo>
                  <a:cubicBezTo>
                    <a:pt x="2143" y="10050"/>
                    <a:pt x="2300" y="9893"/>
                    <a:pt x="2489" y="9893"/>
                  </a:cubicBez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8"/>
                    <a:pt x="158" y="12004"/>
                    <a:pt x="379" y="12004"/>
                  </a:cubicBezTo>
                  <a:lnTo>
                    <a:pt x="8790" y="12004"/>
                  </a:lnTo>
                  <a:cubicBezTo>
                    <a:pt x="8979" y="12004"/>
                    <a:pt x="9137" y="11878"/>
                    <a:pt x="9137" y="11657"/>
                  </a:cubicBezTo>
                  <a:lnTo>
                    <a:pt x="9137" y="2804"/>
                  </a:lnTo>
                  <a:lnTo>
                    <a:pt x="6711" y="2804"/>
                  </a:lnTo>
                  <a:cubicBezTo>
                    <a:pt x="6522" y="2804"/>
                    <a:pt x="6365" y="2647"/>
                    <a:pt x="6365" y="2458"/>
                  </a:cubicBezTo>
                  <a:lnTo>
                    <a:pt x="63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59" name="Google Shape;7659;p76"/>
            <p:cNvSpPr/>
            <p:nvPr/>
          </p:nvSpPr>
          <p:spPr>
            <a:xfrm>
              <a:off x="-48155075" y="3322575"/>
              <a:ext cx="52775" cy="53575"/>
            </a:xfrm>
            <a:custGeom>
              <a:avLst/>
              <a:gdLst/>
              <a:ahLst/>
              <a:cxnLst/>
              <a:rect l="l" t="t" r="r" b="b"/>
              <a:pathLst>
                <a:path w="2111" h="2143" extrusionOk="0">
                  <a:moveTo>
                    <a:pt x="1355" y="1"/>
                  </a:moveTo>
                  <a:cubicBezTo>
                    <a:pt x="1197" y="725"/>
                    <a:pt x="662" y="1261"/>
                    <a:pt x="0" y="1387"/>
                  </a:cubicBez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60" name="Google Shape;7660;p76"/>
            <p:cNvSpPr/>
            <p:nvPr/>
          </p:nvSpPr>
          <p:spPr>
            <a:xfrm>
              <a:off x="-48014100" y="3417100"/>
              <a:ext cx="53575" cy="18125"/>
            </a:xfrm>
            <a:custGeom>
              <a:avLst/>
              <a:gdLst/>
              <a:ahLst/>
              <a:cxnLst/>
              <a:rect l="l" t="t" r="r" b="b"/>
              <a:pathLst>
                <a:path w="2143" h="725" extrusionOk="0">
                  <a:moveTo>
                    <a:pt x="1" y="0"/>
                  </a:moveTo>
                  <a:lnTo>
                    <a:pt x="1" y="725"/>
                  </a:lnTo>
                  <a:lnTo>
                    <a:pt x="2143" y="725"/>
                  </a:lnTo>
                  <a:lnTo>
                    <a:pt x="21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61" name="Google Shape;7661;p76"/>
            <p:cNvSpPr/>
            <p:nvPr/>
          </p:nvSpPr>
          <p:spPr>
            <a:xfrm>
              <a:off x="-48014100" y="3289500"/>
              <a:ext cx="53575" cy="110300"/>
            </a:xfrm>
            <a:custGeom>
              <a:avLst/>
              <a:gdLst/>
              <a:ahLst/>
              <a:cxnLst/>
              <a:rect l="l" t="t" r="r" b="b"/>
              <a:pathLst>
                <a:path w="2143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2143" y="4411"/>
                  </a:lnTo>
                  <a:lnTo>
                    <a:pt x="21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62" name="Google Shape;7662;p76"/>
            <p:cNvSpPr/>
            <p:nvPr/>
          </p:nvSpPr>
          <p:spPr>
            <a:xfrm>
              <a:off x="-48014100" y="3451750"/>
              <a:ext cx="53575" cy="48075"/>
            </a:xfrm>
            <a:custGeom>
              <a:avLst/>
              <a:gdLst/>
              <a:ahLst/>
              <a:cxnLst/>
              <a:rect l="l" t="t" r="r" b="b"/>
              <a:pathLst>
                <a:path w="2143" h="1923" extrusionOk="0">
                  <a:moveTo>
                    <a:pt x="1" y="0"/>
                  </a:moveTo>
                  <a:lnTo>
                    <a:pt x="1" y="883"/>
                  </a:lnTo>
                  <a:cubicBezTo>
                    <a:pt x="1" y="1450"/>
                    <a:pt x="473" y="1922"/>
                    <a:pt x="1072" y="1922"/>
                  </a:cubicBezTo>
                  <a:cubicBezTo>
                    <a:pt x="1670" y="1922"/>
                    <a:pt x="2143" y="1450"/>
                    <a:pt x="2143" y="883"/>
                  </a:cubicBezTo>
                  <a:lnTo>
                    <a:pt x="21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63" name="Google Shape;7663;p76"/>
            <p:cNvSpPr/>
            <p:nvPr/>
          </p:nvSpPr>
          <p:spPr>
            <a:xfrm>
              <a:off x="-48011725" y="3220375"/>
              <a:ext cx="48050" cy="51025"/>
            </a:xfrm>
            <a:custGeom>
              <a:avLst/>
              <a:gdLst/>
              <a:ahLst/>
              <a:cxnLst/>
              <a:rect l="l" t="t" r="r" b="b"/>
              <a:pathLst>
                <a:path w="1922" h="2041" extrusionOk="0">
                  <a:moveTo>
                    <a:pt x="985" y="1"/>
                  </a:moveTo>
                  <a:cubicBezTo>
                    <a:pt x="843" y="1"/>
                    <a:pt x="693" y="72"/>
                    <a:pt x="630" y="213"/>
                  </a:cubicBezTo>
                  <a:lnTo>
                    <a:pt x="0" y="2041"/>
                  </a:lnTo>
                  <a:lnTo>
                    <a:pt x="1922" y="2041"/>
                  </a:lnTo>
                  <a:lnTo>
                    <a:pt x="1292" y="213"/>
                  </a:lnTo>
                  <a:cubicBezTo>
                    <a:pt x="1260" y="72"/>
                    <a:pt x="1126" y="1"/>
                    <a:pt x="9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64" name="Google Shape;7664;p76"/>
          <p:cNvGrpSpPr/>
          <p:nvPr/>
        </p:nvGrpSpPr>
        <p:grpSpPr>
          <a:xfrm>
            <a:off x="3526383" y="1996847"/>
            <a:ext cx="298377" cy="354519"/>
            <a:chOff x="-48233050" y="3569725"/>
            <a:chExt cx="252050" cy="299475"/>
          </a:xfrm>
          <a:solidFill>
            <a:srgbClr val="C00000">
              <a:alpha val="76000"/>
            </a:srgbClr>
          </a:solidFill>
        </p:grpSpPr>
        <p:sp>
          <p:nvSpPr>
            <p:cNvPr id="7665" name="Google Shape;7665;p76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66" name="Google Shape;7666;p76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67" name="Google Shape;7667;p76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68" name="Google Shape;7668;p76"/>
          <p:cNvGrpSpPr/>
          <p:nvPr/>
        </p:nvGrpSpPr>
        <p:grpSpPr>
          <a:xfrm>
            <a:off x="3550148" y="2430591"/>
            <a:ext cx="250847" cy="358070"/>
            <a:chOff x="-48216525" y="3936125"/>
            <a:chExt cx="211900" cy="302475"/>
          </a:xfrm>
          <a:solidFill>
            <a:srgbClr val="C00000">
              <a:alpha val="76000"/>
            </a:srgbClr>
          </a:solidFill>
        </p:grpSpPr>
        <p:sp>
          <p:nvSpPr>
            <p:cNvPr id="7669" name="Google Shape;7669;p76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70" name="Google Shape;7670;p76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71" name="Google Shape;7671;p76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72" name="Google Shape;7672;p76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73" name="Google Shape;7673;p76"/>
          <p:cNvGrpSpPr/>
          <p:nvPr/>
        </p:nvGrpSpPr>
        <p:grpSpPr>
          <a:xfrm>
            <a:off x="2205866" y="2905661"/>
            <a:ext cx="355258" cy="355288"/>
            <a:chOff x="-46410500" y="3201275"/>
            <a:chExt cx="300100" cy="300125"/>
          </a:xfrm>
          <a:solidFill>
            <a:srgbClr val="C00000">
              <a:alpha val="76000"/>
            </a:srgbClr>
          </a:solidFill>
        </p:grpSpPr>
        <p:sp>
          <p:nvSpPr>
            <p:cNvPr id="7674" name="Google Shape;7674;p76"/>
            <p:cNvSpPr/>
            <p:nvPr/>
          </p:nvSpPr>
          <p:spPr>
            <a:xfrm>
              <a:off x="-46358500" y="3201275"/>
              <a:ext cx="37825" cy="87450"/>
            </a:xfrm>
            <a:custGeom>
              <a:avLst/>
              <a:gdLst/>
              <a:ahLst/>
              <a:cxnLst/>
              <a:rect l="l" t="t" r="r" b="b"/>
              <a:pathLst>
                <a:path w="1513" h="3498" extrusionOk="0">
                  <a:moveTo>
                    <a:pt x="768" y="1"/>
                  </a:moveTo>
                  <a:cubicBezTo>
                    <a:pt x="677" y="1"/>
                    <a:pt x="583" y="32"/>
                    <a:pt x="504" y="95"/>
                  </a:cubicBezTo>
                  <a:cubicBezTo>
                    <a:pt x="0" y="599"/>
                    <a:pt x="0" y="1482"/>
                    <a:pt x="504" y="1986"/>
                  </a:cubicBezTo>
                  <a:cubicBezTo>
                    <a:pt x="725" y="2238"/>
                    <a:pt x="725" y="2616"/>
                    <a:pt x="504" y="2899"/>
                  </a:cubicBezTo>
                  <a:cubicBezTo>
                    <a:pt x="378" y="3025"/>
                    <a:pt x="378" y="3246"/>
                    <a:pt x="504" y="3403"/>
                  </a:cubicBezTo>
                  <a:cubicBezTo>
                    <a:pt x="567" y="3466"/>
                    <a:pt x="654" y="3498"/>
                    <a:pt x="744" y="3498"/>
                  </a:cubicBezTo>
                  <a:cubicBezTo>
                    <a:pt x="835" y="3498"/>
                    <a:pt x="929" y="3466"/>
                    <a:pt x="1008" y="3403"/>
                  </a:cubicBezTo>
                  <a:cubicBezTo>
                    <a:pt x="1512" y="2899"/>
                    <a:pt x="1512" y="2017"/>
                    <a:pt x="1008" y="1513"/>
                  </a:cubicBezTo>
                  <a:cubicBezTo>
                    <a:pt x="788" y="1293"/>
                    <a:pt x="788" y="851"/>
                    <a:pt x="1008" y="599"/>
                  </a:cubicBezTo>
                  <a:cubicBezTo>
                    <a:pt x="1134" y="505"/>
                    <a:pt x="1134" y="253"/>
                    <a:pt x="1008" y="95"/>
                  </a:cubicBezTo>
                  <a:cubicBezTo>
                    <a:pt x="945" y="32"/>
                    <a:pt x="859" y="1"/>
                    <a:pt x="7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75" name="Google Shape;7675;p76"/>
            <p:cNvSpPr/>
            <p:nvPr/>
          </p:nvSpPr>
          <p:spPr>
            <a:xfrm>
              <a:off x="-46307325" y="3201275"/>
              <a:ext cx="38625" cy="88250"/>
            </a:xfrm>
            <a:custGeom>
              <a:avLst/>
              <a:gdLst/>
              <a:ahLst/>
              <a:cxnLst/>
              <a:rect l="l" t="t" r="r" b="b"/>
              <a:pathLst>
                <a:path w="1545" h="3530" extrusionOk="0">
                  <a:moveTo>
                    <a:pt x="781" y="1"/>
                  </a:moveTo>
                  <a:cubicBezTo>
                    <a:pt x="686" y="1"/>
                    <a:pt x="584" y="32"/>
                    <a:pt x="505" y="95"/>
                  </a:cubicBezTo>
                  <a:cubicBezTo>
                    <a:pt x="1" y="599"/>
                    <a:pt x="1" y="1482"/>
                    <a:pt x="505" y="1986"/>
                  </a:cubicBezTo>
                  <a:cubicBezTo>
                    <a:pt x="788" y="2238"/>
                    <a:pt x="788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631" y="3498"/>
                    <a:pt x="694" y="3529"/>
                    <a:pt x="788" y="3529"/>
                  </a:cubicBezTo>
                  <a:cubicBezTo>
                    <a:pt x="851" y="3529"/>
                    <a:pt x="978" y="3498"/>
                    <a:pt x="1009" y="3403"/>
                  </a:cubicBezTo>
                  <a:cubicBezTo>
                    <a:pt x="1545" y="2899"/>
                    <a:pt x="1545" y="2017"/>
                    <a:pt x="1009" y="1513"/>
                  </a:cubicBezTo>
                  <a:cubicBezTo>
                    <a:pt x="788" y="1293"/>
                    <a:pt x="788" y="851"/>
                    <a:pt x="1009" y="599"/>
                  </a:cubicBezTo>
                  <a:cubicBezTo>
                    <a:pt x="1135" y="505"/>
                    <a:pt x="1135" y="253"/>
                    <a:pt x="1009" y="95"/>
                  </a:cubicBezTo>
                  <a:cubicBezTo>
                    <a:pt x="962" y="32"/>
                    <a:pt x="875" y="1"/>
                    <a:pt x="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76" name="Google Shape;7676;p76"/>
            <p:cNvSpPr/>
            <p:nvPr/>
          </p:nvSpPr>
          <p:spPr>
            <a:xfrm>
              <a:off x="-46253750" y="3201275"/>
              <a:ext cx="38600" cy="87450"/>
            </a:xfrm>
            <a:custGeom>
              <a:avLst/>
              <a:gdLst/>
              <a:ahLst/>
              <a:cxnLst/>
              <a:rect l="l" t="t" r="r" b="b"/>
              <a:pathLst>
                <a:path w="1544" h="3498" extrusionOk="0">
                  <a:moveTo>
                    <a:pt x="800" y="1"/>
                  </a:moveTo>
                  <a:cubicBezTo>
                    <a:pt x="709" y="1"/>
                    <a:pt x="615" y="32"/>
                    <a:pt x="536" y="95"/>
                  </a:cubicBezTo>
                  <a:cubicBezTo>
                    <a:pt x="0" y="599"/>
                    <a:pt x="0" y="1482"/>
                    <a:pt x="536" y="1986"/>
                  </a:cubicBezTo>
                  <a:cubicBezTo>
                    <a:pt x="756" y="2238"/>
                    <a:pt x="756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599" y="3466"/>
                    <a:pt x="685" y="3498"/>
                    <a:pt x="776" y="3498"/>
                  </a:cubicBezTo>
                  <a:cubicBezTo>
                    <a:pt x="867" y="3498"/>
                    <a:pt x="961" y="3466"/>
                    <a:pt x="1040" y="3403"/>
                  </a:cubicBezTo>
                  <a:cubicBezTo>
                    <a:pt x="1544" y="2899"/>
                    <a:pt x="1544" y="2017"/>
                    <a:pt x="1040" y="1513"/>
                  </a:cubicBezTo>
                  <a:cubicBezTo>
                    <a:pt x="788" y="1293"/>
                    <a:pt x="788" y="851"/>
                    <a:pt x="1040" y="599"/>
                  </a:cubicBezTo>
                  <a:cubicBezTo>
                    <a:pt x="1166" y="505"/>
                    <a:pt x="1166" y="253"/>
                    <a:pt x="1040" y="95"/>
                  </a:cubicBezTo>
                  <a:cubicBezTo>
                    <a:pt x="977" y="32"/>
                    <a:pt x="890" y="1"/>
                    <a:pt x="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77" name="Google Shape;7677;p76"/>
            <p:cNvSpPr/>
            <p:nvPr/>
          </p:nvSpPr>
          <p:spPr>
            <a:xfrm>
              <a:off x="-46410500" y="3306025"/>
              <a:ext cx="300100" cy="141025"/>
            </a:xfrm>
            <a:custGeom>
              <a:avLst/>
              <a:gdLst/>
              <a:ahLst/>
              <a:cxnLst/>
              <a:rect l="l" t="t" r="r" b="b"/>
              <a:pathLst>
                <a:path w="12004" h="5641" extrusionOk="0">
                  <a:moveTo>
                    <a:pt x="10933" y="1419"/>
                  </a:moveTo>
                  <a:cubicBezTo>
                    <a:pt x="11122" y="1419"/>
                    <a:pt x="11279" y="1576"/>
                    <a:pt x="11279" y="1765"/>
                  </a:cubicBezTo>
                  <a:cubicBezTo>
                    <a:pt x="11248" y="3057"/>
                    <a:pt x="10208" y="4128"/>
                    <a:pt x="8980" y="4223"/>
                  </a:cubicBezTo>
                  <a:cubicBezTo>
                    <a:pt x="9389" y="3404"/>
                    <a:pt x="9673" y="2458"/>
                    <a:pt x="9799" y="1419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2458"/>
                    <a:pt x="694" y="4412"/>
                    <a:pt x="1923" y="5640"/>
                  </a:cubicBezTo>
                  <a:lnTo>
                    <a:pt x="7971" y="5640"/>
                  </a:lnTo>
                  <a:cubicBezTo>
                    <a:pt x="8192" y="5420"/>
                    <a:pt x="8381" y="5168"/>
                    <a:pt x="8539" y="4916"/>
                  </a:cubicBezTo>
                  <a:lnTo>
                    <a:pt x="8854" y="4916"/>
                  </a:lnTo>
                  <a:cubicBezTo>
                    <a:pt x="10586" y="4916"/>
                    <a:pt x="12004" y="3498"/>
                    <a:pt x="12004" y="1765"/>
                  </a:cubicBezTo>
                  <a:cubicBezTo>
                    <a:pt x="11941" y="1198"/>
                    <a:pt x="11469" y="726"/>
                    <a:pt x="10933" y="726"/>
                  </a:cubicBezTo>
                  <a:lnTo>
                    <a:pt x="9862" y="726"/>
                  </a:lnTo>
                  <a:lnTo>
                    <a:pt x="9862" y="348"/>
                  </a:lnTo>
                  <a:cubicBezTo>
                    <a:pt x="9862" y="159"/>
                    <a:pt x="9704" y="1"/>
                    <a:pt x="95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78" name="Google Shape;7678;p76"/>
            <p:cNvSpPr/>
            <p:nvPr/>
          </p:nvSpPr>
          <p:spPr>
            <a:xfrm>
              <a:off x="-46401050" y="3465925"/>
              <a:ext cx="226075" cy="35475"/>
            </a:xfrm>
            <a:custGeom>
              <a:avLst/>
              <a:gdLst/>
              <a:ahLst/>
              <a:cxnLst/>
              <a:rect l="l" t="t" r="r" b="b"/>
              <a:pathLst>
                <a:path w="9043" h="1419" extrusionOk="0">
                  <a:moveTo>
                    <a:pt x="473" y="0"/>
                  </a:moveTo>
                  <a:cubicBezTo>
                    <a:pt x="158" y="0"/>
                    <a:pt x="1" y="379"/>
                    <a:pt x="221" y="631"/>
                  </a:cubicBezTo>
                  <a:cubicBezTo>
                    <a:pt x="757" y="1135"/>
                    <a:pt x="1450" y="1418"/>
                    <a:pt x="2206" y="1418"/>
                  </a:cubicBezTo>
                  <a:lnTo>
                    <a:pt x="6837" y="1418"/>
                  </a:lnTo>
                  <a:cubicBezTo>
                    <a:pt x="7593" y="1418"/>
                    <a:pt x="8318" y="1135"/>
                    <a:pt x="8822" y="631"/>
                  </a:cubicBezTo>
                  <a:cubicBezTo>
                    <a:pt x="9043" y="379"/>
                    <a:pt x="8948" y="0"/>
                    <a:pt x="86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79" name="Google Shape;7679;p76"/>
          <p:cNvGrpSpPr/>
          <p:nvPr/>
        </p:nvGrpSpPr>
        <p:grpSpPr>
          <a:xfrm>
            <a:off x="2205866" y="3341092"/>
            <a:ext cx="355258" cy="356205"/>
            <a:chOff x="-46409700" y="3569100"/>
            <a:chExt cx="300100" cy="300900"/>
          </a:xfrm>
          <a:solidFill>
            <a:srgbClr val="C00000">
              <a:alpha val="76000"/>
            </a:srgbClr>
          </a:solidFill>
        </p:grpSpPr>
        <p:sp>
          <p:nvSpPr>
            <p:cNvPr id="7680" name="Google Shape;7680;p76"/>
            <p:cNvSpPr/>
            <p:nvPr/>
          </p:nvSpPr>
          <p:spPr>
            <a:xfrm>
              <a:off x="-46234850" y="3569100"/>
              <a:ext cx="18125" cy="52800"/>
            </a:xfrm>
            <a:custGeom>
              <a:avLst/>
              <a:gdLst/>
              <a:ahLst/>
              <a:cxnLst/>
              <a:rect l="l" t="t" r="r" b="b"/>
              <a:pathLst>
                <a:path w="725" h="2112" extrusionOk="0">
                  <a:moveTo>
                    <a:pt x="0" y="1"/>
                  </a:moveTo>
                  <a:lnTo>
                    <a:pt x="0" y="2111"/>
                  </a:lnTo>
                  <a:lnTo>
                    <a:pt x="725" y="2111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81" name="Google Shape;7681;p76"/>
            <p:cNvSpPr/>
            <p:nvPr/>
          </p:nvSpPr>
          <p:spPr>
            <a:xfrm>
              <a:off x="-46270300" y="3745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82" name="Google Shape;7682;p76"/>
            <p:cNvSpPr/>
            <p:nvPr/>
          </p:nvSpPr>
          <p:spPr>
            <a:xfrm>
              <a:off x="-46305750" y="3710875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662"/>
                  </a:moveTo>
                  <a:cubicBezTo>
                    <a:pt x="2364" y="662"/>
                    <a:pt x="2836" y="1135"/>
                    <a:pt x="2836" y="1733"/>
                  </a:cubicBezTo>
                  <a:cubicBezTo>
                    <a:pt x="2836" y="2332"/>
                    <a:pt x="2364" y="2804"/>
                    <a:pt x="1765" y="2804"/>
                  </a:cubicBezTo>
                  <a:cubicBezTo>
                    <a:pt x="1198" y="2804"/>
                    <a:pt x="725" y="2332"/>
                    <a:pt x="725" y="1733"/>
                  </a:cubicBezTo>
                  <a:cubicBezTo>
                    <a:pt x="725" y="1135"/>
                    <a:pt x="1198" y="662"/>
                    <a:pt x="1765" y="662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73" y="3529"/>
                    <a:pt x="3561" y="2741"/>
                    <a:pt x="3561" y="1765"/>
                  </a:cubicBezTo>
                  <a:cubicBezTo>
                    <a:pt x="3561" y="788"/>
                    <a:pt x="2773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83" name="Google Shape;7683;p76"/>
            <p:cNvSpPr/>
            <p:nvPr/>
          </p:nvSpPr>
          <p:spPr>
            <a:xfrm>
              <a:off x="-46409700" y="3569900"/>
              <a:ext cx="300100" cy="300100"/>
            </a:xfrm>
            <a:custGeom>
              <a:avLst/>
              <a:gdLst/>
              <a:ahLst/>
              <a:cxnLst/>
              <a:rect l="l" t="t" r="r" b="b"/>
              <a:pathLst>
                <a:path w="12004" h="12004" extrusionOk="0">
                  <a:moveTo>
                    <a:pt x="5923" y="4978"/>
                  </a:moveTo>
                  <a:cubicBezTo>
                    <a:pt x="7278" y="4978"/>
                    <a:pt x="8381" y="6081"/>
                    <a:pt x="8381" y="7404"/>
                  </a:cubicBezTo>
                  <a:cubicBezTo>
                    <a:pt x="8412" y="8758"/>
                    <a:pt x="7309" y="9830"/>
                    <a:pt x="5923" y="9830"/>
                  </a:cubicBezTo>
                  <a:cubicBezTo>
                    <a:pt x="4600" y="9830"/>
                    <a:pt x="3497" y="8727"/>
                    <a:pt x="3497" y="7404"/>
                  </a:cubicBezTo>
                  <a:cubicBezTo>
                    <a:pt x="3497" y="6081"/>
                    <a:pt x="4600" y="4978"/>
                    <a:pt x="5923" y="4978"/>
                  </a:cubicBezTo>
                  <a:close/>
                  <a:moveTo>
                    <a:pt x="2426" y="9861"/>
                  </a:moveTo>
                  <a:cubicBezTo>
                    <a:pt x="2647" y="9861"/>
                    <a:pt x="2773" y="10019"/>
                    <a:pt x="2773" y="10208"/>
                  </a:cubicBezTo>
                  <a:cubicBezTo>
                    <a:pt x="2773" y="10397"/>
                    <a:pt x="2647" y="10554"/>
                    <a:pt x="2426" y="10554"/>
                  </a:cubicBezTo>
                  <a:lnTo>
                    <a:pt x="1733" y="10554"/>
                  </a:lnTo>
                  <a:cubicBezTo>
                    <a:pt x="1512" y="10554"/>
                    <a:pt x="1386" y="10397"/>
                    <a:pt x="1386" y="10208"/>
                  </a:cubicBezTo>
                  <a:cubicBezTo>
                    <a:pt x="1386" y="10019"/>
                    <a:pt x="1512" y="9861"/>
                    <a:pt x="1733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1657"/>
                  </a:lnTo>
                  <a:cubicBezTo>
                    <a:pt x="0" y="11846"/>
                    <a:pt x="158" y="12003"/>
                    <a:pt x="347" y="12003"/>
                  </a:cubicBezTo>
                  <a:lnTo>
                    <a:pt x="11657" y="12003"/>
                  </a:lnTo>
                  <a:cubicBezTo>
                    <a:pt x="11846" y="12003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09" y="2331"/>
                    <a:pt x="11878" y="2237"/>
                    <a:pt x="11846" y="2205"/>
                  </a:cubicBezTo>
                  <a:lnTo>
                    <a:pt x="9830" y="189"/>
                  </a:lnTo>
                  <a:lnTo>
                    <a:pt x="9830" y="3875"/>
                  </a:lnTo>
                  <a:cubicBezTo>
                    <a:pt x="9830" y="4064"/>
                    <a:pt x="9672" y="4222"/>
                    <a:pt x="9483" y="4222"/>
                  </a:cubicBezTo>
                  <a:lnTo>
                    <a:pt x="2458" y="4222"/>
                  </a:lnTo>
                  <a:cubicBezTo>
                    <a:pt x="2269" y="4222"/>
                    <a:pt x="2111" y="4064"/>
                    <a:pt x="2111" y="3875"/>
                  </a:cubicBezTo>
                  <a:lnTo>
                    <a:pt x="21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84" name="Google Shape;7684;p76"/>
            <p:cNvSpPr/>
            <p:nvPr/>
          </p:nvSpPr>
          <p:spPr>
            <a:xfrm>
              <a:off x="-46341175" y="3569100"/>
              <a:ext cx="159125" cy="87450"/>
            </a:xfrm>
            <a:custGeom>
              <a:avLst/>
              <a:gdLst/>
              <a:ahLst/>
              <a:cxnLst/>
              <a:rect l="l" t="t" r="r" b="b"/>
              <a:pathLst>
                <a:path w="636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6364" y="3498"/>
                  </a:lnTo>
                  <a:lnTo>
                    <a:pt x="6364" y="1"/>
                  </a:lnTo>
                  <a:lnTo>
                    <a:pt x="5640" y="1"/>
                  </a:lnTo>
                  <a:lnTo>
                    <a:pt x="5640" y="2426"/>
                  </a:lnTo>
                  <a:cubicBezTo>
                    <a:pt x="5640" y="2647"/>
                    <a:pt x="5482" y="2773"/>
                    <a:pt x="5293" y="2773"/>
                  </a:cubicBezTo>
                  <a:lnTo>
                    <a:pt x="3875" y="2773"/>
                  </a:lnTo>
                  <a:cubicBezTo>
                    <a:pt x="3655" y="2773"/>
                    <a:pt x="3497" y="2647"/>
                    <a:pt x="3497" y="2426"/>
                  </a:cubicBezTo>
                  <a:lnTo>
                    <a:pt x="3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85" name="Google Shape;7685;p76"/>
          <p:cNvGrpSpPr/>
          <p:nvPr/>
        </p:nvGrpSpPr>
        <p:grpSpPr>
          <a:xfrm>
            <a:off x="2193747" y="3776524"/>
            <a:ext cx="379497" cy="358070"/>
            <a:chOff x="-46422300" y="3936925"/>
            <a:chExt cx="320575" cy="302475"/>
          </a:xfrm>
          <a:solidFill>
            <a:srgbClr val="C00000">
              <a:alpha val="76000"/>
            </a:srgbClr>
          </a:solidFill>
        </p:grpSpPr>
        <p:sp>
          <p:nvSpPr>
            <p:cNvPr id="7686" name="Google Shape;7686;p76"/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87" name="Google Shape;7687;p76"/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88" name="Google Shape;7688;p76"/>
          <p:cNvGrpSpPr/>
          <p:nvPr/>
        </p:nvGrpSpPr>
        <p:grpSpPr>
          <a:xfrm>
            <a:off x="3971326" y="3330852"/>
            <a:ext cx="356205" cy="355258"/>
            <a:chOff x="-44914800" y="3560450"/>
            <a:chExt cx="300900" cy="300100"/>
          </a:xfrm>
          <a:solidFill>
            <a:srgbClr val="C00000">
              <a:alpha val="76000"/>
            </a:srgbClr>
          </a:solidFill>
        </p:grpSpPr>
        <p:sp>
          <p:nvSpPr>
            <p:cNvPr id="7689" name="Google Shape;7689;p76"/>
            <p:cNvSpPr/>
            <p:nvPr/>
          </p:nvSpPr>
          <p:spPr>
            <a:xfrm>
              <a:off x="-44914800" y="3560450"/>
              <a:ext cx="300900" cy="300100"/>
            </a:xfrm>
            <a:custGeom>
              <a:avLst/>
              <a:gdLst/>
              <a:ahLst/>
              <a:cxnLst/>
              <a:rect l="l" t="t" r="r" b="b"/>
              <a:pathLst>
                <a:path w="12036" h="12004" extrusionOk="0">
                  <a:moveTo>
                    <a:pt x="9893" y="1418"/>
                  </a:moveTo>
                  <a:lnTo>
                    <a:pt x="9893" y="1764"/>
                  </a:lnTo>
                  <a:cubicBezTo>
                    <a:pt x="9893" y="1953"/>
                    <a:pt x="10051" y="2111"/>
                    <a:pt x="10240" y="2111"/>
                  </a:cubicBezTo>
                  <a:lnTo>
                    <a:pt x="10618" y="2111"/>
                  </a:lnTo>
                  <a:lnTo>
                    <a:pt x="10618" y="9924"/>
                  </a:lnTo>
                  <a:lnTo>
                    <a:pt x="10240" y="9924"/>
                  </a:lnTo>
                  <a:cubicBezTo>
                    <a:pt x="10051" y="9924"/>
                    <a:pt x="9893" y="10082"/>
                    <a:pt x="9893" y="10271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71"/>
                  </a:lnTo>
                  <a:cubicBezTo>
                    <a:pt x="2143" y="10082"/>
                    <a:pt x="1985" y="9924"/>
                    <a:pt x="1796" y="9924"/>
                  </a:cubicBezTo>
                  <a:lnTo>
                    <a:pt x="1450" y="9924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53"/>
                    <a:pt x="158" y="2111"/>
                    <a:pt x="379" y="2111"/>
                  </a:cubicBezTo>
                  <a:lnTo>
                    <a:pt x="725" y="2111"/>
                  </a:lnTo>
                  <a:lnTo>
                    <a:pt x="725" y="9861"/>
                  </a:lnTo>
                  <a:lnTo>
                    <a:pt x="379" y="9861"/>
                  </a:lnTo>
                  <a:cubicBezTo>
                    <a:pt x="158" y="9861"/>
                    <a:pt x="1" y="10019"/>
                    <a:pt x="1" y="10208"/>
                  </a:cubicBezTo>
                  <a:lnTo>
                    <a:pt x="1" y="11657"/>
                  </a:lnTo>
                  <a:cubicBezTo>
                    <a:pt x="1" y="11846"/>
                    <a:pt x="158" y="12003"/>
                    <a:pt x="379" y="12003"/>
                  </a:cubicBezTo>
                  <a:lnTo>
                    <a:pt x="1796" y="12003"/>
                  </a:lnTo>
                  <a:cubicBezTo>
                    <a:pt x="1985" y="12003"/>
                    <a:pt x="2143" y="11846"/>
                    <a:pt x="2143" y="11657"/>
                  </a:cubicBezTo>
                  <a:lnTo>
                    <a:pt x="2143" y="11279"/>
                  </a:lnTo>
                  <a:lnTo>
                    <a:pt x="9893" y="11279"/>
                  </a:lnTo>
                  <a:lnTo>
                    <a:pt x="9893" y="11657"/>
                  </a:lnTo>
                  <a:cubicBezTo>
                    <a:pt x="9893" y="11846"/>
                    <a:pt x="10051" y="12003"/>
                    <a:pt x="10240" y="12003"/>
                  </a:cubicBezTo>
                  <a:lnTo>
                    <a:pt x="11657" y="12003"/>
                  </a:lnTo>
                  <a:cubicBezTo>
                    <a:pt x="11878" y="12003"/>
                    <a:pt x="12036" y="11846"/>
                    <a:pt x="12036" y="11657"/>
                  </a:cubicBezTo>
                  <a:lnTo>
                    <a:pt x="12036" y="10208"/>
                  </a:lnTo>
                  <a:cubicBezTo>
                    <a:pt x="12036" y="10019"/>
                    <a:pt x="11878" y="9861"/>
                    <a:pt x="11657" y="9861"/>
                  </a:cubicBezTo>
                  <a:lnTo>
                    <a:pt x="11311" y="9861"/>
                  </a:lnTo>
                  <a:lnTo>
                    <a:pt x="11311" y="2111"/>
                  </a:lnTo>
                  <a:lnTo>
                    <a:pt x="11657" y="2111"/>
                  </a:lnTo>
                  <a:cubicBezTo>
                    <a:pt x="11878" y="2111"/>
                    <a:pt x="12036" y="1953"/>
                    <a:pt x="12036" y="1764"/>
                  </a:cubicBezTo>
                  <a:lnTo>
                    <a:pt x="12036" y="347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47"/>
                  </a:cubicBezTo>
                  <a:lnTo>
                    <a:pt x="9893" y="693"/>
                  </a:ln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90" name="Google Shape;7690;p76"/>
            <p:cNvSpPr/>
            <p:nvPr/>
          </p:nvSpPr>
          <p:spPr>
            <a:xfrm>
              <a:off x="-44861250" y="3632100"/>
              <a:ext cx="193800" cy="146525"/>
            </a:xfrm>
            <a:custGeom>
              <a:avLst/>
              <a:gdLst/>
              <a:ahLst/>
              <a:cxnLst/>
              <a:rect l="l" t="t" r="r" b="b"/>
              <a:pathLst>
                <a:path w="7752" h="5861" extrusionOk="0">
                  <a:moveTo>
                    <a:pt x="3845" y="1009"/>
                  </a:moveTo>
                  <a:cubicBezTo>
                    <a:pt x="4443" y="1009"/>
                    <a:pt x="4916" y="1482"/>
                    <a:pt x="4916" y="2080"/>
                  </a:cubicBezTo>
                  <a:cubicBezTo>
                    <a:pt x="4916" y="2679"/>
                    <a:pt x="4443" y="3151"/>
                    <a:pt x="3845" y="3151"/>
                  </a:cubicBezTo>
                  <a:cubicBezTo>
                    <a:pt x="3277" y="3151"/>
                    <a:pt x="2805" y="2679"/>
                    <a:pt x="2805" y="2080"/>
                  </a:cubicBezTo>
                  <a:cubicBezTo>
                    <a:pt x="2805" y="1482"/>
                    <a:pt x="3277" y="1009"/>
                    <a:pt x="3845" y="1009"/>
                  </a:cubicBezTo>
                  <a:close/>
                  <a:moveTo>
                    <a:pt x="348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5829"/>
                  </a:lnTo>
                  <a:lnTo>
                    <a:pt x="2206" y="3624"/>
                  </a:lnTo>
                  <a:cubicBezTo>
                    <a:pt x="2269" y="3561"/>
                    <a:pt x="2356" y="3530"/>
                    <a:pt x="2447" y="3530"/>
                  </a:cubicBezTo>
                  <a:cubicBezTo>
                    <a:pt x="2537" y="3530"/>
                    <a:pt x="2632" y="3561"/>
                    <a:pt x="2710" y="3624"/>
                  </a:cubicBezTo>
                  <a:lnTo>
                    <a:pt x="3939" y="4821"/>
                  </a:lnTo>
                  <a:lnTo>
                    <a:pt x="5042" y="3656"/>
                  </a:lnTo>
                  <a:cubicBezTo>
                    <a:pt x="5136" y="3561"/>
                    <a:pt x="5199" y="3530"/>
                    <a:pt x="5294" y="3530"/>
                  </a:cubicBezTo>
                  <a:cubicBezTo>
                    <a:pt x="5388" y="3530"/>
                    <a:pt x="5483" y="3561"/>
                    <a:pt x="5546" y="3656"/>
                  </a:cubicBezTo>
                  <a:lnTo>
                    <a:pt x="7751" y="5861"/>
                  </a:lnTo>
                  <a:lnTo>
                    <a:pt x="7751" y="379"/>
                  </a:lnTo>
                  <a:cubicBezTo>
                    <a:pt x="7720" y="159"/>
                    <a:pt x="7562" y="1"/>
                    <a:pt x="73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91" name="Google Shape;7691;p76"/>
            <p:cNvSpPr/>
            <p:nvPr/>
          </p:nvSpPr>
          <p:spPr>
            <a:xfrm>
              <a:off x="-44773800" y="3675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92" name="Google Shape;7692;p76"/>
            <p:cNvSpPr/>
            <p:nvPr/>
          </p:nvSpPr>
          <p:spPr>
            <a:xfrm>
              <a:off x="-44750975" y="3741600"/>
              <a:ext cx="70900" cy="48050"/>
            </a:xfrm>
            <a:custGeom>
              <a:avLst/>
              <a:gdLst/>
              <a:ahLst/>
              <a:cxnLst/>
              <a:rect l="l" t="t" r="r" b="b"/>
              <a:pathLst>
                <a:path w="2836" h="1922" extrusionOk="0">
                  <a:moveTo>
                    <a:pt x="883" y="0"/>
                  </a:moveTo>
                  <a:lnTo>
                    <a:pt x="1" y="945"/>
                  </a:lnTo>
                  <a:lnTo>
                    <a:pt x="1009" y="1922"/>
                  </a:lnTo>
                  <a:lnTo>
                    <a:pt x="2836" y="1922"/>
                  </a:lnTo>
                  <a:lnTo>
                    <a:pt x="8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93" name="Google Shape;7693;p76"/>
            <p:cNvSpPr/>
            <p:nvPr/>
          </p:nvSpPr>
          <p:spPr>
            <a:xfrm>
              <a:off x="-44848625" y="3740025"/>
              <a:ext cx="97675" cy="49625"/>
            </a:xfrm>
            <a:custGeom>
              <a:avLst/>
              <a:gdLst/>
              <a:ahLst/>
              <a:cxnLst/>
              <a:rect l="l" t="t" r="r" b="b"/>
              <a:pathLst>
                <a:path w="3907" h="1985" extrusionOk="0">
                  <a:moveTo>
                    <a:pt x="1985" y="0"/>
                  </a:moveTo>
                  <a:lnTo>
                    <a:pt x="0" y="1985"/>
                  </a:lnTo>
                  <a:lnTo>
                    <a:pt x="3907" y="1985"/>
                  </a:lnTo>
                  <a:lnTo>
                    <a:pt x="19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694" name="Google Shape;7694;p76"/>
          <p:cNvGrpSpPr/>
          <p:nvPr/>
        </p:nvGrpSpPr>
        <p:grpSpPr>
          <a:xfrm>
            <a:off x="1726378" y="1539486"/>
            <a:ext cx="354311" cy="354104"/>
            <a:chOff x="-49764975" y="3183375"/>
            <a:chExt cx="299300" cy="299125"/>
          </a:xfrm>
          <a:solidFill>
            <a:srgbClr val="C00000">
              <a:alpha val="76000"/>
            </a:srgbClr>
          </a:solidFill>
        </p:grpSpPr>
        <p:sp>
          <p:nvSpPr>
            <p:cNvPr id="7695" name="Google Shape;7695;p76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96" name="Google Shape;7696;p76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97" name="Google Shape;7697;p76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98" name="Google Shape;7698;p76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699" name="Google Shape;7699;p76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00" name="Google Shape;7700;p76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01" name="Google Shape;7701;p76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02" name="Google Shape;7702;p76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03" name="Google Shape;7703;p76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704" name="Google Shape;7704;p76"/>
          <p:cNvGrpSpPr/>
          <p:nvPr/>
        </p:nvGrpSpPr>
        <p:grpSpPr>
          <a:xfrm>
            <a:off x="1726378" y="1974947"/>
            <a:ext cx="354311" cy="355909"/>
            <a:chOff x="-49764975" y="3551225"/>
            <a:chExt cx="299300" cy="300650"/>
          </a:xfrm>
          <a:solidFill>
            <a:srgbClr val="C00000">
              <a:alpha val="76000"/>
            </a:srgbClr>
          </a:solidFill>
        </p:grpSpPr>
        <p:sp>
          <p:nvSpPr>
            <p:cNvPr id="7705" name="Google Shape;7705;p76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06" name="Google Shape;7706;p76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07" name="Google Shape;7707;p76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08" name="Google Shape;7708;p76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09" name="Google Shape;7709;p76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10" name="Google Shape;7710;p76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11" name="Google Shape;7711;p76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12" name="Google Shape;7712;p76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13" name="Google Shape;7713;p76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14" name="Google Shape;7714;p76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15" name="Google Shape;7715;p76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716" name="Google Shape;7716;p76"/>
          <p:cNvGrpSpPr/>
          <p:nvPr/>
        </p:nvGrpSpPr>
        <p:grpSpPr>
          <a:xfrm>
            <a:off x="1724040" y="2411710"/>
            <a:ext cx="358987" cy="355525"/>
            <a:chOff x="-49766550" y="3920175"/>
            <a:chExt cx="303250" cy="300325"/>
          </a:xfrm>
          <a:solidFill>
            <a:srgbClr val="C00000">
              <a:alpha val="76000"/>
            </a:srgbClr>
          </a:solidFill>
        </p:grpSpPr>
        <p:sp>
          <p:nvSpPr>
            <p:cNvPr id="7717" name="Google Shape;7717;p76"/>
            <p:cNvSpPr/>
            <p:nvPr/>
          </p:nvSpPr>
          <p:spPr>
            <a:xfrm>
              <a:off x="-49764975" y="3920175"/>
              <a:ext cx="228425" cy="89225"/>
            </a:xfrm>
            <a:custGeom>
              <a:avLst/>
              <a:gdLst/>
              <a:ahLst/>
              <a:cxnLst/>
              <a:rect l="l" t="t" r="r" b="b"/>
              <a:pathLst>
                <a:path w="9137" h="3569" extrusionOk="0">
                  <a:moveTo>
                    <a:pt x="4568" y="1"/>
                  </a:moveTo>
                  <a:cubicBezTo>
                    <a:pt x="2284" y="1"/>
                    <a:pt x="0" y="592"/>
                    <a:pt x="0" y="1773"/>
                  </a:cubicBezTo>
                  <a:cubicBezTo>
                    <a:pt x="0" y="2970"/>
                    <a:pt x="2300" y="3569"/>
                    <a:pt x="4568" y="3569"/>
                  </a:cubicBezTo>
                  <a:cubicBezTo>
                    <a:pt x="6837" y="3569"/>
                    <a:pt x="9137" y="2970"/>
                    <a:pt x="9137" y="1773"/>
                  </a:cubicBezTo>
                  <a:cubicBezTo>
                    <a:pt x="9137" y="592"/>
                    <a:pt x="6852" y="1"/>
                    <a:pt x="4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18" name="Google Shape;7718;p76"/>
            <p:cNvSpPr/>
            <p:nvPr/>
          </p:nvSpPr>
          <p:spPr>
            <a:xfrm>
              <a:off x="-49764975" y="3998350"/>
              <a:ext cx="141775" cy="115800"/>
            </a:xfrm>
            <a:custGeom>
              <a:avLst/>
              <a:gdLst/>
              <a:ahLst/>
              <a:cxnLst/>
              <a:rect l="l" t="t" r="r" b="b"/>
              <a:pathLst>
                <a:path w="5671" h="4632" extrusionOk="0">
                  <a:moveTo>
                    <a:pt x="0" y="1"/>
                  </a:moveTo>
                  <a:lnTo>
                    <a:pt x="0" y="3939"/>
                  </a:lnTo>
                  <a:cubicBezTo>
                    <a:pt x="0" y="4317"/>
                    <a:pt x="315" y="4632"/>
                    <a:pt x="693" y="4632"/>
                  </a:cubicBezTo>
                  <a:cubicBezTo>
                    <a:pt x="1103" y="4632"/>
                    <a:pt x="1418" y="4317"/>
                    <a:pt x="1418" y="3939"/>
                  </a:cubicBezTo>
                  <a:lnTo>
                    <a:pt x="1418" y="2868"/>
                  </a:lnTo>
                  <a:cubicBezTo>
                    <a:pt x="1418" y="2269"/>
                    <a:pt x="1890" y="1796"/>
                    <a:pt x="2457" y="1796"/>
                  </a:cubicBezTo>
                  <a:cubicBezTo>
                    <a:pt x="3056" y="1796"/>
                    <a:pt x="3529" y="2269"/>
                    <a:pt x="3529" y="2868"/>
                  </a:cubicBezTo>
                  <a:lnTo>
                    <a:pt x="3529" y="3592"/>
                  </a:lnTo>
                  <a:cubicBezTo>
                    <a:pt x="3529" y="3781"/>
                    <a:pt x="3686" y="3939"/>
                    <a:pt x="3875" y="3939"/>
                  </a:cubicBezTo>
                  <a:cubicBezTo>
                    <a:pt x="4096" y="3939"/>
                    <a:pt x="4253" y="3781"/>
                    <a:pt x="4253" y="3592"/>
                  </a:cubicBezTo>
                  <a:lnTo>
                    <a:pt x="4253" y="2868"/>
                  </a:lnTo>
                  <a:cubicBezTo>
                    <a:pt x="4253" y="2427"/>
                    <a:pt x="4568" y="1954"/>
                    <a:pt x="5041" y="1828"/>
                  </a:cubicBezTo>
                  <a:cubicBezTo>
                    <a:pt x="5104" y="1796"/>
                    <a:pt x="5198" y="1796"/>
                    <a:pt x="5293" y="1796"/>
                  </a:cubicBezTo>
                  <a:cubicBezTo>
                    <a:pt x="5513" y="1796"/>
                    <a:pt x="5671" y="1639"/>
                    <a:pt x="5671" y="1450"/>
                  </a:cubicBezTo>
                  <a:lnTo>
                    <a:pt x="5671" y="1040"/>
                  </a:lnTo>
                  <a:cubicBezTo>
                    <a:pt x="5293" y="1103"/>
                    <a:pt x="4946" y="1103"/>
                    <a:pt x="4600" y="1103"/>
                  </a:cubicBezTo>
                  <a:cubicBezTo>
                    <a:pt x="2899" y="1103"/>
                    <a:pt x="1008" y="788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19" name="Google Shape;7719;p76"/>
            <p:cNvSpPr/>
            <p:nvPr/>
          </p:nvSpPr>
          <p:spPr>
            <a:xfrm>
              <a:off x="-49627150" y="3996000"/>
              <a:ext cx="163850" cy="148100"/>
            </a:xfrm>
            <a:custGeom>
              <a:avLst/>
              <a:gdLst/>
              <a:ahLst/>
              <a:cxnLst/>
              <a:rect l="l" t="t" r="r" b="b"/>
              <a:pathLst>
                <a:path w="6554" h="5924" extrusionOk="0">
                  <a:moveTo>
                    <a:pt x="3655" y="725"/>
                  </a:moveTo>
                  <a:cubicBezTo>
                    <a:pt x="4348" y="1040"/>
                    <a:pt x="5041" y="1544"/>
                    <a:pt x="5451" y="2206"/>
                  </a:cubicBezTo>
                  <a:cubicBezTo>
                    <a:pt x="5766" y="2678"/>
                    <a:pt x="5860" y="3308"/>
                    <a:pt x="5671" y="3875"/>
                  </a:cubicBezTo>
                  <a:cubicBezTo>
                    <a:pt x="5451" y="4411"/>
                    <a:pt x="5041" y="4852"/>
                    <a:pt x="4443" y="5041"/>
                  </a:cubicBezTo>
                  <a:cubicBezTo>
                    <a:pt x="4171" y="5132"/>
                    <a:pt x="3899" y="5193"/>
                    <a:pt x="3655" y="5198"/>
                  </a:cubicBezTo>
                  <a:lnTo>
                    <a:pt x="3655" y="5198"/>
                  </a:lnTo>
                  <a:lnTo>
                    <a:pt x="3655" y="725"/>
                  </a:lnTo>
                  <a:close/>
                  <a:moveTo>
                    <a:pt x="3718" y="0"/>
                  </a:moveTo>
                  <a:cubicBezTo>
                    <a:pt x="3088" y="599"/>
                    <a:pt x="1985" y="914"/>
                    <a:pt x="820" y="1071"/>
                  </a:cubicBezTo>
                  <a:lnTo>
                    <a:pt x="820" y="1544"/>
                  </a:lnTo>
                  <a:cubicBezTo>
                    <a:pt x="820" y="2048"/>
                    <a:pt x="473" y="2489"/>
                    <a:pt x="0" y="2584"/>
                  </a:cubicBezTo>
                  <a:lnTo>
                    <a:pt x="1009" y="3938"/>
                  </a:lnTo>
                  <a:cubicBezTo>
                    <a:pt x="1619" y="4793"/>
                    <a:pt x="2554" y="5263"/>
                    <a:pt x="3557" y="5263"/>
                  </a:cubicBezTo>
                  <a:cubicBezTo>
                    <a:pt x="3579" y="5263"/>
                    <a:pt x="3601" y="5263"/>
                    <a:pt x="3624" y="5262"/>
                  </a:cubicBezTo>
                  <a:lnTo>
                    <a:pt x="3624" y="5262"/>
                  </a:lnTo>
                  <a:lnTo>
                    <a:pt x="3624" y="5923"/>
                  </a:lnTo>
                  <a:cubicBezTo>
                    <a:pt x="3970" y="5923"/>
                    <a:pt x="4317" y="5829"/>
                    <a:pt x="4632" y="5734"/>
                  </a:cubicBezTo>
                  <a:cubicBezTo>
                    <a:pt x="5419" y="5451"/>
                    <a:pt x="6018" y="4852"/>
                    <a:pt x="6301" y="4096"/>
                  </a:cubicBezTo>
                  <a:cubicBezTo>
                    <a:pt x="6553" y="3371"/>
                    <a:pt x="6459" y="2521"/>
                    <a:pt x="6018" y="1859"/>
                  </a:cubicBezTo>
                  <a:cubicBezTo>
                    <a:pt x="5451" y="1040"/>
                    <a:pt x="4632" y="410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20" name="Google Shape;7720;p76"/>
            <p:cNvSpPr/>
            <p:nvPr/>
          </p:nvSpPr>
          <p:spPr>
            <a:xfrm>
              <a:off x="-49766550" y="4061375"/>
              <a:ext cx="230000" cy="159125"/>
            </a:xfrm>
            <a:custGeom>
              <a:avLst/>
              <a:gdLst/>
              <a:ahLst/>
              <a:cxnLst/>
              <a:rect l="l" t="t" r="r" b="b"/>
              <a:pathLst>
                <a:path w="9200" h="6365" extrusionOk="0">
                  <a:moveTo>
                    <a:pt x="2489" y="0"/>
                  </a:moveTo>
                  <a:cubicBezTo>
                    <a:pt x="2300" y="0"/>
                    <a:pt x="2142" y="158"/>
                    <a:pt x="2142" y="347"/>
                  </a:cubicBezTo>
                  <a:lnTo>
                    <a:pt x="2142" y="1418"/>
                  </a:lnTo>
                  <a:cubicBezTo>
                    <a:pt x="2142" y="2205"/>
                    <a:pt x="1481" y="2836"/>
                    <a:pt x="725" y="2836"/>
                  </a:cubicBezTo>
                  <a:cubicBezTo>
                    <a:pt x="441" y="2836"/>
                    <a:pt x="221" y="2741"/>
                    <a:pt x="0" y="2647"/>
                  </a:cubicBezTo>
                  <a:lnTo>
                    <a:pt x="0" y="4600"/>
                  </a:lnTo>
                  <a:cubicBezTo>
                    <a:pt x="0" y="5734"/>
                    <a:pt x="2331" y="6364"/>
                    <a:pt x="4631" y="6364"/>
                  </a:cubicBezTo>
                  <a:cubicBezTo>
                    <a:pt x="6900" y="6364"/>
                    <a:pt x="9200" y="5797"/>
                    <a:pt x="9200" y="4600"/>
                  </a:cubicBezTo>
                  <a:lnTo>
                    <a:pt x="9200" y="3340"/>
                  </a:lnTo>
                  <a:cubicBezTo>
                    <a:pt x="9121" y="3353"/>
                    <a:pt x="9033" y="3360"/>
                    <a:pt x="8938" y="3360"/>
                  </a:cubicBezTo>
                  <a:cubicBezTo>
                    <a:pt x="8153" y="3360"/>
                    <a:pt x="6857" y="2888"/>
                    <a:pt x="5986" y="1764"/>
                  </a:cubicBezTo>
                  <a:lnTo>
                    <a:pt x="4978" y="378"/>
                  </a:lnTo>
                  <a:lnTo>
                    <a:pt x="4978" y="1071"/>
                  </a:lnTo>
                  <a:cubicBezTo>
                    <a:pt x="4978" y="1638"/>
                    <a:pt x="4505" y="2111"/>
                    <a:pt x="3907" y="2111"/>
                  </a:cubicBezTo>
                  <a:cubicBezTo>
                    <a:pt x="3308" y="2111"/>
                    <a:pt x="2836" y="163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721" name="Google Shape;7721;p76"/>
          <p:cNvGrpSpPr/>
          <p:nvPr/>
        </p:nvGrpSpPr>
        <p:grpSpPr>
          <a:xfrm>
            <a:off x="3939571" y="1559758"/>
            <a:ext cx="357123" cy="354341"/>
            <a:chOff x="-47892800" y="3200500"/>
            <a:chExt cx="301675" cy="299325"/>
          </a:xfrm>
          <a:solidFill>
            <a:srgbClr val="C00000">
              <a:alpha val="76000"/>
            </a:srgbClr>
          </a:solidFill>
        </p:grpSpPr>
        <p:sp>
          <p:nvSpPr>
            <p:cNvPr id="7722" name="Google Shape;7722;p76"/>
            <p:cNvSpPr/>
            <p:nvPr/>
          </p:nvSpPr>
          <p:spPr>
            <a:xfrm>
              <a:off x="-47892800" y="3200500"/>
              <a:ext cx="301675" cy="177225"/>
            </a:xfrm>
            <a:custGeom>
              <a:avLst/>
              <a:gdLst/>
              <a:ahLst/>
              <a:cxnLst/>
              <a:rect l="l" t="t" r="r" b="b"/>
              <a:pathLst>
                <a:path w="12067" h="7089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1765" y="2143"/>
                  </a:lnTo>
                  <a:cubicBezTo>
                    <a:pt x="1985" y="2143"/>
                    <a:pt x="2143" y="1985"/>
                    <a:pt x="2143" y="1796"/>
                  </a:cubicBezTo>
                  <a:lnTo>
                    <a:pt x="2143" y="1418"/>
                  </a:lnTo>
                  <a:lnTo>
                    <a:pt x="5010" y="1418"/>
                  </a:lnTo>
                  <a:cubicBezTo>
                    <a:pt x="4915" y="1576"/>
                    <a:pt x="3277" y="4506"/>
                    <a:pt x="3182" y="4663"/>
                  </a:cubicBezTo>
                  <a:lnTo>
                    <a:pt x="4821" y="7089"/>
                  </a:lnTo>
                  <a:lnTo>
                    <a:pt x="5671" y="7089"/>
                  </a:lnTo>
                  <a:lnTo>
                    <a:pt x="5671" y="5577"/>
                  </a:lnTo>
                  <a:cubicBezTo>
                    <a:pt x="5293" y="5419"/>
                    <a:pt x="4978" y="5010"/>
                    <a:pt x="4978" y="4569"/>
                  </a:cubicBezTo>
                  <a:cubicBezTo>
                    <a:pt x="4978" y="4001"/>
                    <a:pt x="5451" y="3529"/>
                    <a:pt x="6018" y="3529"/>
                  </a:cubicBezTo>
                  <a:cubicBezTo>
                    <a:pt x="6616" y="3529"/>
                    <a:pt x="7089" y="4001"/>
                    <a:pt x="7089" y="4569"/>
                  </a:cubicBezTo>
                  <a:cubicBezTo>
                    <a:pt x="7089" y="5041"/>
                    <a:pt x="6805" y="5419"/>
                    <a:pt x="6396" y="5577"/>
                  </a:cubicBezTo>
                  <a:lnTo>
                    <a:pt x="6396" y="7026"/>
                  </a:lnTo>
                  <a:lnTo>
                    <a:pt x="7247" y="7026"/>
                  </a:lnTo>
                  <a:lnTo>
                    <a:pt x="8853" y="4569"/>
                  </a:lnTo>
                  <a:cubicBezTo>
                    <a:pt x="8790" y="4411"/>
                    <a:pt x="7120" y="1513"/>
                    <a:pt x="7057" y="1355"/>
                  </a:cubicBezTo>
                  <a:lnTo>
                    <a:pt x="9924" y="1355"/>
                  </a:lnTo>
                  <a:lnTo>
                    <a:pt x="9924" y="1702"/>
                  </a:lnTo>
                  <a:cubicBezTo>
                    <a:pt x="9924" y="1891"/>
                    <a:pt x="10082" y="2048"/>
                    <a:pt x="10271" y="2048"/>
                  </a:cubicBezTo>
                  <a:lnTo>
                    <a:pt x="11689" y="2048"/>
                  </a:lnTo>
                  <a:cubicBezTo>
                    <a:pt x="11909" y="2048"/>
                    <a:pt x="12067" y="1891"/>
                    <a:pt x="12067" y="1702"/>
                  </a:cubicBezTo>
                  <a:lnTo>
                    <a:pt x="12067" y="284"/>
                  </a:lnTo>
                  <a:cubicBezTo>
                    <a:pt x="12004" y="158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6616" y="725"/>
                  </a:lnTo>
                  <a:lnTo>
                    <a:pt x="6301" y="221"/>
                  </a:lnTo>
                  <a:cubicBezTo>
                    <a:pt x="6238" y="95"/>
                    <a:pt x="6120" y="32"/>
                    <a:pt x="6002" y="32"/>
                  </a:cubicBezTo>
                  <a:cubicBezTo>
                    <a:pt x="5884" y="32"/>
                    <a:pt x="5766" y="95"/>
                    <a:pt x="5703" y="221"/>
                  </a:cubicBezTo>
                  <a:lnTo>
                    <a:pt x="5388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23" name="Google Shape;7723;p76"/>
            <p:cNvSpPr/>
            <p:nvPr/>
          </p:nvSpPr>
          <p:spPr>
            <a:xfrm>
              <a:off x="-47751825" y="33060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24" name="Google Shape;7724;p76"/>
            <p:cNvSpPr/>
            <p:nvPr/>
          </p:nvSpPr>
          <p:spPr>
            <a:xfrm>
              <a:off x="-47786475" y="33950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lnTo>
                    <a:pt x="3498" y="693"/>
                  </a:lnTo>
                  <a:lnTo>
                    <a:pt x="3498" y="347"/>
                  </a:lnTo>
                  <a:cubicBezTo>
                    <a:pt x="3498" y="158"/>
                    <a:pt x="337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25" name="Google Shape;7725;p76"/>
            <p:cNvSpPr/>
            <p:nvPr/>
          </p:nvSpPr>
          <p:spPr>
            <a:xfrm>
              <a:off x="-47692750" y="3271375"/>
              <a:ext cx="101625" cy="140225"/>
            </a:xfrm>
            <a:custGeom>
              <a:avLst/>
              <a:gdLst/>
              <a:ahLst/>
              <a:cxnLst/>
              <a:rect l="l" t="t" r="r" b="b"/>
              <a:pathLst>
                <a:path w="4065" h="5609" extrusionOk="0">
                  <a:moveTo>
                    <a:pt x="631" y="1"/>
                  </a:moveTo>
                  <a:lnTo>
                    <a:pt x="1576" y="1639"/>
                  </a:lnTo>
                  <a:cubicBezTo>
                    <a:pt x="1639" y="1734"/>
                    <a:pt x="1639" y="1891"/>
                    <a:pt x="1576" y="1986"/>
                  </a:cubicBezTo>
                  <a:lnTo>
                    <a:pt x="1" y="4348"/>
                  </a:lnTo>
                  <a:cubicBezTo>
                    <a:pt x="316" y="4537"/>
                    <a:pt x="505" y="4853"/>
                    <a:pt x="505" y="5262"/>
                  </a:cubicBezTo>
                  <a:lnTo>
                    <a:pt x="505" y="5609"/>
                  </a:lnTo>
                  <a:lnTo>
                    <a:pt x="4065" y="5609"/>
                  </a:lnTo>
                  <a:lnTo>
                    <a:pt x="4065" y="1040"/>
                  </a:lnTo>
                  <a:cubicBezTo>
                    <a:pt x="4002" y="473"/>
                    <a:pt x="3561" y="1"/>
                    <a:pt x="29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26" name="Google Shape;7726;p76"/>
            <p:cNvSpPr/>
            <p:nvPr/>
          </p:nvSpPr>
          <p:spPr>
            <a:xfrm>
              <a:off x="-47891225" y="3272950"/>
              <a:ext cx="100050" cy="140225"/>
            </a:xfrm>
            <a:custGeom>
              <a:avLst/>
              <a:gdLst/>
              <a:ahLst/>
              <a:cxnLst/>
              <a:rect l="l" t="t" r="r" b="b"/>
              <a:pathLst>
                <a:path w="4002" h="5609" extrusionOk="0">
                  <a:moveTo>
                    <a:pt x="1040" y="1"/>
                  </a:moveTo>
                  <a:cubicBezTo>
                    <a:pt x="473" y="1"/>
                    <a:pt x="0" y="442"/>
                    <a:pt x="0" y="1040"/>
                  </a:cubicBezTo>
                  <a:lnTo>
                    <a:pt x="0" y="5609"/>
                  </a:lnTo>
                  <a:lnTo>
                    <a:pt x="3529" y="5609"/>
                  </a:lnTo>
                  <a:lnTo>
                    <a:pt x="3529" y="5231"/>
                  </a:lnTo>
                  <a:lnTo>
                    <a:pt x="3497" y="5231"/>
                  </a:lnTo>
                  <a:cubicBezTo>
                    <a:pt x="3497" y="4821"/>
                    <a:pt x="3686" y="4506"/>
                    <a:pt x="4002" y="4317"/>
                  </a:cubicBezTo>
                  <a:lnTo>
                    <a:pt x="2426" y="1954"/>
                  </a:lnTo>
                  <a:cubicBezTo>
                    <a:pt x="2363" y="1828"/>
                    <a:pt x="2363" y="1734"/>
                    <a:pt x="2426" y="1608"/>
                  </a:cubicBezTo>
                  <a:lnTo>
                    <a:pt x="3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27" name="Google Shape;7727;p76"/>
            <p:cNvSpPr/>
            <p:nvPr/>
          </p:nvSpPr>
          <p:spPr>
            <a:xfrm>
              <a:off x="-47892800" y="3428900"/>
              <a:ext cx="300100" cy="70925"/>
            </a:xfrm>
            <a:custGeom>
              <a:avLst/>
              <a:gdLst/>
              <a:ahLst/>
              <a:cxnLst/>
              <a:rect l="l" t="t" r="r" b="b"/>
              <a:pathLst>
                <a:path w="12004" h="2837" extrusionOk="0">
                  <a:moveTo>
                    <a:pt x="0" y="1"/>
                  </a:moveTo>
                  <a:lnTo>
                    <a:pt x="0" y="379"/>
                  </a:lnTo>
                  <a:cubicBezTo>
                    <a:pt x="0" y="946"/>
                    <a:pt x="473" y="1418"/>
                    <a:pt x="1072" y="1418"/>
                  </a:cubicBezTo>
                  <a:lnTo>
                    <a:pt x="4978" y="1418"/>
                  </a:lnTo>
                  <a:lnTo>
                    <a:pt x="4978" y="2143"/>
                  </a:lnTo>
                  <a:lnTo>
                    <a:pt x="3907" y="2143"/>
                  </a:lnTo>
                  <a:cubicBezTo>
                    <a:pt x="3718" y="2143"/>
                    <a:pt x="3560" y="2301"/>
                    <a:pt x="3560" y="2490"/>
                  </a:cubicBezTo>
                  <a:cubicBezTo>
                    <a:pt x="3560" y="2679"/>
                    <a:pt x="3718" y="2836"/>
                    <a:pt x="3907" y="2836"/>
                  </a:cubicBezTo>
                  <a:lnTo>
                    <a:pt x="8129" y="2836"/>
                  </a:lnTo>
                  <a:cubicBezTo>
                    <a:pt x="8318" y="2836"/>
                    <a:pt x="8475" y="2679"/>
                    <a:pt x="8475" y="2490"/>
                  </a:cubicBezTo>
                  <a:cubicBezTo>
                    <a:pt x="8475" y="2301"/>
                    <a:pt x="8318" y="2143"/>
                    <a:pt x="8129" y="2143"/>
                  </a:cubicBezTo>
                  <a:lnTo>
                    <a:pt x="7057" y="2143"/>
                  </a:lnTo>
                  <a:lnTo>
                    <a:pt x="7057" y="1418"/>
                  </a:lnTo>
                  <a:lnTo>
                    <a:pt x="10964" y="1418"/>
                  </a:lnTo>
                  <a:cubicBezTo>
                    <a:pt x="11531" y="1418"/>
                    <a:pt x="12004" y="946"/>
                    <a:pt x="12004" y="379"/>
                  </a:cubicBezTo>
                  <a:lnTo>
                    <a:pt x="1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728" name="Google Shape;7728;p76"/>
          <p:cNvGrpSpPr/>
          <p:nvPr/>
        </p:nvGrpSpPr>
        <p:grpSpPr>
          <a:xfrm>
            <a:off x="4003437" y="1996107"/>
            <a:ext cx="229391" cy="355258"/>
            <a:chOff x="-47839250" y="3569100"/>
            <a:chExt cx="193775" cy="300100"/>
          </a:xfrm>
          <a:solidFill>
            <a:srgbClr val="C00000">
              <a:alpha val="76000"/>
            </a:srgbClr>
          </a:solidFill>
        </p:grpSpPr>
        <p:sp>
          <p:nvSpPr>
            <p:cNvPr id="7729" name="Google Shape;7729;p76"/>
            <p:cNvSpPr/>
            <p:nvPr/>
          </p:nvSpPr>
          <p:spPr>
            <a:xfrm>
              <a:off x="-47786475" y="3657325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44"/>
                    <a:pt x="284" y="1890"/>
                    <a:pt x="725" y="2048"/>
                  </a:cubicBezTo>
                  <a:lnTo>
                    <a:pt x="725" y="1071"/>
                  </a:lnTo>
                  <a:cubicBezTo>
                    <a:pt x="725" y="882"/>
                    <a:pt x="883" y="725"/>
                    <a:pt x="1072" y="725"/>
                  </a:cubicBezTo>
                  <a:lnTo>
                    <a:pt x="2048" y="725"/>
                  </a:lnTo>
                  <a:cubicBezTo>
                    <a:pt x="1891" y="315"/>
                    <a:pt x="1513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30" name="Google Shape;7730;p76"/>
            <p:cNvSpPr/>
            <p:nvPr/>
          </p:nvSpPr>
          <p:spPr>
            <a:xfrm>
              <a:off x="-47751025" y="36927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1"/>
                  </a:moveTo>
                  <a:lnTo>
                    <a:pt x="0" y="631"/>
                  </a:lnTo>
                  <a:cubicBezTo>
                    <a:pt x="315" y="536"/>
                    <a:pt x="504" y="284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31" name="Google Shape;7731;p76"/>
            <p:cNvSpPr/>
            <p:nvPr/>
          </p:nvSpPr>
          <p:spPr>
            <a:xfrm>
              <a:off x="-47838450" y="3569100"/>
              <a:ext cx="192975" cy="35475"/>
            </a:xfrm>
            <a:custGeom>
              <a:avLst/>
              <a:gdLst/>
              <a:ahLst/>
              <a:cxnLst/>
              <a:rect l="l" t="t" r="r" b="b"/>
              <a:pathLst>
                <a:path w="7719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7719" y="1418"/>
                  </a:lnTo>
                  <a:lnTo>
                    <a:pt x="7719" y="347"/>
                  </a:lnTo>
                  <a:cubicBezTo>
                    <a:pt x="7719" y="158"/>
                    <a:pt x="7561" y="1"/>
                    <a:pt x="7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32" name="Google Shape;7732;p76"/>
            <p:cNvSpPr/>
            <p:nvPr/>
          </p:nvSpPr>
          <p:spPr>
            <a:xfrm>
              <a:off x="-47751025" y="36919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386" y="0"/>
                  </a:moveTo>
                  <a:cubicBezTo>
                    <a:pt x="1229" y="662"/>
                    <a:pt x="725" y="1229"/>
                    <a:pt x="0" y="1387"/>
                  </a:cubicBezTo>
                  <a:lnTo>
                    <a:pt x="0" y="2143"/>
                  </a:lnTo>
                  <a:lnTo>
                    <a:pt x="2143" y="2143"/>
                  </a:lnTo>
                  <a:lnTo>
                    <a:pt x="21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33" name="Google Shape;7733;p76"/>
            <p:cNvSpPr/>
            <p:nvPr/>
          </p:nvSpPr>
          <p:spPr>
            <a:xfrm>
              <a:off x="-47839250" y="3621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3183" y="725"/>
                  </a:moveTo>
                  <a:cubicBezTo>
                    <a:pt x="4033" y="725"/>
                    <a:pt x="4758" y="1324"/>
                    <a:pt x="4915" y="2143"/>
                  </a:cubicBezTo>
                  <a:lnTo>
                    <a:pt x="6018" y="2143"/>
                  </a:lnTo>
                  <a:cubicBezTo>
                    <a:pt x="6207" y="2143"/>
                    <a:pt x="6365" y="2300"/>
                    <a:pt x="6365" y="2489"/>
                  </a:cubicBezTo>
                  <a:lnTo>
                    <a:pt x="6365" y="5293"/>
                  </a:lnTo>
                  <a:cubicBezTo>
                    <a:pt x="6365" y="5482"/>
                    <a:pt x="6207" y="5640"/>
                    <a:pt x="6018" y="5640"/>
                  </a:cubicBezTo>
                  <a:lnTo>
                    <a:pt x="3214" y="5640"/>
                  </a:lnTo>
                  <a:cubicBezTo>
                    <a:pt x="3025" y="5640"/>
                    <a:pt x="2868" y="5482"/>
                    <a:pt x="2868" y="5293"/>
                  </a:cubicBezTo>
                  <a:lnTo>
                    <a:pt x="2868" y="4191"/>
                  </a:lnTo>
                  <a:cubicBezTo>
                    <a:pt x="2080" y="4033"/>
                    <a:pt x="1450" y="3308"/>
                    <a:pt x="1450" y="2458"/>
                  </a:cubicBezTo>
                  <a:cubicBezTo>
                    <a:pt x="1418" y="1513"/>
                    <a:pt x="2206" y="725"/>
                    <a:pt x="3183" y="725"/>
                  </a:cubicBezTo>
                  <a:close/>
                  <a:moveTo>
                    <a:pt x="1" y="0"/>
                  </a:moveTo>
                  <a:lnTo>
                    <a:pt x="1" y="6364"/>
                  </a:lnTo>
                  <a:lnTo>
                    <a:pt x="7719" y="6364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34" name="Google Shape;7734;p76"/>
            <p:cNvSpPr/>
            <p:nvPr/>
          </p:nvSpPr>
          <p:spPr>
            <a:xfrm>
              <a:off x="-47839250" y="3799075"/>
              <a:ext cx="193000" cy="70125"/>
            </a:xfrm>
            <a:custGeom>
              <a:avLst/>
              <a:gdLst/>
              <a:ahLst/>
              <a:cxnLst/>
              <a:rect l="l" t="t" r="r" b="b"/>
              <a:pathLst>
                <a:path w="7720" h="2805" extrusionOk="0">
                  <a:moveTo>
                    <a:pt x="4600" y="663"/>
                  </a:moveTo>
                  <a:cubicBezTo>
                    <a:pt x="4789" y="663"/>
                    <a:pt x="4947" y="820"/>
                    <a:pt x="4947" y="1041"/>
                  </a:cubicBezTo>
                  <a:cubicBezTo>
                    <a:pt x="4947" y="1230"/>
                    <a:pt x="4789" y="1387"/>
                    <a:pt x="4600" y="1387"/>
                  </a:cubicBezTo>
                  <a:lnTo>
                    <a:pt x="3183" y="1387"/>
                  </a:lnTo>
                  <a:cubicBezTo>
                    <a:pt x="2994" y="1387"/>
                    <a:pt x="2836" y="1230"/>
                    <a:pt x="2836" y="1041"/>
                  </a:cubicBezTo>
                  <a:cubicBezTo>
                    <a:pt x="2836" y="852"/>
                    <a:pt x="2994" y="663"/>
                    <a:pt x="3183" y="663"/>
                  </a:cubicBezTo>
                  <a:close/>
                  <a:moveTo>
                    <a:pt x="1" y="1"/>
                  </a:moveTo>
                  <a:lnTo>
                    <a:pt x="1" y="2458"/>
                  </a:lnTo>
                  <a:cubicBezTo>
                    <a:pt x="1" y="2647"/>
                    <a:pt x="158" y="2805"/>
                    <a:pt x="347" y="2805"/>
                  </a:cubicBezTo>
                  <a:lnTo>
                    <a:pt x="7341" y="2805"/>
                  </a:lnTo>
                  <a:cubicBezTo>
                    <a:pt x="7562" y="2805"/>
                    <a:pt x="7719" y="2647"/>
                    <a:pt x="7719" y="2458"/>
                  </a:cubicBez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735" name="Google Shape;7735;p76"/>
          <p:cNvGrpSpPr/>
          <p:nvPr/>
        </p:nvGrpSpPr>
        <p:grpSpPr>
          <a:xfrm>
            <a:off x="3940503" y="2432456"/>
            <a:ext cx="355258" cy="356205"/>
            <a:chOff x="-47892800" y="3937700"/>
            <a:chExt cx="300100" cy="300900"/>
          </a:xfrm>
          <a:solidFill>
            <a:srgbClr val="C00000">
              <a:alpha val="76000"/>
            </a:srgbClr>
          </a:solidFill>
        </p:grpSpPr>
        <p:sp>
          <p:nvSpPr>
            <p:cNvPr id="7736" name="Google Shape;7736;p76"/>
            <p:cNvSpPr/>
            <p:nvPr/>
          </p:nvSpPr>
          <p:spPr>
            <a:xfrm>
              <a:off x="-47858150" y="3937700"/>
              <a:ext cx="70900" cy="44150"/>
            </a:xfrm>
            <a:custGeom>
              <a:avLst/>
              <a:gdLst/>
              <a:ahLst/>
              <a:cxnLst/>
              <a:rect l="l" t="t" r="r" b="b"/>
              <a:pathLst>
                <a:path w="2836" h="1766" extrusionOk="0">
                  <a:moveTo>
                    <a:pt x="1418" y="1"/>
                  </a:moveTo>
                  <a:cubicBezTo>
                    <a:pt x="631" y="1"/>
                    <a:pt x="1" y="694"/>
                    <a:pt x="1" y="1419"/>
                  </a:cubicBezTo>
                  <a:lnTo>
                    <a:pt x="1" y="1765"/>
                  </a:lnTo>
                  <a:cubicBezTo>
                    <a:pt x="442" y="1545"/>
                    <a:pt x="914" y="1419"/>
                    <a:pt x="1418" y="1419"/>
                  </a:cubicBezTo>
                  <a:cubicBezTo>
                    <a:pt x="1922" y="1419"/>
                    <a:pt x="2395" y="1545"/>
                    <a:pt x="2836" y="1765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37" name="Google Shape;7737;p76"/>
            <p:cNvSpPr/>
            <p:nvPr/>
          </p:nvSpPr>
          <p:spPr>
            <a:xfrm>
              <a:off x="-47892800" y="3991275"/>
              <a:ext cx="141000" cy="105550"/>
            </a:xfrm>
            <a:custGeom>
              <a:avLst/>
              <a:gdLst/>
              <a:ahLst/>
              <a:cxnLst/>
              <a:rect l="l" t="t" r="r" b="b"/>
              <a:pathLst>
                <a:path w="5640" h="4222" extrusionOk="0">
                  <a:moveTo>
                    <a:pt x="2836" y="0"/>
                  </a:moveTo>
                  <a:cubicBezTo>
                    <a:pt x="1292" y="0"/>
                    <a:pt x="32" y="1260"/>
                    <a:pt x="32" y="2804"/>
                  </a:cubicBezTo>
                  <a:lnTo>
                    <a:pt x="32" y="3875"/>
                  </a:lnTo>
                  <a:cubicBezTo>
                    <a:pt x="0" y="4064"/>
                    <a:pt x="158" y="4222"/>
                    <a:pt x="347" y="4222"/>
                  </a:cubicBezTo>
                  <a:lnTo>
                    <a:pt x="5293" y="4222"/>
                  </a:lnTo>
                  <a:cubicBezTo>
                    <a:pt x="5482" y="4222"/>
                    <a:pt x="5640" y="4064"/>
                    <a:pt x="5640" y="3875"/>
                  </a:cubicBezTo>
                  <a:lnTo>
                    <a:pt x="5640" y="2804"/>
                  </a:lnTo>
                  <a:cubicBezTo>
                    <a:pt x="5640" y="1260"/>
                    <a:pt x="4380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38" name="Google Shape;7738;p76"/>
            <p:cNvSpPr/>
            <p:nvPr/>
          </p:nvSpPr>
          <p:spPr>
            <a:xfrm>
              <a:off x="-47773875" y="3956600"/>
              <a:ext cx="119750" cy="89025"/>
            </a:xfrm>
            <a:custGeom>
              <a:avLst/>
              <a:gdLst/>
              <a:ahLst/>
              <a:cxnLst/>
              <a:rect l="l" t="t" r="r" b="b"/>
              <a:pathLst>
                <a:path w="4790" h="3561" extrusionOk="0">
                  <a:moveTo>
                    <a:pt x="1" y="1"/>
                  </a:moveTo>
                  <a:cubicBezTo>
                    <a:pt x="95" y="253"/>
                    <a:pt x="127" y="474"/>
                    <a:pt x="127" y="726"/>
                  </a:cubicBezTo>
                  <a:lnTo>
                    <a:pt x="127" y="1419"/>
                  </a:lnTo>
                  <a:lnTo>
                    <a:pt x="158" y="1419"/>
                  </a:lnTo>
                  <a:cubicBezTo>
                    <a:pt x="442" y="1639"/>
                    <a:pt x="694" y="1860"/>
                    <a:pt x="883" y="2143"/>
                  </a:cubicBezTo>
                  <a:cubicBezTo>
                    <a:pt x="1702" y="2301"/>
                    <a:pt x="2427" y="2805"/>
                    <a:pt x="2805" y="3561"/>
                  </a:cubicBezTo>
                  <a:cubicBezTo>
                    <a:pt x="3214" y="3120"/>
                    <a:pt x="3750" y="2805"/>
                    <a:pt x="4380" y="2805"/>
                  </a:cubicBezTo>
                  <a:cubicBezTo>
                    <a:pt x="4506" y="2805"/>
                    <a:pt x="4663" y="2805"/>
                    <a:pt x="4789" y="2836"/>
                  </a:cubicBezTo>
                  <a:cubicBezTo>
                    <a:pt x="4033" y="1167"/>
                    <a:pt x="2332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39" name="Google Shape;7739;p76"/>
            <p:cNvSpPr/>
            <p:nvPr/>
          </p:nvSpPr>
          <p:spPr>
            <a:xfrm>
              <a:off x="-47699050" y="4043250"/>
              <a:ext cx="71700" cy="70900"/>
            </a:xfrm>
            <a:custGeom>
              <a:avLst/>
              <a:gdLst/>
              <a:ahLst/>
              <a:cxnLst/>
              <a:rect l="l" t="t" r="r" b="b"/>
              <a:pathLst>
                <a:path w="2868" h="2836" extrusionOk="0">
                  <a:moveTo>
                    <a:pt x="1450" y="0"/>
                  </a:moveTo>
                  <a:cubicBezTo>
                    <a:pt x="662" y="0"/>
                    <a:pt x="1" y="694"/>
                    <a:pt x="1" y="1418"/>
                  </a:cubicBezTo>
                  <a:cubicBezTo>
                    <a:pt x="1" y="2206"/>
                    <a:pt x="662" y="2836"/>
                    <a:pt x="1450" y="2836"/>
                  </a:cubicBezTo>
                  <a:cubicBezTo>
                    <a:pt x="2237" y="2836"/>
                    <a:pt x="2868" y="2206"/>
                    <a:pt x="2868" y="1418"/>
                  </a:cubicBezTo>
                  <a:cubicBezTo>
                    <a:pt x="2868" y="631"/>
                    <a:pt x="2237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40" name="Google Shape;7740;p76"/>
            <p:cNvSpPr/>
            <p:nvPr/>
          </p:nvSpPr>
          <p:spPr>
            <a:xfrm>
              <a:off x="-47770725" y="4124375"/>
              <a:ext cx="178025" cy="114225"/>
            </a:xfrm>
            <a:custGeom>
              <a:avLst/>
              <a:gdLst/>
              <a:ahLst/>
              <a:cxnLst/>
              <a:rect l="l" t="t" r="r" b="b"/>
              <a:pathLst>
                <a:path w="7121" h="4569" extrusionOk="0">
                  <a:moveTo>
                    <a:pt x="3183" y="0"/>
                  </a:moveTo>
                  <a:lnTo>
                    <a:pt x="3183" y="2426"/>
                  </a:lnTo>
                  <a:lnTo>
                    <a:pt x="2490" y="2426"/>
                  </a:lnTo>
                  <a:lnTo>
                    <a:pt x="2490" y="2080"/>
                  </a:lnTo>
                  <a:cubicBezTo>
                    <a:pt x="2490" y="1891"/>
                    <a:pt x="2332" y="1733"/>
                    <a:pt x="2143" y="1733"/>
                  </a:cubicBezTo>
                  <a:cubicBezTo>
                    <a:pt x="1954" y="1733"/>
                    <a:pt x="1796" y="1891"/>
                    <a:pt x="1796" y="2080"/>
                  </a:cubicBezTo>
                  <a:lnTo>
                    <a:pt x="1796" y="2426"/>
                  </a:lnTo>
                  <a:cubicBezTo>
                    <a:pt x="788" y="2426"/>
                    <a:pt x="1" y="3214"/>
                    <a:pt x="1" y="4222"/>
                  </a:cubicBezTo>
                  <a:cubicBezTo>
                    <a:pt x="1" y="4411"/>
                    <a:pt x="158" y="4569"/>
                    <a:pt x="379" y="4569"/>
                  </a:cubicBezTo>
                  <a:lnTo>
                    <a:pt x="6711" y="4569"/>
                  </a:lnTo>
                  <a:cubicBezTo>
                    <a:pt x="6900" y="4569"/>
                    <a:pt x="7058" y="4411"/>
                    <a:pt x="7058" y="4222"/>
                  </a:cubicBezTo>
                  <a:cubicBezTo>
                    <a:pt x="7121" y="3214"/>
                    <a:pt x="6302" y="2426"/>
                    <a:pt x="5325" y="2426"/>
                  </a:cubicBezTo>
                  <a:lnTo>
                    <a:pt x="5325" y="0"/>
                  </a:lnTo>
                  <a:cubicBezTo>
                    <a:pt x="5010" y="190"/>
                    <a:pt x="4663" y="284"/>
                    <a:pt x="4254" y="284"/>
                  </a:cubicBezTo>
                  <a:cubicBezTo>
                    <a:pt x="3876" y="284"/>
                    <a:pt x="3529" y="158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41" name="Google Shape;7741;p76"/>
            <p:cNvSpPr/>
            <p:nvPr/>
          </p:nvSpPr>
          <p:spPr>
            <a:xfrm>
              <a:off x="-47830575" y="41322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42" name="Google Shape;7742;p76"/>
            <p:cNvSpPr/>
            <p:nvPr/>
          </p:nvSpPr>
          <p:spPr>
            <a:xfrm>
              <a:off x="-47785675" y="4112375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402" y="0"/>
                  </a:moveTo>
                  <a:cubicBezTo>
                    <a:pt x="307" y="0"/>
                    <a:pt x="205" y="24"/>
                    <a:pt x="126" y="71"/>
                  </a:cubicBezTo>
                  <a:cubicBezTo>
                    <a:pt x="0" y="197"/>
                    <a:pt x="0" y="449"/>
                    <a:pt x="126" y="607"/>
                  </a:cubicBezTo>
                  <a:lnTo>
                    <a:pt x="882" y="1331"/>
                  </a:lnTo>
                  <a:cubicBezTo>
                    <a:pt x="961" y="1410"/>
                    <a:pt x="1055" y="1449"/>
                    <a:pt x="1146" y="1449"/>
                  </a:cubicBezTo>
                  <a:cubicBezTo>
                    <a:pt x="1237" y="1449"/>
                    <a:pt x="1323" y="1410"/>
                    <a:pt x="1386" y="1331"/>
                  </a:cubicBezTo>
                  <a:cubicBezTo>
                    <a:pt x="1512" y="1237"/>
                    <a:pt x="1512" y="985"/>
                    <a:pt x="1386" y="827"/>
                  </a:cubicBezTo>
                  <a:lnTo>
                    <a:pt x="630" y="71"/>
                  </a:lnTo>
                  <a:cubicBezTo>
                    <a:pt x="583" y="24"/>
                    <a:pt x="496" y="0"/>
                    <a:pt x="4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43" name="Google Shape;7743;p76"/>
            <p:cNvSpPr/>
            <p:nvPr/>
          </p:nvSpPr>
          <p:spPr>
            <a:xfrm>
              <a:off x="-47892800" y="4112750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1111" y="1"/>
                  </a:moveTo>
                  <a:cubicBezTo>
                    <a:pt x="1016" y="1"/>
                    <a:pt x="930" y="40"/>
                    <a:pt x="883" y="119"/>
                  </a:cubicBezTo>
                  <a:lnTo>
                    <a:pt x="126" y="844"/>
                  </a:lnTo>
                  <a:cubicBezTo>
                    <a:pt x="0" y="970"/>
                    <a:pt x="0" y="1222"/>
                    <a:pt x="126" y="1379"/>
                  </a:cubicBezTo>
                  <a:cubicBezTo>
                    <a:pt x="189" y="1426"/>
                    <a:pt x="276" y="1450"/>
                    <a:pt x="367" y="1450"/>
                  </a:cubicBezTo>
                  <a:cubicBezTo>
                    <a:pt x="457" y="1450"/>
                    <a:pt x="552" y="1426"/>
                    <a:pt x="630" y="1379"/>
                  </a:cubicBezTo>
                  <a:lnTo>
                    <a:pt x="1387" y="623"/>
                  </a:lnTo>
                  <a:cubicBezTo>
                    <a:pt x="1513" y="497"/>
                    <a:pt x="1513" y="276"/>
                    <a:pt x="1387" y="119"/>
                  </a:cubicBezTo>
                  <a:cubicBezTo>
                    <a:pt x="1308" y="40"/>
                    <a:pt x="1205" y="1"/>
                    <a:pt x="1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744" name="Google Shape;7744;p76"/>
          <p:cNvGrpSpPr/>
          <p:nvPr/>
        </p:nvGrpSpPr>
        <p:grpSpPr>
          <a:xfrm>
            <a:off x="2645798" y="2926170"/>
            <a:ext cx="355258" cy="311458"/>
            <a:chOff x="-46042675" y="3218600"/>
            <a:chExt cx="300100" cy="263100"/>
          </a:xfrm>
          <a:solidFill>
            <a:srgbClr val="C00000">
              <a:alpha val="76000"/>
            </a:srgbClr>
          </a:solidFill>
        </p:grpSpPr>
        <p:sp>
          <p:nvSpPr>
            <p:cNvPr id="7745" name="Google Shape;7745;p76"/>
            <p:cNvSpPr/>
            <p:nvPr/>
          </p:nvSpPr>
          <p:spPr>
            <a:xfrm>
              <a:off x="-46042675" y="3302875"/>
              <a:ext cx="35475" cy="130000"/>
            </a:xfrm>
            <a:custGeom>
              <a:avLst/>
              <a:gdLst/>
              <a:ahLst/>
              <a:cxnLst/>
              <a:rect l="l" t="t" r="r" b="b"/>
              <a:pathLst>
                <a:path w="1419" h="5200" extrusionOk="0">
                  <a:moveTo>
                    <a:pt x="1" y="1"/>
                  </a:moveTo>
                  <a:lnTo>
                    <a:pt x="1" y="5199"/>
                  </a:lnTo>
                  <a:lnTo>
                    <a:pt x="1418" y="4506"/>
                  </a:lnTo>
                  <a:lnTo>
                    <a:pt x="1418" y="726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46" name="Google Shape;7746;p76"/>
            <p:cNvSpPr/>
            <p:nvPr/>
          </p:nvSpPr>
          <p:spPr>
            <a:xfrm>
              <a:off x="-45919025" y="3341475"/>
              <a:ext cx="53600" cy="52800"/>
            </a:xfrm>
            <a:custGeom>
              <a:avLst/>
              <a:gdLst/>
              <a:ahLst/>
              <a:cxnLst/>
              <a:rect l="l" t="t" r="r" b="b"/>
              <a:pathLst>
                <a:path w="2144" h="2112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71" y="2112"/>
                    <a:pt x="2143" y="1639"/>
                    <a:pt x="2143" y="1072"/>
                  </a:cubicBezTo>
                  <a:cubicBezTo>
                    <a:pt x="2143" y="473"/>
                    <a:pt x="1639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47" name="Google Shape;7747;p76"/>
            <p:cNvSpPr/>
            <p:nvPr/>
          </p:nvSpPr>
          <p:spPr>
            <a:xfrm>
              <a:off x="-45778025" y="3302875"/>
              <a:ext cx="35450" cy="130000"/>
            </a:xfrm>
            <a:custGeom>
              <a:avLst/>
              <a:gdLst/>
              <a:ahLst/>
              <a:cxnLst/>
              <a:rect l="l" t="t" r="r" b="b"/>
              <a:pathLst>
                <a:path w="1418" h="5200" extrusionOk="0">
                  <a:moveTo>
                    <a:pt x="1418" y="1"/>
                  </a:moveTo>
                  <a:lnTo>
                    <a:pt x="0" y="726"/>
                  </a:lnTo>
                  <a:lnTo>
                    <a:pt x="0" y="4506"/>
                  </a:lnTo>
                  <a:lnTo>
                    <a:pt x="1418" y="5199"/>
                  </a:lnTo>
                  <a:lnTo>
                    <a:pt x="14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48" name="Google Shape;7748;p76"/>
            <p:cNvSpPr/>
            <p:nvPr/>
          </p:nvSpPr>
          <p:spPr>
            <a:xfrm>
              <a:off x="-46042675" y="3235950"/>
              <a:ext cx="300100" cy="245750"/>
            </a:xfrm>
            <a:custGeom>
              <a:avLst/>
              <a:gdLst/>
              <a:ahLst/>
              <a:cxnLst/>
              <a:rect l="l" t="t" r="r" b="b"/>
              <a:pathLst>
                <a:path w="12004" h="9830" extrusionOk="0">
                  <a:moveTo>
                    <a:pt x="6018" y="2142"/>
                  </a:moveTo>
                  <a:cubicBezTo>
                    <a:pt x="7751" y="2142"/>
                    <a:pt x="9168" y="3560"/>
                    <a:pt x="9168" y="5293"/>
                  </a:cubicBezTo>
                  <a:cubicBezTo>
                    <a:pt x="9168" y="7026"/>
                    <a:pt x="7751" y="8443"/>
                    <a:pt x="6018" y="8443"/>
                  </a:cubicBezTo>
                  <a:cubicBezTo>
                    <a:pt x="4285" y="8443"/>
                    <a:pt x="2867" y="7026"/>
                    <a:pt x="2867" y="5293"/>
                  </a:cubicBezTo>
                  <a:cubicBezTo>
                    <a:pt x="2867" y="3560"/>
                    <a:pt x="4285" y="2142"/>
                    <a:pt x="6018" y="2142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78"/>
                  </a:cubicBezTo>
                  <a:lnTo>
                    <a:pt x="1418" y="725"/>
                  </a:lnTo>
                  <a:lnTo>
                    <a:pt x="1072" y="725"/>
                  </a:lnTo>
                  <a:cubicBezTo>
                    <a:pt x="473" y="725"/>
                    <a:pt x="1" y="1197"/>
                    <a:pt x="1" y="1796"/>
                  </a:cubicBezTo>
                  <a:lnTo>
                    <a:pt x="1" y="1890"/>
                  </a:lnTo>
                  <a:lnTo>
                    <a:pt x="1922" y="2835"/>
                  </a:lnTo>
                  <a:cubicBezTo>
                    <a:pt x="2048" y="2930"/>
                    <a:pt x="2143" y="3056"/>
                    <a:pt x="2143" y="3151"/>
                  </a:cubicBezTo>
                  <a:lnTo>
                    <a:pt x="2143" y="7372"/>
                  </a:lnTo>
                  <a:cubicBezTo>
                    <a:pt x="2143" y="7498"/>
                    <a:pt x="2048" y="7624"/>
                    <a:pt x="1922" y="7687"/>
                  </a:cubicBezTo>
                  <a:lnTo>
                    <a:pt x="1" y="8632"/>
                  </a:lnTo>
                  <a:lnTo>
                    <a:pt x="1" y="8758"/>
                  </a:lnTo>
                  <a:cubicBezTo>
                    <a:pt x="1" y="9357"/>
                    <a:pt x="473" y="9830"/>
                    <a:pt x="1072" y="9830"/>
                  </a:cubicBezTo>
                  <a:lnTo>
                    <a:pt x="10964" y="9830"/>
                  </a:lnTo>
                  <a:cubicBezTo>
                    <a:pt x="11531" y="9830"/>
                    <a:pt x="12004" y="9357"/>
                    <a:pt x="12004" y="8758"/>
                  </a:cubicBezTo>
                  <a:lnTo>
                    <a:pt x="12004" y="8632"/>
                  </a:lnTo>
                  <a:lnTo>
                    <a:pt x="10082" y="7687"/>
                  </a:lnTo>
                  <a:cubicBezTo>
                    <a:pt x="9956" y="7624"/>
                    <a:pt x="9893" y="7498"/>
                    <a:pt x="9893" y="7372"/>
                  </a:cubicBezTo>
                  <a:lnTo>
                    <a:pt x="9893" y="3151"/>
                  </a:lnTo>
                  <a:cubicBezTo>
                    <a:pt x="9893" y="3056"/>
                    <a:pt x="9956" y="2930"/>
                    <a:pt x="10082" y="2835"/>
                  </a:cubicBezTo>
                  <a:lnTo>
                    <a:pt x="12004" y="1890"/>
                  </a:lnTo>
                  <a:lnTo>
                    <a:pt x="12004" y="1796"/>
                  </a:lnTo>
                  <a:cubicBezTo>
                    <a:pt x="12004" y="1197"/>
                    <a:pt x="11531" y="725"/>
                    <a:pt x="10933" y="725"/>
                  </a:cubicBez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49" name="Google Shape;7749;p76"/>
            <p:cNvSpPr/>
            <p:nvPr/>
          </p:nvSpPr>
          <p:spPr>
            <a:xfrm>
              <a:off x="-45952875" y="3306025"/>
              <a:ext cx="122100" cy="122125"/>
            </a:xfrm>
            <a:custGeom>
              <a:avLst/>
              <a:gdLst/>
              <a:ahLst/>
              <a:cxnLst/>
              <a:rect l="l" t="t" r="r" b="b"/>
              <a:pathLst>
                <a:path w="4884" h="4885" extrusionOk="0">
                  <a:moveTo>
                    <a:pt x="2426" y="663"/>
                  </a:moveTo>
                  <a:cubicBezTo>
                    <a:pt x="3403" y="663"/>
                    <a:pt x="4190" y="1450"/>
                    <a:pt x="4190" y="2458"/>
                  </a:cubicBezTo>
                  <a:cubicBezTo>
                    <a:pt x="4159" y="3435"/>
                    <a:pt x="3371" y="4223"/>
                    <a:pt x="2426" y="4223"/>
                  </a:cubicBezTo>
                  <a:cubicBezTo>
                    <a:pt x="1449" y="4223"/>
                    <a:pt x="662" y="3435"/>
                    <a:pt x="662" y="2458"/>
                  </a:cubicBezTo>
                  <a:cubicBezTo>
                    <a:pt x="662" y="1450"/>
                    <a:pt x="1449" y="663"/>
                    <a:pt x="2426" y="663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4"/>
                    <a:pt x="0" y="2458"/>
                  </a:cubicBezTo>
                  <a:cubicBezTo>
                    <a:pt x="0" y="3782"/>
                    <a:pt x="1103" y="4884"/>
                    <a:pt x="2426" y="4884"/>
                  </a:cubicBezTo>
                  <a:cubicBezTo>
                    <a:pt x="3781" y="4884"/>
                    <a:pt x="4883" y="3782"/>
                    <a:pt x="4883" y="2458"/>
                  </a:cubicBezTo>
                  <a:cubicBezTo>
                    <a:pt x="4883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50" name="Google Shape;7750;p76"/>
            <p:cNvSpPr/>
            <p:nvPr/>
          </p:nvSpPr>
          <p:spPr>
            <a:xfrm>
              <a:off x="-45941075" y="3218600"/>
              <a:ext cx="98475" cy="17375"/>
            </a:xfrm>
            <a:custGeom>
              <a:avLst/>
              <a:gdLst/>
              <a:ahLst/>
              <a:cxnLst/>
              <a:rect l="l" t="t" r="r" b="b"/>
              <a:pathLst>
                <a:path w="3939" h="695" extrusionOk="0">
                  <a:moveTo>
                    <a:pt x="536" y="1"/>
                  </a:moveTo>
                  <a:cubicBezTo>
                    <a:pt x="410" y="1"/>
                    <a:pt x="316" y="64"/>
                    <a:pt x="221" y="190"/>
                  </a:cubicBezTo>
                  <a:lnTo>
                    <a:pt x="1" y="694"/>
                  </a:lnTo>
                  <a:lnTo>
                    <a:pt x="3939" y="694"/>
                  </a:lnTo>
                  <a:lnTo>
                    <a:pt x="3655" y="190"/>
                  </a:lnTo>
                  <a:cubicBezTo>
                    <a:pt x="3592" y="64"/>
                    <a:pt x="3466" y="1"/>
                    <a:pt x="3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751" name="Google Shape;7751;p76"/>
          <p:cNvGrpSpPr/>
          <p:nvPr/>
        </p:nvGrpSpPr>
        <p:grpSpPr>
          <a:xfrm>
            <a:off x="2645798" y="3340619"/>
            <a:ext cx="355258" cy="323118"/>
            <a:chOff x="-46042675" y="3568700"/>
            <a:chExt cx="300100" cy="272950"/>
          </a:xfrm>
          <a:solidFill>
            <a:srgbClr val="C00000">
              <a:alpha val="76000"/>
            </a:srgbClr>
          </a:solidFill>
        </p:grpSpPr>
        <p:sp>
          <p:nvSpPr>
            <p:cNvPr id="7752" name="Google Shape;7752;p76"/>
            <p:cNvSpPr/>
            <p:nvPr/>
          </p:nvSpPr>
          <p:spPr>
            <a:xfrm>
              <a:off x="-46042675" y="3758125"/>
              <a:ext cx="115025" cy="83525"/>
            </a:xfrm>
            <a:custGeom>
              <a:avLst/>
              <a:gdLst/>
              <a:ahLst/>
              <a:cxnLst/>
              <a:rect l="l" t="t" r="r" b="b"/>
              <a:pathLst>
                <a:path w="4601" h="3341" extrusionOk="0">
                  <a:moveTo>
                    <a:pt x="1985" y="1"/>
                  </a:moveTo>
                  <a:lnTo>
                    <a:pt x="127" y="1797"/>
                  </a:lnTo>
                  <a:cubicBezTo>
                    <a:pt x="32" y="1891"/>
                    <a:pt x="1" y="2017"/>
                    <a:pt x="32" y="2112"/>
                  </a:cubicBezTo>
                  <a:cubicBezTo>
                    <a:pt x="95" y="2238"/>
                    <a:pt x="158" y="2332"/>
                    <a:pt x="284" y="2364"/>
                  </a:cubicBezTo>
                  <a:lnTo>
                    <a:pt x="3277" y="3340"/>
                  </a:lnTo>
                  <a:lnTo>
                    <a:pt x="3403" y="3340"/>
                  </a:lnTo>
                  <a:cubicBezTo>
                    <a:pt x="3466" y="3340"/>
                    <a:pt x="3592" y="3309"/>
                    <a:pt x="3624" y="3214"/>
                  </a:cubicBezTo>
                  <a:lnTo>
                    <a:pt x="4600" y="2238"/>
                  </a:lnTo>
                  <a:lnTo>
                    <a:pt x="2395" y="1639"/>
                  </a:lnTo>
                  <a:cubicBezTo>
                    <a:pt x="2367" y="1650"/>
                    <a:pt x="2340" y="1656"/>
                    <a:pt x="2316" y="1656"/>
                  </a:cubicBezTo>
                  <a:cubicBezTo>
                    <a:pt x="2206" y="1656"/>
                    <a:pt x="2143" y="1548"/>
                    <a:pt x="2143" y="1418"/>
                  </a:cubicBezTo>
                  <a:lnTo>
                    <a:pt x="19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53" name="Google Shape;7753;p76"/>
            <p:cNvSpPr/>
            <p:nvPr/>
          </p:nvSpPr>
          <p:spPr>
            <a:xfrm>
              <a:off x="-45866250" y="3654175"/>
              <a:ext cx="37825" cy="3782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1009" y="0"/>
                  </a:moveTo>
                  <a:lnTo>
                    <a:pt x="1" y="1008"/>
                  </a:lnTo>
                  <a:lnTo>
                    <a:pt x="505" y="1512"/>
                  </a:lnTo>
                  <a:lnTo>
                    <a:pt x="1513" y="504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54" name="Google Shape;7754;p76"/>
            <p:cNvSpPr/>
            <p:nvPr/>
          </p:nvSpPr>
          <p:spPr>
            <a:xfrm>
              <a:off x="-45828450" y="3629750"/>
              <a:ext cx="25225" cy="25225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0"/>
                  </a:moveTo>
                  <a:lnTo>
                    <a:pt x="1" y="505"/>
                  </a:lnTo>
                  <a:lnTo>
                    <a:pt x="505" y="1009"/>
                  </a:lnTo>
                  <a:lnTo>
                    <a:pt x="1009" y="505"/>
                  </a:lnTo>
                  <a:lnTo>
                    <a:pt x="5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55" name="Google Shape;7755;p76"/>
            <p:cNvSpPr/>
            <p:nvPr/>
          </p:nvSpPr>
          <p:spPr>
            <a:xfrm>
              <a:off x="-45979675" y="3568700"/>
              <a:ext cx="237100" cy="237800"/>
            </a:xfrm>
            <a:custGeom>
              <a:avLst/>
              <a:gdLst/>
              <a:ahLst/>
              <a:cxnLst/>
              <a:rect l="l" t="t" r="r" b="b"/>
              <a:pathLst>
                <a:path w="9484" h="9512" extrusionOk="0">
                  <a:moveTo>
                    <a:pt x="6499" y="1615"/>
                  </a:moveTo>
                  <a:cubicBezTo>
                    <a:pt x="6593" y="1615"/>
                    <a:pt x="6696" y="1639"/>
                    <a:pt x="6774" y="1686"/>
                  </a:cubicBezTo>
                  <a:lnTo>
                    <a:pt x="7751" y="2695"/>
                  </a:lnTo>
                  <a:cubicBezTo>
                    <a:pt x="7909" y="2852"/>
                    <a:pt x="7909" y="3073"/>
                    <a:pt x="7751" y="3199"/>
                  </a:cubicBezTo>
                  <a:lnTo>
                    <a:pt x="5262" y="5687"/>
                  </a:lnTo>
                  <a:cubicBezTo>
                    <a:pt x="5215" y="5750"/>
                    <a:pt x="5128" y="5782"/>
                    <a:pt x="5034" y="5782"/>
                  </a:cubicBezTo>
                  <a:cubicBezTo>
                    <a:pt x="4939" y="5782"/>
                    <a:pt x="4837" y="5750"/>
                    <a:pt x="4758" y="5687"/>
                  </a:cubicBezTo>
                  <a:lnTo>
                    <a:pt x="3782" y="4711"/>
                  </a:lnTo>
                  <a:cubicBezTo>
                    <a:pt x="3656" y="4585"/>
                    <a:pt x="3656" y="4333"/>
                    <a:pt x="3782" y="4175"/>
                  </a:cubicBezTo>
                  <a:lnTo>
                    <a:pt x="6270" y="1686"/>
                  </a:lnTo>
                  <a:cubicBezTo>
                    <a:pt x="6318" y="1639"/>
                    <a:pt x="6404" y="1615"/>
                    <a:pt x="6499" y="1615"/>
                  </a:cubicBezTo>
                  <a:close/>
                  <a:moveTo>
                    <a:pt x="3506" y="5593"/>
                  </a:moveTo>
                  <a:cubicBezTo>
                    <a:pt x="3600" y="5593"/>
                    <a:pt x="3703" y="5624"/>
                    <a:pt x="3782" y="5687"/>
                  </a:cubicBezTo>
                  <a:cubicBezTo>
                    <a:pt x="3939" y="5845"/>
                    <a:pt x="3939" y="6034"/>
                    <a:pt x="3782" y="6192"/>
                  </a:cubicBezTo>
                  <a:lnTo>
                    <a:pt x="2553" y="7420"/>
                  </a:lnTo>
                  <a:cubicBezTo>
                    <a:pt x="2490" y="7483"/>
                    <a:pt x="2403" y="7515"/>
                    <a:pt x="2313" y="7515"/>
                  </a:cubicBezTo>
                  <a:cubicBezTo>
                    <a:pt x="2222" y="7515"/>
                    <a:pt x="2128" y="7483"/>
                    <a:pt x="2049" y="7420"/>
                  </a:cubicBezTo>
                  <a:cubicBezTo>
                    <a:pt x="1923" y="7294"/>
                    <a:pt x="1923" y="7074"/>
                    <a:pt x="2049" y="6916"/>
                  </a:cubicBezTo>
                  <a:lnTo>
                    <a:pt x="3277" y="5687"/>
                  </a:lnTo>
                  <a:cubicBezTo>
                    <a:pt x="3325" y="5624"/>
                    <a:pt x="3411" y="5593"/>
                    <a:pt x="3506" y="5593"/>
                  </a:cubicBezTo>
                  <a:close/>
                  <a:moveTo>
                    <a:pt x="7034" y="1"/>
                  </a:moveTo>
                  <a:cubicBezTo>
                    <a:pt x="6396" y="1"/>
                    <a:pt x="5766" y="237"/>
                    <a:pt x="5325" y="710"/>
                  </a:cubicBezTo>
                  <a:lnTo>
                    <a:pt x="127" y="5908"/>
                  </a:lnTo>
                  <a:cubicBezTo>
                    <a:pt x="32" y="6003"/>
                    <a:pt x="1" y="6129"/>
                    <a:pt x="1" y="6192"/>
                  </a:cubicBezTo>
                  <a:lnTo>
                    <a:pt x="221" y="8428"/>
                  </a:lnTo>
                  <a:cubicBezTo>
                    <a:pt x="221" y="8586"/>
                    <a:pt x="347" y="8712"/>
                    <a:pt x="505" y="8743"/>
                  </a:cubicBezTo>
                  <a:lnTo>
                    <a:pt x="3214" y="9500"/>
                  </a:lnTo>
                  <a:cubicBezTo>
                    <a:pt x="3248" y="9508"/>
                    <a:pt x="3282" y="9512"/>
                    <a:pt x="3316" y="9512"/>
                  </a:cubicBezTo>
                  <a:cubicBezTo>
                    <a:pt x="3408" y="9512"/>
                    <a:pt x="3500" y="9483"/>
                    <a:pt x="3592" y="9437"/>
                  </a:cubicBezTo>
                  <a:lnTo>
                    <a:pt x="8791" y="4238"/>
                  </a:lnTo>
                  <a:cubicBezTo>
                    <a:pt x="9263" y="3766"/>
                    <a:pt x="9484" y="3167"/>
                    <a:pt x="9484" y="2505"/>
                  </a:cubicBezTo>
                  <a:cubicBezTo>
                    <a:pt x="9484" y="1812"/>
                    <a:pt x="9200" y="1182"/>
                    <a:pt x="8791" y="710"/>
                  </a:cubicBezTo>
                  <a:cubicBezTo>
                    <a:pt x="8318" y="237"/>
                    <a:pt x="7672" y="1"/>
                    <a:pt x="70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756" name="Google Shape;7756;p76"/>
          <p:cNvGrpSpPr/>
          <p:nvPr/>
        </p:nvGrpSpPr>
        <p:grpSpPr>
          <a:xfrm>
            <a:off x="2687749" y="3777589"/>
            <a:ext cx="271357" cy="356057"/>
            <a:chOff x="-46007225" y="3937825"/>
            <a:chExt cx="229225" cy="300775"/>
          </a:xfrm>
          <a:solidFill>
            <a:srgbClr val="C00000">
              <a:alpha val="76000"/>
            </a:srgbClr>
          </a:solidFill>
        </p:grpSpPr>
        <p:sp>
          <p:nvSpPr>
            <p:cNvPr id="7757" name="Google Shape;7757;p76"/>
            <p:cNvSpPr/>
            <p:nvPr/>
          </p:nvSpPr>
          <p:spPr>
            <a:xfrm>
              <a:off x="-45813475" y="39904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58" name="Google Shape;7758;p76"/>
            <p:cNvSpPr/>
            <p:nvPr/>
          </p:nvSpPr>
          <p:spPr>
            <a:xfrm>
              <a:off x="-46007225" y="39904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59" name="Google Shape;7759;p76"/>
            <p:cNvSpPr/>
            <p:nvPr/>
          </p:nvSpPr>
          <p:spPr>
            <a:xfrm>
              <a:off x="-45826875" y="3937825"/>
              <a:ext cx="35475" cy="26750"/>
            </a:xfrm>
            <a:custGeom>
              <a:avLst/>
              <a:gdLst/>
              <a:ahLst/>
              <a:cxnLst/>
              <a:rect l="l" t="t" r="r" b="b"/>
              <a:pathLst>
                <a:path w="1419" h="1070" extrusionOk="0">
                  <a:moveTo>
                    <a:pt x="993" y="0"/>
                  </a:moveTo>
                  <a:cubicBezTo>
                    <a:pt x="932" y="0"/>
                    <a:pt x="871" y="18"/>
                    <a:pt x="820" y="59"/>
                  </a:cubicBezTo>
                  <a:lnTo>
                    <a:pt x="221" y="405"/>
                  </a:lnTo>
                  <a:cubicBezTo>
                    <a:pt x="64" y="500"/>
                    <a:pt x="1" y="720"/>
                    <a:pt x="127" y="878"/>
                  </a:cubicBezTo>
                  <a:cubicBezTo>
                    <a:pt x="188" y="1000"/>
                    <a:pt x="288" y="1070"/>
                    <a:pt x="403" y="1070"/>
                  </a:cubicBezTo>
                  <a:cubicBezTo>
                    <a:pt x="466" y="1070"/>
                    <a:pt x="533" y="1049"/>
                    <a:pt x="599" y="1004"/>
                  </a:cubicBezTo>
                  <a:lnTo>
                    <a:pt x="1167" y="657"/>
                  </a:lnTo>
                  <a:cubicBezTo>
                    <a:pt x="1324" y="563"/>
                    <a:pt x="1419" y="342"/>
                    <a:pt x="1293" y="185"/>
                  </a:cubicBezTo>
                  <a:cubicBezTo>
                    <a:pt x="1250" y="78"/>
                    <a:pt x="1121" y="0"/>
                    <a:pt x="9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60" name="Google Shape;7760;p76"/>
            <p:cNvSpPr/>
            <p:nvPr/>
          </p:nvSpPr>
          <p:spPr>
            <a:xfrm>
              <a:off x="-45993850" y="4034625"/>
              <a:ext cx="35475" cy="25850"/>
            </a:xfrm>
            <a:custGeom>
              <a:avLst/>
              <a:gdLst/>
              <a:ahLst/>
              <a:cxnLst/>
              <a:rect l="l" t="t" r="r" b="b"/>
              <a:pathLst>
                <a:path w="1419" h="1034" extrusionOk="0">
                  <a:moveTo>
                    <a:pt x="1014" y="0"/>
                  </a:moveTo>
                  <a:cubicBezTo>
                    <a:pt x="958" y="0"/>
                    <a:pt x="901" y="10"/>
                    <a:pt x="851" y="30"/>
                  </a:cubicBezTo>
                  <a:lnTo>
                    <a:pt x="253" y="377"/>
                  </a:lnTo>
                  <a:cubicBezTo>
                    <a:pt x="95" y="472"/>
                    <a:pt x="1" y="692"/>
                    <a:pt x="127" y="850"/>
                  </a:cubicBezTo>
                  <a:cubicBezTo>
                    <a:pt x="191" y="956"/>
                    <a:pt x="313" y="1034"/>
                    <a:pt x="433" y="1034"/>
                  </a:cubicBezTo>
                  <a:cubicBezTo>
                    <a:pt x="491" y="1034"/>
                    <a:pt x="549" y="1016"/>
                    <a:pt x="599" y="976"/>
                  </a:cubicBezTo>
                  <a:lnTo>
                    <a:pt x="1198" y="629"/>
                  </a:lnTo>
                  <a:cubicBezTo>
                    <a:pt x="1356" y="566"/>
                    <a:pt x="1419" y="314"/>
                    <a:pt x="1324" y="156"/>
                  </a:cubicBezTo>
                  <a:cubicBezTo>
                    <a:pt x="1259" y="49"/>
                    <a:pt x="1136" y="0"/>
                    <a:pt x="10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61" name="Google Shape;7761;p76"/>
            <p:cNvSpPr/>
            <p:nvPr/>
          </p:nvSpPr>
          <p:spPr>
            <a:xfrm>
              <a:off x="-45825300" y="4034625"/>
              <a:ext cx="34675" cy="25725"/>
            </a:xfrm>
            <a:custGeom>
              <a:avLst/>
              <a:gdLst/>
              <a:ahLst/>
              <a:cxnLst/>
              <a:rect l="l" t="t" r="r" b="b"/>
              <a:pathLst>
                <a:path w="1387" h="1029" extrusionOk="0">
                  <a:moveTo>
                    <a:pt x="399" y="0"/>
                  </a:moveTo>
                  <a:cubicBezTo>
                    <a:pt x="270" y="0"/>
                    <a:pt x="138" y="49"/>
                    <a:pt x="95" y="156"/>
                  </a:cubicBezTo>
                  <a:cubicBezTo>
                    <a:pt x="1" y="314"/>
                    <a:pt x="32" y="566"/>
                    <a:pt x="190" y="629"/>
                  </a:cubicBezTo>
                  <a:lnTo>
                    <a:pt x="789" y="976"/>
                  </a:lnTo>
                  <a:cubicBezTo>
                    <a:pt x="848" y="1011"/>
                    <a:pt x="920" y="1029"/>
                    <a:pt x="991" y="1029"/>
                  </a:cubicBezTo>
                  <a:cubicBezTo>
                    <a:pt x="1108" y="1029"/>
                    <a:pt x="1222" y="980"/>
                    <a:pt x="1261" y="881"/>
                  </a:cubicBezTo>
                  <a:cubicBezTo>
                    <a:pt x="1387" y="692"/>
                    <a:pt x="1324" y="503"/>
                    <a:pt x="1135" y="408"/>
                  </a:cubicBezTo>
                  <a:lnTo>
                    <a:pt x="568" y="30"/>
                  </a:lnTo>
                  <a:cubicBezTo>
                    <a:pt x="518" y="10"/>
                    <a:pt x="459" y="0"/>
                    <a:pt x="3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62" name="Google Shape;7762;p76"/>
            <p:cNvSpPr/>
            <p:nvPr/>
          </p:nvSpPr>
          <p:spPr>
            <a:xfrm>
              <a:off x="-45992275" y="3938175"/>
              <a:ext cx="33900" cy="25525"/>
            </a:xfrm>
            <a:custGeom>
              <a:avLst/>
              <a:gdLst/>
              <a:ahLst/>
              <a:cxnLst/>
              <a:rect l="l" t="t" r="r" b="b"/>
              <a:pathLst>
                <a:path w="1356" h="1021" extrusionOk="0">
                  <a:moveTo>
                    <a:pt x="372" y="0"/>
                  </a:moveTo>
                  <a:cubicBezTo>
                    <a:pt x="250" y="0"/>
                    <a:pt x="128" y="64"/>
                    <a:pt x="64" y="171"/>
                  </a:cubicBezTo>
                  <a:cubicBezTo>
                    <a:pt x="1" y="328"/>
                    <a:pt x="32" y="549"/>
                    <a:pt x="190" y="643"/>
                  </a:cubicBezTo>
                  <a:lnTo>
                    <a:pt x="788" y="990"/>
                  </a:lnTo>
                  <a:cubicBezTo>
                    <a:pt x="838" y="1010"/>
                    <a:pt x="895" y="1020"/>
                    <a:pt x="951" y="1020"/>
                  </a:cubicBezTo>
                  <a:cubicBezTo>
                    <a:pt x="1073" y="1020"/>
                    <a:pt x="1196" y="972"/>
                    <a:pt x="1261" y="864"/>
                  </a:cubicBezTo>
                  <a:cubicBezTo>
                    <a:pt x="1356" y="706"/>
                    <a:pt x="1293" y="517"/>
                    <a:pt x="1135" y="391"/>
                  </a:cubicBezTo>
                  <a:lnTo>
                    <a:pt x="536" y="45"/>
                  </a:lnTo>
                  <a:cubicBezTo>
                    <a:pt x="486" y="15"/>
                    <a:pt x="429" y="0"/>
                    <a:pt x="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63" name="Google Shape;7763;p76"/>
            <p:cNvSpPr/>
            <p:nvPr/>
          </p:nvSpPr>
          <p:spPr>
            <a:xfrm>
              <a:off x="-45953675" y="4078700"/>
              <a:ext cx="122900" cy="35450"/>
            </a:xfrm>
            <a:custGeom>
              <a:avLst/>
              <a:gdLst/>
              <a:ahLst/>
              <a:cxnLst/>
              <a:rect l="l" t="t" r="r" b="b"/>
              <a:pathLst>
                <a:path w="4916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40" y="725"/>
                  </a:lnTo>
                  <a:lnTo>
                    <a:pt x="1040" y="1418"/>
                  </a:lnTo>
                  <a:lnTo>
                    <a:pt x="3844" y="1418"/>
                  </a:lnTo>
                  <a:lnTo>
                    <a:pt x="3844" y="725"/>
                  </a:lnTo>
                  <a:lnTo>
                    <a:pt x="4569" y="725"/>
                  </a:lnTo>
                  <a:cubicBezTo>
                    <a:pt x="4758" y="725"/>
                    <a:pt x="4915" y="567"/>
                    <a:pt x="4915" y="378"/>
                  </a:cubicBezTo>
                  <a:cubicBezTo>
                    <a:pt x="4915" y="158"/>
                    <a:pt x="4758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64" name="Google Shape;7764;p76"/>
            <p:cNvSpPr/>
            <p:nvPr/>
          </p:nvSpPr>
          <p:spPr>
            <a:xfrm>
              <a:off x="-45956025" y="3938325"/>
              <a:ext cx="126025" cy="123075"/>
            </a:xfrm>
            <a:custGeom>
              <a:avLst/>
              <a:gdLst/>
              <a:ahLst/>
              <a:cxnLst/>
              <a:rect l="l" t="t" r="r" b="b"/>
              <a:pathLst>
                <a:path w="5041" h="4923" extrusionOk="0">
                  <a:moveTo>
                    <a:pt x="2557" y="1"/>
                  </a:moveTo>
                  <a:cubicBezTo>
                    <a:pt x="2408" y="1"/>
                    <a:pt x="2259" y="13"/>
                    <a:pt x="2111" y="39"/>
                  </a:cubicBezTo>
                  <a:cubicBezTo>
                    <a:pt x="1134" y="196"/>
                    <a:pt x="315" y="1016"/>
                    <a:pt x="158" y="1992"/>
                  </a:cubicBezTo>
                  <a:cubicBezTo>
                    <a:pt x="0" y="2874"/>
                    <a:pt x="284" y="3410"/>
                    <a:pt x="693" y="4103"/>
                  </a:cubicBezTo>
                  <a:cubicBezTo>
                    <a:pt x="914" y="4355"/>
                    <a:pt x="1071" y="4639"/>
                    <a:pt x="1134" y="4922"/>
                  </a:cubicBezTo>
                  <a:lnTo>
                    <a:pt x="2237" y="4922"/>
                  </a:lnTo>
                  <a:lnTo>
                    <a:pt x="2237" y="2780"/>
                  </a:lnTo>
                  <a:lnTo>
                    <a:pt x="1890" y="2780"/>
                  </a:lnTo>
                  <a:cubicBezTo>
                    <a:pt x="1701" y="2780"/>
                    <a:pt x="1544" y="2622"/>
                    <a:pt x="1544" y="2433"/>
                  </a:cubicBezTo>
                  <a:cubicBezTo>
                    <a:pt x="1544" y="2244"/>
                    <a:pt x="1701" y="2087"/>
                    <a:pt x="1890" y="2087"/>
                  </a:cubicBezTo>
                  <a:lnTo>
                    <a:pt x="3308" y="2087"/>
                  </a:lnTo>
                  <a:cubicBezTo>
                    <a:pt x="3497" y="2087"/>
                    <a:pt x="3655" y="2244"/>
                    <a:pt x="3655" y="2433"/>
                  </a:cubicBezTo>
                  <a:cubicBezTo>
                    <a:pt x="3655" y="2622"/>
                    <a:pt x="3497" y="2780"/>
                    <a:pt x="3308" y="2780"/>
                  </a:cubicBezTo>
                  <a:lnTo>
                    <a:pt x="2962" y="2780"/>
                  </a:lnTo>
                  <a:lnTo>
                    <a:pt x="2962" y="4922"/>
                  </a:lnTo>
                  <a:lnTo>
                    <a:pt x="4064" y="4922"/>
                  </a:lnTo>
                  <a:cubicBezTo>
                    <a:pt x="4127" y="4639"/>
                    <a:pt x="4348" y="4355"/>
                    <a:pt x="4505" y="4040"/>
                  </a:cubicBezTo>
                  <a:cubicBezTo>
                    <a:pt x="4820" y="3536"/>
                    <a:pt x="5041" y="3158"/>
                    <a:pt x="5041" y="2433"/>
                  </a:cubicBezTo>
                  <a:cubicBezTo>
                    <a:pt x="5041" y="1740"/>
                    <a:pt x="4726" y="1016"/>
                    <a:pt x="4190" y="543"/>
                  </a:cubicBezTo>
                  <a:cubicBezTo>
                    <a:pt x="3714" y="192"/>
                    <a:pt x="3138" y="1"/>
                    <a:pt x="25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65" name="Google Shape;7765;p76"/>
            <p:cNvSpPr/>
            <p:nvPr/>
          </p:nvSpPr>
          <p:spPr>
            <a:xfrm>
              <a:off x="-45927675" y="4132250"/>
              <a:ext cx="70125" cy="39400"/>
            </a:xfrm>
            <a:custGeom>
              <a:avLst/>
              <a:gdLst/>
              <a:ahLst/>
              <a:cxnLst/>
              <a:rect l="l" t="t" r="r" b="b"/>
              <a:pathLst>
                <a:path w="2805" h="1576" extrusionOk="0">
                  <a:moveTo>
                    <a:pt x="0" y="1"/>
                  </a:moveTo>
                  <a:lnTo>
                    <a:pt x="0" y="1576"/>
                  </a:lnTo>
                  <a:lnTo>
                    <a:pt x="158" y="1450"/>
                  </a:lnTo>
                  <a:cubicBezTo>
                    <a:pt x="536" y="1198"/>
                    <a:pt x="969" y="1072"/>
                    <a:pt x="1402" y="1072"/>
                  </a:cubicBezTo>
                  <a:cubicBezTo>
                    <a:pt x="1835" y="1072"/>
                    <a:pt x="2269" y="1198"/>
                    <a:pt x="2647" y="1450"/>
                  </a:cubicBezTo>
                  <a:lnTo>
                    <a:pt x="2804" y="1576"/>
                  </a:lnTo>
                  <a:lnTo>
                    <a:pt x="2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66" name="Google Shape;7766;p76"/>
            <p:cNvSpPr/>
            <p:nvPr/>
          </p:nvSpPr>
          <p:spPr>
            <a:xfrm>
              <a:off x="-45921375" y="4176950"/>
              <a:ext cx="59100" cy="61650"/>
            </a:xfrm>
            <a:custGeom>
              <a:avLst/>
              <a:gdLst/>
              <a:ahLst/>
              <a:cxnLst/>
              <a:rect l="l" t="t" r="r" b="b"/>
              <a:pathLst>
                <a:path w="2364" h="2466" extrusionOk="0">
                  <a:moveTo>
                    <a:pt x="1158" y="0"/>
                  </a:moveTo>
                  <a:cubicBezTo>
                    <a:pt x="859" y="0"/>
                    <a:pt x="567" y="87"/>
                    <a:pt x="315" y="260"/>
                  </a:cubicBezTo>
                  <a:lnTo>
                    <a:pt x="0" y="481"/>
                  </a:lnTo>
                  <a:lnTo>
                    <a:pt x="851" y="2277"/>
                  </a:lnTo>
                  <a:cubicBezTo>
                    <a:pt x="945" y="2371"/>
                    <a:pt x="1040" y="2466"/>
                    <a:pt x="1166" y="2466"/>
                  </a:cubicBezTo>
                  <a:cubicBezTo>
                    <a:pt x="1292" y="2466"/>
                    <a:pt x="1418" y="2371"/>
                    <a:pt x="1481" y="2277"/>
                  </a:cubicBezTo>
                  <a:lnTo>
                    <a:pt x="2363" y="481"/>
                  </a:lnTo>
                  <a:lnTo>
                    <a:pt x="2048" y="260"/>
                  </a:lnTo>
                  <a:cubicBezTo>
                    <a:pt x="1765" y="87"/>
                    <a:pt x="1457" y="0"/>
                    <a:pt x="1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767" name="Google Shape;7767;p76"/>
          <p:cNvGrpSpPr/>
          <p:nvPr/>
        </p:nvGrpSpPr>
        <p:grpSpPr>
          <a:xfrm>
            <a:off x="3993241" y="3767675"/>
            <a:ext cx="312375" cy="357596"/>
            <a:chOff x="-44895900" y="3929450"/>
            <a:chExt cx="263875" cy="302075"/>
          </a:xfrm>
          <a:solidFill>
            <a:srgbClr val="C00000">
              <a:alpha val="76000"/>
            </a:srgbClr>
          </a:solidFill>
        </p:grpSpPr>
        <p:sp>
          <p:nvSpPr>
            <p:cNvPr id="7768" name="Google Shape;7768;p76"/>
            <p:cNvSpPr/>
            <p:nvPr/>
          </p:nvSpPr>
          <p:spPr>
            <a:xfrm>
              <a:off x="-44813975" y="4100750"/>
              <a:ext cx="101625" cy="50425"/>
            </a:xfrm>
            <a:custGeom>
              <a:avLst/>
              <a:gdLst/>
              <a:ahLst/>
              <a:cxnLst/>
              <a:rect l="l" t="t" r="r" b="b"/>
              <a:pathLst>
                <a:path w="4065" h="2017" extrusionOk="0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69" name="Google Shape;7769;p76"/>
            <p:cNvSpPr/>
            <p:nvPr/>
          </p:nvSpPr>
          <p:spPr>
            <a:xfrm>
              <a:off x="-44885650" y="3929450"/>
              <a:ext cx="244175" cy="87825"/>
            </a:xfrm>
            <a:custGeom>
              <a:avLst/>
              <a:gdLst/>
              <a:ahLst/>
              <a:cxnLst/>
              <a:rect l="l" t="t" r="r" b="b"/>
              <a:pathLst>
                <a:path w="9767" h="3513" extrusionOk="0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70" name="Google Shape;7770;p76"/>
            <p:cNvSpPr/>
            <p:nvPr/>
          </p:nvSpPr>
          <p:spPr>
            <a:xfrm>
              <a:off x="-44825000" y="4006225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71" name="Google Shape;7771;p76"/>
            <p:cNvSpPr/>
            <p:nvPr/>
          </p:nvSpPr>
          <p:spPr>
            <a:xfrm>
              <a:off x="-44754900" y="4005450"/>
              <a:ext cx="122875" cy="222925"/>
            </a:xfrm>
            <a:custGeom>
              <a:avLst/>
              <a:gdLst/>
              <a:ahLst/>
              <a:cxnLst/>
              <a:rect l="l" t="t" r="r" b="b"/>
              <a:pathLst>
                <a:path w="4915" h="8917" extrusionOk="0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72" name="Google Shape;7772;p76"/>
            <p:cNvSpPr/>
            <p:nvPr/>
          </p:nvSpPr>
          <p:spPr>
            <a:xfrm>
              <a:off x="-44754900" y="4006225"/>
              <a:ext cx="52775" cy="105575"/>
            </a:xfrm>
            <a:custGeom>
              <a:avLst/>
              <a:gdLst/>
              <a:ahLst/>
              <a:cxnLst/>
              <a:rect l="l" t="t" r="r" b="b"/>
              <a:pathLst>
                <a:path w="2111" h="4223" extrusionOk="0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73" name="Google Shape;7773;p76"/>
            <p:cNvSpPr/>
            <p:nvPr/>
          </p:nvSpPr>
          <p:spPr>
            <a:xfrm>
              <a:off x="-44895900" y="4006225"/>
              <a:ext cx="122900" cy="225300"/>
            </a:xfrm>
            <a:custGeom>
              <a:avLst/>
              <a:gdLst/>
              <a:ahLst/>
              <a:cxnLst/>
              <a:rect l="l" t="t" r="r" b="b"/>
              <a:pathLst>
                <a:path w="4916" h="9012" extrusionOk="0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774" name="Google Shape;7774;p76"/>
          <p:cNvGrpSpPr/>
          <p:nvPr/>
        </p:nvGrpSpPr>
        <p:grpSpPr>
          <a:xfrm>
            <a:off x="2167060" y="1550436"/>
            <a:ext cx="356205" cy="332885"/>
            <a:chOff x="-49397175" y="3192625"/>
            <a:chExt cx="300900" cy="281200"/>
          </a:xfrm>
          <a:solidFill>
            <a:srgbClr val="C00000">
              <a:alpha val="76000"/>
            </a:srgbClr>
          </a:solidFill>
        </p:grpSpPr>
        <p:sp>
          <p:nvSpPr>
            <p:cNvPr id="7775" name="Google Shape;7775;p76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76" name="Google Shape;7776;p76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77" name="Google Shape;7777;p76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78" name="Google Shape;7778;p76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79" name="Google Shape;7779;p76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80" name="Google Shape;7780;p76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81" name="Google Shape;7781;p76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782" name="Google Shape;7782;p76"/>
          <p:cNvGrpSpPr/>
          <p:nvPr/>
        </p:nvGrpSpPr>
        <p:grpSpPr>
          <a:xfrm>
            <a:off x="2193163" y="1974651"/>
            <a:ext cx="304000" cy="356205"/>
            <a:chOff x="-49375900" y="3550975"/>
            <a:chExt cx="256800" cy="300900"/>
          </a:xfrm>
          <a:solidFill>
            <a:srgbClr val="C00000">
              <a:alpha val="76000"/>
            </a:srgbClr>
          </a:solidFill>
        </p:grpSpPr>
        <p:sp>
          <p:nvSpPr>
            <p:cNvPr id="7783" name="Google Shape;7783;p76"/>
            <p:cNvSpPr/>
            <p:nvPr/>
          </p:nvSpPr>
          <p:spPr>
            <a:xfrm>
              <a:off x="-4923177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1" y="0"/>
                  </a:moveTo>
                  <a:lnTo>
                    <a:pt x="1513" y="2363"/>
                  </a:lnTo>
                  <a:lnTo>
                    <a:pt x="23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84" name="Google Shape;7784;p76"/>
            <p:cNvSpPr/>
            <p:nvPr/>
          </p:nvSpPr>
          <p:spPr>
            <a:xfrm>
              <a:off x="-49291625" y="3726625"/>
              <a:ext cx="87450" cy="123675"/>
            </a:xfrm>
            <a:custGeom>
              <a:avLst/>
              <a:gdLst/>
              <a:ahLst/>
              <a:cxnLst/>
              <a:rect l="l" t="t" r="r" b="b"/>
              <a:pathLst>
                <a:path w="3498" h="4947" extrusionOk="0">
                  <a:moveTo>
                    <a:pt x="1" y="1"/>
                  </a:moveTo>
                  <a:lnTo>
                    <a:pt x="1733" y="4947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85" name="Google Shape;7785;p76"/>
            <p:cNvSpPr/>
            <p:nvPr/>
          </p:nvSpPr>
          <p:spPr>
            <a:xfrm>
              <a:off x="-49288475" y="3647075"/>
              <a:ext cx="81150" cy="61450"/>
            </a:xfrm>
            <a:custGeom>
              <a:avLst/>
              <a:gdLst/>
              <a:ahLst/>
              <a:cxnLst/>
              <a:rect l="l" t="t" r="r" b="b"/>
              <a:pathLst>
                <a:path w="3246" h="2458" extrusionOk="0">
                  <a:moveTo>
                    <a:pt x="1607" y="1"/>
                  </a:moveTo>
                  <a:lnTo>
                    <a:pt x="1" y="2458"/>
                  </a:lnTo>
                  <a:lnTo>
                    <a:pt x="3246" y="2458"/>
                  </a:lnTo>
                  <a:lnTo>
                    <a:pt x="16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86" name="Google Shape;7786;p76"/>
            <p:cNvSpPr/>
            <p:nvPr/>
          </p:nvSpPr>
          <p:spPr>
            <a:xfrm>
              <a:off x="-49375900" y="3648650"/>
              <a:ext cx="59100" cy="59875"/>
            </a:xfrm>
            <a:custGeom>
              <a:avLst/>
              <a:gdLst/>
              <a:ahLst/>
              <a:cxnLst/>
              <a:rect l="l" t="t" r="r" b="b"/>
              <a:pathLst>
                <a:path w="2364" h="2395" extrusionOk="0">
                  <a:moveTo>
                    <a:pt x="1513" y="1"/>
                  </a:moveTo>
                  <a:lnTo>
                    <a:pt x="1" y="2395"/>
                  </a:lnTo>
                  <a:lnTo>
                    <a:pt x="2363" y="2395"/>
                  </a:lnTo>
                  <a:lnTo>
                    <a:pt x="1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87" name="Google Shape;7787;p76"/>
            <p:cNvSpPr/>
            <p:nvPr/>
          </p:nvSpPr>
          <p:spPr>
            <a:xfrm>
              <a:off x="-49229400" y="3726625"/>
              <a:ext cx="109500" cy="125250"/>
            </a:xfrm>
            <a:custGeom>
              <a:avLst/>
              <a:gdLst/>
              <a:ahLst/>
              <a:cxnLst/>
              <a:rect l="l" t="t" r="r" b="b"/>
              <a:pathLst>
                <a:path w="4380" h="5010" extrusionOk="0">
                  <a:moveTo>
                    <a:pt x="1765" y="1"/>
                  </a:moveTo>
                  <a:lnTo>
                    <a:pt x="0" y="5010"/>
                  </a:lnTo>
                  <a:lnTo>
                    <a:pt x="43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88" name="Google Shape;7788;p76"/>
            <p:cNvSpPr/>
            <p:nvPr/>
          </p:nvSpPr>
          <p:spPr>
            <a:xfrm>
              <a:off x="-49179000" y="3648650"/>
              <a:ext cx="59900" cy="59875"/>
            </a:xfrm>
            <a:custGeom>
              <a:avLst/>
              <a:gdLst/>
              <a:ahLst/>
              <a:cxnLst/>
              <a:rect l="l" t="t" r="r" b="b"/>
              <a:pathLst>
                <a:path w="2396" h="2395" extrusionOk="0">
                  <a:moveTo>
                    <a:pt x="851" y="1"/>
                  </a:moveTo>
                  <a:lnTo>
                    <a:pt x="1" y="2395"/>
                  </a:lnTo>
                  <a:lnTo>
                    <a:pt x="2395" y="2395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89" name="Google Shape;7789;p76"/>
            <p:cNvSpPr/>
            <p:nvPr/>
          </p:nvSpPr>
          <p:spPr>
            <a:xfrm>
              <a:off x="-4932312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0" y="0"/>
                  </a:moveTo>
                  <a:lnTo>
                    <a:pt x="819" y="2363"/>
                  </a:ln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90" name="Google Shape;7790;p76"/>
            <p:cNvSpPr/>
            <p:nvPr/>
          </p:nvSpPr>
          <p:spPr>
            <a:xfrm>
              <a:off x="-49375100" y="3726625"/>
              <a:ext cx="108700" cy="125250"/>
            </a:xfrm>
            <a:custGeom>
              <a:avLst/>
              <a:gdLst/>
              <a:ahLst/>
              <a:cxnLst/>
              <a:rect l="l" t="t" r="r" b="b"/>
              <a:pathLst>
                <a:path w="4348" h="5010" extrusionOk="0">
                  <a:moveTo>
                    <a:pt x="0" y="1"/>
                  </a:moveTo>
                  <a:lnTo>
                    <a:pt x="4348" y="5010"/>
                  </a:lnTo>
                  <a:lnTo>
                    <a:pt x="25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91" name="Google Shape;7791;p76"/>
            <p:cNvSpPr/>
            <p:nvPr/>
          </p:nvSpPr>
          <p:spPr>
            <a:xfrm>
              <a:off x="-49256975" y="3550975"/>
              <a:ext cx="17350" cy="53600"/>
            </a:xfrm>
            <a:custGeom>
              <a:avLst/>
              <a:gdLst/>
              <a:ahLst/>
              <a:cxnLst/>
              <a:rect l="l" t="t" r="r" b="b"/>
              <a:pathLst>
                <a:path w="694" h="2144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47" y="2143"/>
                  </a:cubicBezTo>
                  <a:cubicBezTo>
                    <a:pt x="536" y="2143"/>
                    <a:pt x="694" y="1986"/>
                    <a:pt x="694" y="1797"/>
                  </a:cubicBez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92" name="Google Shape;7792;p76"/>
            <p:cNvSpPr/>
            <p:nvPr/>
          </p:nvSpPr>
          <p:spPr>
            <a:xfrm>
              <a:off x="-49323125" y="3575850"/>
              <a:ext cx="43350" cy="32650"/>
            </a:xfrm>
            <a:custGeom>
              <a:avLst/>
              <a:gdLst/>
              <a:ahLst/>
              <a:cxnLst/>
              <a:rect l="l" t="t" r="r" b="b"/>
              <a:pathLst>
                <a:path w="1734" h="1306" extrusionOk="0">
                  <a:moveTo>
                    <a:pt x="371" y="0"/>
                  </a:moveTo>
                  <a:cubicBezTo>
                    <a:pt x="259" y="0"/>
                    <a:pt x="147" y="56"/>
                    <a:pt x="63" y="140"/>
                  </a:cubicBezTo>
                  <a:cubicBezTo>
                    <a:pt x="0" y="298"/>
                    <a:pt x="32" y="518"/>
                    <a:pt x="189" y="613"/>
                  </a:cubicBezTo>
                  <a:lnTo>
                    <a:pt x="1166" y="1274"/>
                  </a:lnTo>
                  <a:cubicBezTo>
                    <a:pt x="1261" y="1306"/>
                    <a:pt x="1292" y="1306"/>
                    <a:pt x="1387" y="1306"/>
                  </a:cubicBezTo>
                  <a:cubicBezTo>
                    <a:pt x="1481" y="1306"/>
                    <a:pt x="1607" y="1211"/>
                    <a:pt x="1639" y="1148"/>
                  </a:cubicBezTo>
                  <a:cubicBezTo>
                    <a:pt x="1733" y="991"/>
                    <a:pt x="1702" y="802"/>
                    <a:pt x="1544" y="676"/>
                  </a:cubicBezTo>
                  <a:lnTo>
                    <a:pt x="536" y="46"/>
                  </a:lnTo>
                  <a:cubicBezTo>
                    <a:pt x="483" y="14"/>
                    <a:pt x="427" y="0"/>
                    <a:pt x="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93" name="Google Shape;7793;p76"/>
            <p:cNvSpPr/>
            <p:nvPr/>
          </p:nvSpPr>
          <p:spPr>
            <a:xfrm>
              <a:off x="-49217575" y="3575525"/>
              <a:ext cx="44900" cy="32975"/>
            </a:xfrm>
            <a:custGeom>
              <a:avLst/>
              <a:gdLst/>
              <a:ahLst/>
              <a:cxnLst/>
              <a:rect l="l" t="t" r="r" b="b"/>
              <a:pathLst>
                <a:path w="1796" h="1319" extrusionOk="0">
                  <a:moveTo>
                    <a:pt x="1370" y="0"/>
                  </a:moveTo>
                  <a:cubicBezTo>
                    <a:pt x="1309" y="0"/>
                    <a:pt x="1248" y="18"/>
                    <a:pt x="1197" y="59"/>
                  </a:cubicBezTo>
                  <a:lnTo>
                    <a:pt x="221" y="689"/>
                  </a:lnTo>
                  <a:cubicBezTo>
                    <a:pt x="63" y="752"/>
                    <a:pt x="0" y="1004"/>
                    <a:pt x="95" y="1161"/>
                  </a:cubicBezTo>
                  <a:cubicBezTo>
                    <a:pt x="158" y="1287"/>
                    <a:pt x="252" y="1319"/>
                    <a:pt x="378" y="1319"/>
                  </a:cubicBezTo>
                  <a:cubicBezTo>
                    <a:pt x="473" y="1319"/>
                    <a:pt x="536" y="1287"/>
                    <a:pt x="567" y="1287"/>
                  </a:cubicBezTo>
                  <a:lnTo>
                    <a:pt x="1575" y="657"/>
                  </a:lnTo>
                  <a:cubicBezTo>
                    <a:pt x="1733" y="563"/>
                    <a:pt x="1796" y="342"/>
                    <a:pt x="1670" y="185"/>
                  </a:cubicBezTo>
                  <a:cubicBezTo>
                    <a:pt x="1627" y="78"/>
                    <a:pt x="1498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794" name="Google Shape;7794;p76"/>
          <p:cNvGrpSpPr/>
          <p:nvPr/>
        </p:nvGrpSpPr>
        <p:grpSpPr>
          <a:xfrm>
            <a:off x="2188516" y="2411946"/>
            <a:ext cx="313293" cy="356205"/>
            <a:chOff x="-49378250" y="3920375"/>
            <a:chExt cx="264650" cy="300900"/>
          </a:xfrm>
          <a:solidFill>
            <a:srgbClr val="C00000">
              <a:alpha val="76000"/>
            </a:srgbClr>
          </a:solidFill>
        </p:grpSpPr>
        <p:sp>
          <p:nvSpPr>
            <p:cNvPr id="7795" name="Google Shape;7795;p76"/>
            <p:cNvSpPr/>
            <p:nvPr/>
          </p:nvSpPr>
          <p:spPr>
            <a:xfrm>
              <a:off x="-49272725" y="4185025"/>
              <a:ext cx="70925" cy="35475"/>
            </a:xfrm>
            <a:custGeom>
              <a:avLst/>
              <a:gdLst/>
              <a:ahLst/>
              <a:cxnLst/>
              <a:rect l="l" t="t" r="r" b="b"/>
              <a:pathLst>
                <a:path w="2837" h="1419" extrusionOk="0">
                  <a:moveTo>
                    <a:pt x="32" y="0"/>
                  </a:moveTo>
                  <a:lnTo>
                    <a:pt x="32" y="378"/>
                  </a:lnTo>
                  <a:lnTo>
                    <a:pt x="1" y="378"/>
                  </a:lnTo>
                  <a:cubicBezTo>
                    <a:pt x="1" y="945"/>
                    <a:pt x="473" y="1418"/>
                    <a:pt x="1040" y="1418"/>
                  </a:cubicBezTo>
                  <a:lnTo>
                    <a:pt x="1765" y="1418"/>
                  </a:lnTo>
                  <a:cubicBezTo>
                    <a:pt x="2364" y="1418"/>
                    <a:pt x="2836" y="945"/>
                    <a:pt x="2836" y="378"/>
                  </a:cubicBezTo>
                  <a:lnTo>
                    <a:pt x="28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96" name="Google Shape;7796;p76"/>
            <p:cNvSpPr/>
            <p:nvPr/>
          </p:nvSpPr>
          <p:spPr>
            <a:xfrm>
              <a:off x="-49378250" y="3920375"/>
              <a:ext cx="87425" cy="300900"/>
            </a:xfrm>
            <a:custGeom>
              <a:avLst/>
              <a:gdLst/>
              <a:ahLst/>
              <a:cxnLst/>
              <a:rect l="l" t="t" r="r" b="b"/>
              <a:pathLst>
                <a:path w="3497" h="1203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1764" y="1418"/>
                  </a:lnTo>
                  <a:cubicBezTo>
                    <a:pt x="1953" y="1418"/>
                    <a:pt x="2111" y="1576"/>
                    <a:pt x="2111" y="1765"/>
                  </a:cubicBezTo>
                  <a:cubicBezTo>
                    <a:pt x="2111" y="1954"/>
                    <a:pt x="1953" y="2112"/>
                    <a:pt x="1764" y="2112"/>
                  </a:cubicBezTo>
                  <a:lnTo>
                    <a:pt x="0" y="2112"/>
                  </a:lnTo>
                  <a:lnTo>
                    <a:pt x="0" y="2836"/>
                  </a:lnTo>
                  <a:lnTo>
                    <a:pt x="1071" y="2836"/>
                  </a:lnTo>
                  <a:cubicBezTo>
                    <a:pt x="1260" y="2836"/>
                    <a:pt x="1418" y="2994"/>
                    <a:pt x="1418" y="3183"/>
                  </a:cubicBezTo>
                  <a:cubicBezTo>
                    <a:pt x="1418" y="3372"/>
                    <a:pt x="1260" y="3529"/>
                    <a:pt x="1071" y="3529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1764" y="4254"/>
                  </a:lnTo>
                  <a:cubicBezTo>
                    <a:pt x="1953" y="4254"/>
                    <a:pt x="2111" y="4411"/>
                    <a:pt x="2111" y="4600"/>
                  </a:cubicBezTo>
                  <a:cubicBezTo>
                    <a:pt x="2111" y="4789"/>
                    <a:pt x="1953" y="4947"/>
                    <a:pt x="1764" y="4947"/>
                  </a:cubicBezTo>
                  <a:lnTo>
                    <a:pt x="0" y="4947"/>
                  </a:lnTo>
                  <a:lnTo>
                    <a:pt x="0" y="5672"/>
                  </a:lnTo>
                  <a:lnTo>
                    <a:pt x="1071" y="5672"/>
                  </a:lnTo>
                  <a:cubicBezTo>
                    <a:pt x="1260" y="5672"/>
                    <a:pt x="1418" y="5829"/>
                    <a:pt x="1418" y="6018"/>
                  </a:cubicBezTo>
                  <a:cubicBezTo>
                    <a:pt x="1418" y="6207"/>
                    <a:pt x="1260" y="6365"/>
                    <a:pt x="1071" y="6365"/>
                  </a:cubicBezTo>
                  <a:lnTo>
                    <a:pt x="0" y="6365"/>
                  </a:lnTo>
                  <a:lnTo>
                    <a:pt x="0" y="7089"/>
                  </a:lnTo>
                  <a:lnTo>
                    <a:pt x="1764" y="7089"/>
                  </a:lnTo>
                  <a:cubicBezTo>
                    <a:pt x="1953" y="7089"/>
                    <a:pt x="2111" y="7247"/>
                    <a:pt x="2111" y="7436"/>
                  </a:cubicBezTo>
                  <a:cubicBezTo>
                    <a:pt x="2111" y="7625"/>
                    <a:pt x="1953" y="7782"/>
                    <a:pt x="1764" y="7782"/>
                  </a:cubicBezTo>
                  <a:lnTo>
                    <a:pt x="0" y="7782"/>
                  </a:lnTo>
                  <a:lnTo>
                    <a:pt x="0" y="8507"/>
                  </a:lnTo>
                  <a:lnTo>
                    <a:pt x="1071" y="8507"/>
                  </a:lnTo>
                  <a:cubicBezTo>
                    <a:pt x="1260" y="8507"/>
                    <a:pt x="1418" y="8665"/>
                    <a:pt x="1418" y="8854"/>
                  </a:cubicBezTo>
                  <a:cubicBezTo>
                    <a:pt x="1418" y="9043"/>
                    <a:pt x="1260" y="9200"/>
                    <a:pt x="1071" y="9200"/>
                  </a:cubicBezTo>
                  <a:lnTo>
                    <a:pt x="0" y="9200"/>
                  </a:lnTo>
                  <a:lnTo>
                    <a:pt x="0" y="9925"/>
                  </a:lnTo>
                  <a:lnTo>
                    <a:pt x="1764" y="9925"/>
                  </a:lnTo>
                  <a:cubicBezTo>
                    <a:pt x="1953" y="9925"/>
                    <a:pt x="2111" y="10082"/>
                    <a:pt x="2111" y="10271"/>
                  </a:cubicBezTo>
                  <a:cubicBezTo>
                    <a:pt x="2111" y="10460"/>
                    <a:pt x="1953" y="10618"/>
                    <a:pt x="1764" y="10618"/>
                  </a:cubicBezTo>
                  <a:lnTo>
                    <a:pt x="0" y="10618"/>
                  </a:lnTo>
                  <a:lnTo>
                    <a:pt x="0" y="11689"/>
                  </a:lnTo>
                  <a:cubicBezTo>
                    <a:pt x="0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7" y="11878"/>
                    <a:pt x="3497" y="11689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97" name="Google Shape;7797;p76"/>
            <p:cNvSpPr/>
            <p:nvPr/>
          </p:nvSpPr>
          <p:spPr>
            <a:xfrm>
              <a:off x="-49185300" y="3920375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1"/>
                  </a:moveTo>
                  <a:cubicBezTo>
                    <a:pt x="1765" y="1"/>
                    <a:pt x="1229" y="32"/>
                    <a:pt x="631" y="631"/>
                  </a:cubicBezTo>
                  <a:cubicBezTo>
                    <a:pt x="253" y="1040"/>
                    <a:pt x="1" y="1576"/>
                    <a:pt x="1" y="2143"/>
                  </a:cubicBezTo>
                  <a:cubicBezTo>
                    <a:pt x="1" y="2868"/>
                    <a:pt x="631" y="3498"/>
                    <a:pt x="1418" y="3498"/>
                  </a:cubicBezTo>
                  <a:cubicBezTo>
                    <a:pt x="2017" y="3498"/>
                    <a:pt x="2553" y="3120"/>
                    <a:pt x="2742" y="2553"/>
                  </a:cubicBezTo>
                  <a:cubicBezTo>
                    <a:pt x="2868" y="2238"/>
                    <a:pt x="2805" y="1923"/>
                    <a:pt x="2616" y="1702"/>
                  </a:cubicBezTo>
                  <a:cubicBezTo>
                    <a:pt x="2395" y="1450"/>
                    <a:pt x="2269" y="1135"/>
                    <a:pt x="2742" y="568"/>
                  </a:cubicBezTo>
                  <a:cubicBezTo>
                    <a:pt x="2836" y="442"/>
                    <a:pt x="2868" y="316"/>
                    <a:pt x="2805" y="190"/>
                  </a:cubicBezTo>
                  <a:cubicBezTo>
                    <a:pt x="2742" y="95"/>
                    <a:pt x="2616" y="1"/>
                    <a:pt x="24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98" name="Google Shape;7798;p76"/>
            <p:cNvSpPr/>
            <p:nvPr/>
          </p:nvSpPr>
          <p:spPr>
            <a:xfrm>
              <a:off x="-49182150" y="4019625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2"/>
                  </a:cubicBezTo>
                  <a:lnTo>
                    <a:pt x="2584" y="1702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799" name="Google Shape;7799;p76"/>
            <p:cNvSpPr/>
            <p:nvPr/>
          </p:nvSpPr>
          <p:spPr>
            <a:xfrm>
              <a:off x="-49185300" y="4078700"/>
              <a:ext cx="70925" cy="141800"/>
            </a:xfrm>
            <a:custGeom>
              <a:avLst/>
              <a:gdLst/>
              <a:ahLst/>
              <a:cxnLst/>
              <a:rect l="l" t="t" r="r" b="b"/>
              <a:pathLst>
                <a:path w="2837" h="5672" extrusionOk="0">
                  <a:moveTo>
                    <a:pt x="32" y="0"/>
                  </a:moveTo>
                  <a:cubicBezTo>
                    <a:pt x="1" y="378"/>
                    <a:pt x="1" y="756"/>
                    <a:pt x="1" y="1071"/>
                  </a:cubicBezTo>
                  <a:cubicBezTo>
                    <a:pt x="1" y="2773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05" y="756"/>
                    <a:pt x="2805" y="410"/>
                    <a:pt x="27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00" name="Google Shape;7800;p76"/>
            <p:cNvSpPr/>
            <p:nvPr/>
          </p:nvSpPr>
          <p:spPr>
            <a:xfrm>
              <a:off x="-49271150" y="3920375"/>
              <a:ext cx="65400" cy="70125"/>
            </a:xfrm>
            <a:custGeom>
              <a:avLst/>
              <a:gdLst/>
              <a:ahLst/>
              <a:cxnLst/>
              <a:rect l="l" t="t" r="r" b="b"/>
              <a:pathLst>
                <a:path w="2616" h="2805" extrusionOk="0">
                  <a:moveTo>
                    <a:pt x="1324" y="1"/>
                  </a:moveTo>
                  <a:cubicBezTo>
                    <a:pt x="1182" y="1"/>
                    <a:pt x="1040" y="64"/>
                    <a:pt x="977" y="190"/>
                  </a:cubicBezTo>
                  <a:lnTo>
                    <a:pt x="1" y="2805"/>
                  </a:lnTo>
                  <a:lnTo>
                    <a:pt x="2616" y="2805"/>
                  </a:lnTo>
                  <a:lnTo>
                    <a:pt x="1670" y="190"/>
                  </a:lnTo>
                  <a:cubicBezTo>
                    <a:pt x="1607" y="64"/>
                    <a:pt x="1466" y="1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01" name="Google Shape;7801;p76"/>
            <p:cNvSpPr/>
            <p:nvPr/>
          </p:nvSpPr>
          <p:spPr>
            <a:xfrm>
              <a:off x="-49272725" y="4007800"/>
              <a:ext cx="70125" cy="159925"/>
            </a:xfrm>
            <a:custGeom>
              <a:avLst/>
              <a:gdLst/>
              <a:ahLst/>
              <a:cxnLst/>
              <a:rect l="l" t="t" r="r" b="b"/>
              <a:pathLst>
                <a:path w="2805" h="6397" extrusionOk="0">
                  <a:moveTo>
                    <a:pt x="1" y="1"/>
                  </a:moveTo>
                  <a:lnTo>
                    <a:pt x="1" y="6396"/>
                  </a:lnTo>
                  <a:lnTo>
                    <a:pt x="2805" y="6396"/>
                  </a:lnTo>
                  <a:lnTo>
                    <a:pt x="28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802" name="Google Shape;7802;p76"/>
          <p:cNvGrpSpPr/>
          <p:nvPr/>
        </p:nvGrpSpPr>
        <p:grpSpPr>
          <a:xfrm>
            <a:off x="907504" y="2904744"/>
            <a:ext cx="312375" cy="357123"/>
            <a:chOff x="-47505300" y="3200500"/>
            <a:chExt cx="263875" cy="301675"/>
          </a:xfrm>
          <a:solidFill>
            <a:srgbClr val="C00000">
              <a:alpha val="76000"/>
            </a:srgbClr>
          </a:solidFill>
        </p:grpSpPr>
        <p:sp>
          <p:nvSpPr>
            <p:cNvPr id="7803" name="Google Shape;7803;p76"/>
            <p:cNvSpPr/>
            <p:nvPr/>
          </p:nvSpPr>
          <p:spPr>
            <a:xfrm>
              <a:off x="-47382425" y="3306025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387" y="1"/>
                  </a:moveTo>
                  <a:cubicBezTo>
                    <a:pt x="1198" y="726"/>
                    <a:pt x="694" y="1261"/>
                    <a:pt x="1" y="1387"/>
                  </a:cubicBezTo>
                  <a:lnTo>
                    <a:pt x="1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04" name="Google Shape;7804;p76"/>
            <p:cNvSpPr/>
            <p:nvPr/>
          </p:nvSpPr>
          <p:spPr>
            <a:xfrm>
              <a:off x="-47382425" y="3306025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1" y="1"/>
                  </a:moveTo>
                  <a:lnTo>
                    <a:pt x="1" y="631"/>
                  </a:lnTo>
                  <a:cubicBezTo>
                    <a:pt x="316" y="568"/>
                    <a:pt x="536" y="316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05" name="Google Shape;7805;p76"/>
            <p:cNvSpPr/>
            <p:nvPr/>
          </p:nvSpPr>
          <p:spPr>
            <a:xfrm>
              <a:off x="-47487975" y="3200500"/>
              <a:ext cx="210325" cy="301675"/>
            </a:xfrm>
            <a:custGeom>
              <a:avLst/>
              <a:gdLst/>
              <a:ahLst/>
              <a:cxnLst/>
              <a:rect l="l" t="t" r="r" b="b"/>
              <a:pathLst>
                <a:path w="8413" h="12067" extrusionOk="0">
                  <a:moveTo>
                    <a:pt x="3845" y="2111"/>
                  </a:moveTo>
                  <a:cubicBezTo>
                    <a:pt x="4727" y="2111"/>
                    <a:pt x="5420" y="2678"/>
                    <a:pt x="5577" y="3529"/>
                  </a:cubicBezTo>
                  <a:lnTo>
                    <a:pt x="6680" y="3529"/>
                  </a:lnTo>
                  <a:cubicBezTo>
                    <a:pt x="6901" y="3529"/>
                    <a:pt x="7058" y="3686"/>
                    <a:pt x="7058" y="3875"/>
                  </a:cubicBezTo>
                  <a:lnTo>
                    <a:pt x="7058" y="6711"/>
                  </a:lnTo>
                  <a:lnTo>
                    <a:pt x="6995" y="6711"/>
                  </a:lnTo>
                  <a:cubicBezTo>
                    <a:pt x="6995" y="6900"/>
                    <a:pt x="6838" y="7057"/>
                    <a:pt x="6648" y="7057"/>
                  </a:cubicBezTo>
                  <a:lnTo>
                    <a:pt x="3845" y="7057"/>
                  </a:lnTo>
                  <a:cubicBezTo>
                    <a:pt x="3656" y="7057"/>
                    <a:pt x="3498" y="6900"/>
                    <a:pt x="3498" y="6711"/>
                  </a:cubicBezTo>
                  <a:lnTo>
                    <a:pt x="3498" y="5608"/>
                  </a:lnTo>
                  <a:cubicBezTo>
                    <a:pt x="2710" y="5451"/>
                    <a:pt x="2080" y="4726"/>
                    <a:pt x="2080" y="3875"/>
                  </a:cubicBezTo>
                  <a:cubicBezTo>
                    <a:pt x="2080" y="2899"/>
                    <a:pt x="2868" y="2111"/>
                    <a:pt x="3845" y="2111"/>
                  </a:cubicBezTo>
                  <a:close/>
                  <a:moveTo>
                    <a:pt x="5262" y="8444"/>
                  </a:moveTo>
                  <a:cubicBezTo>
                    <a:pt x="5483" y="8444"/>
                    <a:pt x="5640" y="8601"/>
                    <a:pt x="5640" y="8790"/>
                  </a:cubicBezTo>
                  <a:cubicBezTo>
                    <a:pt x="5640" y="8979"/>
                    <a:pt x="5483" y="9137"/>
                    <a:pt x="5262" y="9137"/>
                  </a:cubicBezTo>
                  <a:lnTo>
                    <a:pt x="2490" y="9137"/>
                  </a:lnTo>
                  <a:cubicBezTo>
                    <a:pt x="2269" y="9137"/>
                    <a:pt x="2112" y="8979"/>
                    <a:pt x="2112" y="8790"/>
                  </a:cubicBezTo>
                  <a:cubicBezTo>
                    <a:pt x="2112" y="8601"/>
                    <a:pt x="2269" y="8444"/>
                    <a:pt x="2490" y="8444"/>
                  </a:cubicBezTo>
                  <a:close/>
                  <a:moveTo>
                    <a:pt x="6680" y="8444"/>
                  </a:moveTo>
                  <a:cubicBezTo>
                    <a:pt x="6901" y="8444"/>
                    <a:pt x="7058" y="8601"/>
                    <a:pt x="7058" y="8790"/>
                  </a:cubicBezTo>
                  <a:cubicBezTo>
                    <a:pt x="6995" y="8979"/>
                    <a:pt x="6838" y="9137"/>
                    <a:pt x="6680" y="9137"/>
                  </a:cubicBezTo>
                  <a:cubicBezTo>
                    <a:pt x="6491" y="9137"/>
                    <a:pt x="6333" y="8979"/>
                    <a:pt x="6333" y="8790"/>
                  </a:cubicBezTo>
                  <a:cubicBezTo>
                    <a:pt x="6333" y="8601"/>
                    <a:pt x="6491" y="8444"/>
                    <a:pt x="6680" y="8444"/>
                  </a:cubicBezTo>
                  <a:close/>
                  <a:moveTo>
                    <a:pt x="6680" y="9861"/>
                  </a:moveTo>
                  <a:cubicBezTo>
                    <a:pt x="6901" y="9861"/>
                    <a:pt x="7058" y="10019"/>
                    <a:pt x="7058" y="10208"/>
                  </a:cubicBezTo>
                  <a:cubicBezTo>
                    <a:pt x="7058" y="10397"/>
                    <a:pt x="6838" y="10554"/>
                    <a:pt x="6680" y="10554"/>
                  </a:cubicBezTo>
                  <a:lnTo>
                    <a:pt x="2490" y="10554"/>
                  </a:lnTo>
                  <a:cubicBezTo>
                    <a:pt x="2269" y="10554"/>
                    <a:pt x="2112" y="10397"/>
                    <a:pt x="2112" y="10208"/>
                  </a:cubicBezTo>
                  <a:cubicBezTo>
                    <a:pt x="2112" y="10019"/>
                    <a:pt x="2269" y="9861"/>
                    <a:pt x="2490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418"/>
                  </a:lnTo>
                  <a:lnTo>
                    <a:pt x="1072" y="1418"/>
                  </a:lnTo>
                  <a:cubicBezTo>
                    <a:pt x="1261" y="1418"/>
                    <a:pt x="1419" y="1576"/>
                    <a:pt x="1419" y="1796"/>
                  </a:cubicBezTo>
                  <a:cubicBezTo>
                    <a:pt x="1419" y="1985"/>
                    <a:pt x="1261" y="2143"/>
                    <a:pt x="1072" y="2143"/>
                  </a:cubicBezTo>
                  <a:lnTo>
                    <a:pt x="1" y="2143"/>
                  </a:lnTo>
                  <a:lnTo>
                    <a:pt x="1" y="3560"/>
                  </a:lnTo>
                  <a:lnTo>
                    <a:pt x="1072" y="3560"/>
                  </a:lnTo>
                  <a:cubicBezTo>
                    <a:pt x="1261" y="3560"/>
                    <a:pt x="1419" y="3718"/>
                    <a:pt x="1419" y="3907"/>
                  </a:cubicBezTo>
                  <a:cubicBezTo>
                    <a:pt x="1419" y="4096"/>
                    <a:pt x="1261" y="4253"/>
                    <a:pt x="1072" y="4253"/>
                  </a:cubicBezTo>
                  <a:lnTo>
                    <a:pt x="1" y="4253"/>
                  </a:lnTo>
                  <a:lnTo>
                    <a:pt x="1" y="5671"/>
                  </a:lnTo>
                  <a:lnTo>
                    <a:pt x="1072" y="5671"/>
                  </a:lnTo>
                  <a:cubicBezTo>
                    <a:pt x="1261" y="5671"/>
                    <a:pt x="1419" y="5829"/>
                    <a:pt x="1419" y="6049"/>
                  </a:cubicBezTo>
                  <a:cubicBezTo>
                    <a:pt x="1419" y="6238"/>
                    <a:pt x="1261" y="6396"/>
                    <a:pt x="1072" y="6396"/>
                  </a:cubicBezTo>
                  <a:lnTo>
                    <a:pt x="1" y="6396"/>
                  </a:lnTo>
                  <a:lnTo>
                    <a:pt x="1" y="7814"/>
                  </a:lnTo>
                  <a:lnTo>
                    <a:pt x="1072" y="7814"/>
                  </a:lnTo>
                  <a:cubicBezTo>
                    <a:pt x="1261" y="7814"/>
                    <a:pt x="1419" y="7971"/>
                    <a:pt x="1419" y="8160"/>
                  </a:cubicBezTo>
                  <a:cubicBezTo>
                    <a:pt x="1419" y="8349"/>
                    <a:pt x="1261" y="8507"/>
                    <a:pt x="1072" y="8507"/>
                  </a:cubicBezTo>
                  <a:lnTo>
                    <a:pt x="1" y="8507"/>
                  </a:lnTo>
                  <a:lnTo>
                    <a:pt x="1" y="9924"/>
                  </a:lnTo>
                  <a:lnTo>
                    <a:pt x="1072" y="9924"/>
                  </a:lnTo>
                  <a:cubicBezTo>
                    <a:pt x="1261" y="9924"/>
                    <a:pt x="1419" y="10082"/>
                    <a:pt x="1419" y="10302"/>
                  </a:cubicBezTo>
                  <a:cubicBezTo>
                    <a:pt x="1419" y="10491"/>
                    <a:pt x="1261" y="10649"/>
                    <a:pt x="1072" y="10649"/>
                  </a:cubicBezTo>
                  <a:lnTo>
                    <a:pt x="1" y="10649"/>
                  </a:lnTo>
                  <a:lnTo>
                    <a:pt x="1" y="11689"/>
                  </a:lnTo>
                  <a:cubicBezTo>
                    <a:pt x="1" y="11909"/>
                    <a:pt x="158" y="12067"/>
                    <a:pt x="347" y="12067"/>
                  </a:cubicBezTo>
                  <a:lnTo>
                    <a:pt x="8066" y="12067"/>
                  </a:lnTo>
                  <a:cubicBezTo>
                    <a:pt x="8255" y="12067"/>
                    <a:pt x="8413" y="11909"/>
                    <a:pt x="8413" y="11689"/>
                  </a:cubicBezTo>
                  <a:lnTo>
                    <a:pt x="8413" y="410"/>
                  </a:ln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06" name="Google Shape;7806;p76"/>
            <p:cNvSpPr/>
            <p:nvPr/>
          </p:nvSpPr>
          <p:spPr>
            <a:xfrm>
              <a:off x="-47417875" y="32713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45"/>
                    <a:pt x="253" y="1891"/>
                    <a:pt x="694" y="2049"/>
                  </a:cubicBezTo>
                  <a:lnTo>
                    <a:pt x="694" y="1072"/>
                  </a:lnTo>
                  <a:cubicBezTo>
                    <a:pt x="694" y="883"/>
                    <a:pt x="852" y="725"/>
                    <a:pt x="1041" y="725"/>
                  </a:cubicBezTo>
                  <a:lnTo>
                    <a:pt x="2049" y="725"/>
                  </a:lnTo>
                  <a:cubicBezTo>
                    <a:pt x="1923" y="284"/>
                    <a:pt x="1513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07" name="Google Shape;7807;p76"/>
            <p:cNvSpPr/>
            <p:nvPr/>
          </p:nvSpPr>
          <p:spPr>
            <a:xfrm>
              <a:off x="-47505300" y="32359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08" name="Google Shape;7808;p76"/>
            <p:cNvSpPr/>
            <p:nvPr/>
          </p:nvSpPr>
          <p:spPr>
            <a:xfrm>
              <a:off x="-47505300" y="34470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09" name="Google Shape;7809;p76"/>
            <p:cNvSpPr/>
            <p:nvPr/>
          </p:nvSpPr>
          <p:spPr>
            <a:xfrm>
              <a:off x="-47505300" y="3394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lnTo>
                    <a:pt x="347" y="32"/>
                  </a:lnTo>
                  <a:cubicBezTo>
                    <a:pt x="127" y="32"/>
                    <a:pt x="1" y="190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10" name="Google Shape;7810;p76"/>
            <p:cNvSpPr/>
            <p:nvPr/>
          </p:nvSpPr>
          <p:spPr>
            <a:xfrm>
              <a:off x="-47505300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47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11" name="Google Shape;7811;p76"/>
            <p:cNvSpPr/>
            <p:nvPr/>
          </p:nvSpPr>
          <p:spPr>
            <a:xfrm>
              <a:off x="-47505300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12" name="Google Shape;7812;p76"/>
            <p:cNvSpPr/>
            <p:nvPr/>
          </p:nvSpPr>
          <p:spPr>
            <a:xfrm>
              <a:off x="-47259550" y="3411575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cubicBezTo>
                    <a:pt x="410" y="1891"/>
                    <a:pt x="725" y="1481"/>
                    <a:pt x="725" y="107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13" name="Google Shape;7813;p76"/>
            <p:cNvSpPr/>
            <p:nvPr/>
          </p:nvSpPr>
          <p:spPr>
            <a:xfrm>
              <a:off x="-47259550" y="3306025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725" y="1419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14" name="Google Shape;7814;p76"/>
            <p:cNvSpPr/>
            <p:nvPr/>
          </p:nvSpPr>
          <p:spPr>
            <a:xfrm>
              <a:off x="-47259550" y="33596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7"/>
                  </a:lnTo>
                  <a:lnTo>
                    <a:pt x="725" y="1387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15" name="Google Shape;7815;p76"/>
            <p:cNvSpPr/>
            <p:nvPr/>
          </p:nvSpPr>
          <p:spPr>
            <a:xfrm>
              <a:off x="-47259550" y="3238300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lnTo>
                    <a:pt x="725" y="2048"/>
                  </a:lnTo>
                  <a:lnTo>
                    <a:pt x="725" y="977"/>
                  </a:lnTo>
                  <a:cubicBezTo>
                    <a:pt x="693" y="505"/>
                    <a:pt x="410" y="127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816" name="Google Shape;7816;p76"/>
          <p:cNvGrpSpPr/>
          <p:nvPr/>
        </p:nvGrpSpPr>
        <p:grpSpPr>
          <a:xfrm>
            <a:off x="885604" y="3341092"/>
            <a:ext cx="356176" cy="355051"/>
            <a:chOff x="-47524975" y="3569100"/>
            <a:chExt cx="300875" cy="299925"/>
          </a:xfrm>
          <a:solidFill>
            <a:srgbClr val="C00000">
              <a:alpha val="76000"/>
            </a:srgbClr>
          </a:solidFill>
        </p:grpSpPr>
        <p:sp>
          <p:nvSpPr>
            <p:cNvPr id="7817" name="Google Shape;7817;p76"/>
            <p:cNvSpPr/>
            <p:nvPr/>
          </p:nvSpPr>
          <p:spPr>
            <a:xfrm>
              <a:off x="-47524975" y="3755775"/>
              <a:ext cx="115000" cy="113250"/>
            </a:xfrm>
            <a:custGeom>
              <a:avLst/>
              <a:gdLst/>
              <a:ahLst/>
              <a:cxnLst/>
              <a:rect l="l" t="t" r="r" b="b"/>
              <a:pathLst>
                <a:path w="4600" h="4530" extrusionOk="0">
                  <a:moveTo>
                    <a:pt x="3088" y="0"/>
                  </a:moveTo>
                  <a:lnTo>
                    <a:pt x="378" y="2741"/>
                  </a:lnTo>
                  <a:cubicBezTo>
                    <a:pt x="0" y="3119"/>
                    <a:pt x="0" y="3781"/>
                    <a:pt x="378" y="4222"/>
                  </a:cubicBezTo>
                  <a:cubicBezTo>
                    <a:pt x="583" y="4427"/>
                    <a:pt x="851" y="4529"/>
                    <a:pt x="1123" y="4529"/>
                  </a:cubicBezTo>
                  <a:cubicBezTo>
                    <a:pt x="1394" y="4529"/>
                    <a:pt x="1670" y="4427"/>
                    <a:pt x="1890" y="4222"/>
                  </a:cubicBezTo>
                  <a:lnTo>
                    <a:pt x="4600" y="1512"/>
                  </a:lnTo>
                  <a:cubicBezTo>
                    <a:pt x="4001" y="1103"/>
                    <a:pt x="3497" y="599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18" name="Google Shape;7818;p76"/>
            <p:cNvSpPr/>
            <p:nvPr/>
          </p:nvSpPr>
          <p:spPr>
            <a:xfrm>
              <a:off x="-47346200" y="36746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36"/>
                    <a:pt x="505" y="315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19" name="Google Shape;7819;p76"/>
            <p:cNvSpPr/>
            <p:nvPr/>
          </p:nvSpPr>
          <p:spPr>
            <a:xfrm>
              <a:off x="-47382425" y="364000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12"/>
                    <a:pt x="253" y="1890"/>
                    <a:pt x="694" y="2048"/>
                  </a:cubicBezTo>
                  <a:lnTo>
                    <a:pt x="694" y="1071"/>
                  </a:lnTo>
                  <a:cubicBezTo>
                    <a:pt x="694" y="851"/>
                    <a:pt x="851" y="693"/>
                    <a:pt x="1040" y="693"/>
                  </a:cubicBezTo>
                  <a:lnTo>
                    <a:pt x="2048" y="693"/>
                  </a:lnTo>
                  <a:cubicBezTo>
                    <a:pt x="1922" y="284"/>
                    <a:pt x="1513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20" name="Google Shape;7820;p76"/>
            <p:cNvSpPr/>
            <p:nvPr/>
          </p:nvSpPr>
          <p:spPr>
            <a:xfrm>
              <a:off x="-47346975" y="36746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0"/>
                  </a:moveTo>
                  <a:cubicBezTo>
                    <a:pt x="1261" y="693"/>
                    <a:pt x="693" y="1260"/>
                    <a:pt x="0" y="1355"/>
                  </a:cubicBezTo>
                  <a:lnTo>
                    <a:pt x="0" y="2111"/>
                  </a:lnTo>
                  <a:lnTo>
                    <a:pt x="2111" y="2111"/>
                  </a:lnTo>
                  <a:lnTo>
                    <a:pt x="21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21" name="Google Shape;7821;p76"/>
            <p:cNvSpPr/>
            <p:nvPr/>
          </p:nvSpPr>
          <p:spPr>
            <a:xfrm>
              <a:off x="-47452525" y="3569100"/>
              <a:ext cx="228425" cy="228425"/>
            </a:xfrm>
            <a:custGeom>
              <a:avLst/>
              <a:gdLst/>
              <a:ahLst/>
              <a:cxnLst/>
              <a:rect l="l" t="t" r="r" b="b"/>
              <a:pathLst>
                <a:path w="9137" h="9137" extrusionOk="0">
                  <a:moveTo>
                    <a:pt x="3907" y="2080"/>
                  </a:moveTo>
                  <a:cubicBezTo>
                    <a:pt x="4758" y="2080"/>
                    <a:pt x="5483" y="2679"/>
                    <a:pt x="5640" y="3498"/>
                  </a:cubicBezTo>
                  <a:lnTo>
                    <a:pt x="6743" y="3498"/>
                  </a:lnTo>
                  <a:cubicBezTo>
                    <a:pt x="6932" y="3498"/>
                    <a:pt x="7089" y="3655"/>
                    <a:pt x="7089" y="3844"/>
                  </a:cubicBezTo>
                  <a:lnTo>
                    <a:pt x="7089" y="6680"/>
                  </a:lnTo>
                  <a:lnTo>
                    <a:pt x="7058" y="6680"/>
                  </a:lnTo>
                  <a:cubicBezTo>
                    <a:pt x="7058" y="6900"/>
                    <a:pt x="6900" y="7058"/>
                    <a:pt x="6680" y="7058"/>
                  </a:cubicBezTo>
                  <a:lnTo>
                    <a:pt x="3907" y="7058"/>
                  </a:lnTo>
                  <a:cubicBezTo>
                    <a:pt x="3687" y="7058"/>
                    <a:pt x="3529" y="6900"/>
                    <a:pt x="3529" y="6680"/>
                  </a:cubicBezTo>
                  <a:lnTo>
                    <a:pt x="3529" y="5577"/>
                  </a:lnTo>
                  <a:cubicBezTo>
                    <a:pt x="2742" y="5419"/>
                    <a:pt x="2111" y="4726"/>
                    <a:pt x="2111" y="3844"/>
                  </a:cubicBezTo>
                  <a:cubicBezTo>
                    <a:pt x="2111" y="2868"/>
                    <a:pt x="2899" y="2080"/>
                    <a:pt x="3907" y="2080"/>
                  </a:cubicBezTo>
                  <a:close/>
                  <a:moveTo>
                    <a:pt x="4569" y="1"/>
                  </a:moveTo>
                  <a:cubicBezTo>
                    <a:pt x="2048" y="1"/>
                    <a:pt x="1" y="2048"/>
                    <a:pt x="1" y="4569"/>
                  </a:cubicBezTo>
                  <a:cubicBezTo>
                    <a:pt x="1" y="7089"/>
                    <a:pt x="2048" y="9137"/>
                    <a:pt x="4569" y="9137"/>
                  </a:cubicBezTo>
                  <a:cubicBezTo>
                    <a:pt x="7089" y="9137"/>
                    <a:pt x="9137" y="7089"/>
                    <a:pt x="9137" y="4569"/>
                  </a:cubicBezTo>
                  <a:cubicBezTo>
                    <a:pt x="9137" y="2048"/>
                    <a:pt x="7089" y="1"/>
                    <a:pt x="4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822" name="Google Shape;7822;p76"/>
          <p:cNvGrpSpPr/>
          <p:nvPr/>
        </p:nvGrpSpPr>
        <p:grpSpPr>
          <a:xfrm>
            <a:off x="886062" y="3820354"/>
            <a:ext cx="355258" cy="270410"/>
            <a:chOff x="-47523400" y="3973950"/>
            <a:chExt cx="300100" cy="228425"/>
          </a:xfrm>
          <a:solidFill>
            <a:srgbClr val="C00000">
              <a:alpha val="76000"/>
            </a:srgbClr>
          </a:solidFill>
        </p:grpSpPr>
        <p:sp>
          <p:nvSpPr>
            <p:cNvPr id="7823" name="Google Shape;7823;p76"/>
            <p:cNvSpPr/>
            <p:nvPr/>
          </p:nvSpPr>
          <p:spPr>
            <a:xfrm>
              <a:off x="-47417075" y="406137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24" name="Google Shape;7824;p76"/>
            <p:cNvSpPr/>
            <p:nvPr/>
          </p:nvSpPr>
          <p:spPr>
            <a:xfrm>
              <a:off x="-47417875" y="4061375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25" name="Google Shape;7825;p76"/>
            <p:cNvSpPr/>
            <p:nvPr/>
          </p:nvSpPr>
          <p:spPr>
            <a:xfrm>
              <a:off x="-47453300" y="40267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26" name="Google Shape;7826;p76"/>
            <p:cNvSpPr/>
            <p:nvPr/>
          </p:nvSpPr>
          <p:spPr>
            <a:xfrm>
              <a:off x="-47506875" y="3973950"/>
              <a:ext cx="264675" cy="174875"/>
            </a:xfrm>
            <a:custGeom>
              <a:avLst/>
              <a:gdLst/>
              <a:ahLst/>
              <a:cxnLst/>
              <a:rect l="l" t="t" r="r" b="b"/>
              <a:pathLst>
                <a:path w="10587" h="6995" extrusionOk="0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27" name="Google Shape;7827;p76"/>
            <p:cNvSpPr/>
            <p:nvPr/>
          </p:nvSpPr>
          <p:spPr>
            <a:xfrm>
              <a:off x="-47523400" y="4166900"/>
              <a:ext cx="300100" cy="35475"/>
            </a:xfrm>
            <a:custGeom>
              <a:avLst/>
              <a:gdLst/>
              <a:ahLst/>
              <a:cxnLst/>
              <a:rect l="l" t="t" r="r" b="b"/>
              <a:pathLst>
                <a:path w="12004" h="1419" extrusionOk="0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828" name="Google Shape;7828;p76"/>
          <p:cNvGrpSpPr/>
          <p:nvPr/>
        </p:nvGrpSpPr>
        <p:grpSpPr>
          <a:xfrm>
            <a:off x="3091183" y="2903353"/>
            <a:ext cx="354341" cy="357596"/>
            <a:chOff x="-45673275" y="3199325"/>
            <a:chExt cx="299325" cy="302075"/>
          </a:xfrm>
          <a:solidFill>
            <a:srgbClr val="C00000">
              <a:alpha val="76000"/>
            </a:srgbClr>
          </a:solidFill>
        </p:grpSpPr>
        <p:sp>
          <p:nvSpPr>
            <p:cNvPr id="7829" name="Google Shape;7829;p76"/>
            <p:cNvSpPr/>
            <p:nvPr/>
          </p:nvSpPr>
          <p:spPr>
            <a:xfrm>
              <a:off x="-45672500" y="3199325"/>
              <a:ext cx="298550" cy="194175"/>
            </a:xfrm>
            <a:custGeom>
              <a:avLst/>
              <a:gdLst/>
              <a:ahLst/>
              <a:cxnLst/>
              <a:rect l="l" t="t" r="r" b="b"/>
              <a:pathLst>
                <a:path w="11942" h="7767" extrusionOk="0">
                  <a:moveTo>
                    <a:pt x="5947" y="0"/>
                  </a:moveTo>
                  <a:cubicBezTo>
                    <a:pt x="5884" y="0"/>
                    <a:pt x="5829" y="16"/>
                    <a:pt x="5798" y="47"/>
                  </a:cubicBezTo>
                  <a:lnTo>
                    <a:pt x="158" y="3607"/>
                  </a:lnTo>
                  <a:cubicBezTo>
                    <a:pt x="32" y="3670"/>
                    <a:pt x="1" y="3765"/>
                    <a:pt x="1" y="3922"/>
                  </a:cubicBezTo>
                  <a:cubicBezTo>
                    <a:pt x="1" y="4017"/>
                    <a:pt x="64" y="4143"/>
                    <a:pt x="158" y="4237"/>
                  </a:cubicBezTo>
                  <a:lnTo>
                    <a:pt x="5735" y="7735"/>
                  </a:lnTo>
                  <a:cubicBezTo>
                    <a:pt x="5798" y="7766"/>
                    <a:pt x="5861" y="7766"/>
                    <a:pt x="5955" y="7766"/>
                  </a:cubicBezTo>
                  <a:cubicBezTo>
                    <a:pt x="6018" y="7766"/>
                    <a:pt x="6050" y="7766"/>
                    <a:pt x="6144" y="7735"/>
                  </a:cubicBezTo>
                  <a:lnTo>
                    <a:pt x="11784" y="4237"/>
                  </a:lnTo>
                  <a:cubicBezTo>
                    <a:pt x="11878" y="4143"/>
                    <a:pt x="11941" y="4080"/>
                    <a:pt x="11941" y="3922"/>
                  </a:cubicBezTo>
                  <a:cubicBezTo>
                    <a:pt x="11941" y="3796"/>
                    <a:pt x="11847" y="3670"/>
                    <a:pt x="11784" y="3607"/>
                  </a:cubicBezTo>
                  <a:lnTo>
                    <a:pt x="6144" y="47"/>
                  </a:lnTo>
                  <a:cubicBezTo>
                    <a:pt x="6081" y="16"/>
                    <a:pt x="6010" y="0"/>
                    <a:pt x="5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30" name="Google Shape;7830;p76"/>
            <p:cNvSpPr/>
            <p:nvPr/>
          </p:nvSpPr>
          <p:spPr>
            <a:xfrm>
              <a:off x="-45673275" y="3387150"/>
              <a:ext cx="299325" cy="114250"/>
            </a:xfrm>
            <a:custGeom>
              <a:avLst/>
              <a:gdLst/>
              <a:ahLst/>
              <a:cxnLst/>
              <a:rect l="l" t="t" r="r" b="b"/>
              <a:pathLst>
                <a:path w="11973" h="4570" extrusionOk="0">
                  <a:moveTo>
                    <a:pt x="693" y="1"/>
                  </a:moveTo>
                  <a:lnTo>
                    <a:pt x="158" y="348"/>
                  </a:lnTo>
                  <a:cubicBezTo>
                    <a:pt x="32" y="411"/>
                    <a:pt x="0" y="505"/>
                    <a:pt x="0" y="663"/>
                  </a:cubicBezTo>
                  <a:cubicBezTo>
                    <a:pt x="0" y="789"/>
                    <a:pt x="63" y="883"/>
                    <a:pt x="158" y="978"/>
                  </a:cubicBezTo>
                  <a:lnTo>
                    <a:pt x="5797" y="4506"/>
                  </a:lnTo>
                  <a:cubicBezTo>
                    <a:pt x="5829" y="4569"/>
                    <a:pt x="5892" y="4569"/>
                    <a:pt x="5986" y="4569"/>
                  </a:cubicBezTo>
                  <a:cubicBezTo>
                    <a:pt x="6049" y="4569"/>
                    <a:pt x="6112" y="4569"/>
                    <a:pt x="6175" y="4506"/>
                  </a:cubicBezTo>
                  <a:lnTo>
                    <a:pt x="11815" y="978"/>
                  </a:lnTo>
                  <a:cubicBezTo>
                    <a:pt x="11941" y="883"/>
                    <a:pt x="11972" y="820"/>
                    <a:pt x="11972" y="663"/>
                  </a:cubicBezTo>
                  <a:cubicBezTo>
                    <a:pt x="11972" y="537"/>
                    <a:pt x="11878" y="411"/>
                    <a:pt x="11815" y="348"/>
                  </a:cubicBezTo>
                  <a:lnTo>
                    <a:pt x="11248" y="1"/>
                  </a:lnTo>
                  <a:lnTo>
                    <a:pt x="6175" y="3151"/>
                  </a:lnTo>
                  <a:cubicBezTo>
                    <a:pt x="6144" y="3183"/>
                    <a:pt x="6049" y="3183"/>
                    <a:pt x="5986" y="3183"/>
                  </a:cubicBezTo>
                  <a:cubicBezTo>
                    <a:pt x="5892" y="3183"/>
                    <a:pt x="5860" y="3183"/>
                    <a:pt x="5797" y="3151"/>
                  </a:cubicBezTo>
                  <a:lnTo>
                    <a:pt x="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31" name="Google Shape;7831;p76"/>
            <p:cNvSpPr/>
            <p:nvPr/>
          </p:nvSpPr>
          <p:spPr>
            <a:xfrm>
              <a:off x="-45673275" y="3334400"/>
              <a:ext cx="299325" cy="113425"/>
            </a:xfrm>
            <a:custGeom>
              <a:avLst/>
              <a:gdLst/>
              <a:ahLst/>
              <a:cxnLst/>
              <a:rect l="l" t="t" r="r" b="b"/>
              <a:pathLst>
                <a:path w="11973" h="4537" extrusionOk="0">
                  <a:moveTo>
                    <a:pt x="693" y="0"/>
                  </a:moveTo>
                  <a:lnTo>
                    <a:pt x="158" y="378"/>
                  </a:lnTo>
                  <a:cubicBezTo>
                    <a:pt x="32" y="441"/>
                    <a:pt x="0" y="536"/>
                    <a:pt x="0" y="693"/>
                  </a:cubicBezTo>
                  <a:cubicBezTo>
                    <a:pt x="0" y="851"/>
                    <a:pt x="63" y="914"/>
                    <a:pt x="158" y="1008"/>
                  </a:cubicBezTo>
                  <a:lnTo>
                    <a:pt x="5797" y="4505"/>
                  </a:lnTo>
                  <a:cubicBezTo>
                    <a:pt x="5829" y="4537"/>
                    <a:pt x="5892" y="4537"/>
                    <a:pt x="5986" y="4537"/>
                  </a:cubicBezTo>
                  <a:cubicBezTo>
                    <a:pt x="6049" y="4537"/>
                    <a:pt x="6112" y="4537"/>
                    <a:pt x="6175" y="4505"/>
                  </a:cubicBezTo>
                  <a:lnTo>
                    <a:pt x="11815" y="1008"/>
                  </a:lnTo>
                  <a:cubicBezTo>
                    <a:pt x="11941" y="914"/>
                    <a:pt x="11972" y="851"/>
                    <a:pt x="11972" y="693"/>
                  </a:cubicBezTo>
                  <a:cubicBezTo>
                    <a:pt x="11972" y="536"/>
                    <a:pt x="11878" y="441"/>
                    <a:pt x="11815" y="378"/>
                  </a:cubicBezTo>
                  <a:lnTo>
                    <a:pt x="11248" y="0"/>
                  </a:lnTo>
                  <a:lnTo>
                    <a:pt x="6175" y="3214"/>
                  </a:lnTo>
                  <a:cubicBezTo>
                    <a:pt x="6144" y="3245"/>
                    <a:pt x="6049" y="3245"/>
                    <a:pt x="5986" y="3245"/>
                  </a:cubicBezTo>
                  <a:cubicBezTo>
                    <a:pt x="5892" y="3245"/>
                    <a:pt x="5860" y="3245"/>
                    <a:pt x="5797" y="3214"/>
                  </a:cubicBez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832" name="Google Shape;7832;p76"/>
          <p:cNvGrpSpPr/>
          <p:nvPr/>
        </p:nvGrpSpPr>
        <p:grpSpPr>
          <a:xfrm>
            <a:off x="3090251" y="3361602"/>
            <a:ext cx="356205" cy="314240"/>
            <a:chOff x="-45674075" y="3586425"/>
            <a:chExt cx="300900" cy="265450"/>
          </a:xfrm>
          <a:solidFill>
            <a:srgbClr val="C00000">
              <a:alpha val="76000"/>
            </a:srgbClr>
          </a:solidFill>
        </p:grpSpPr>
        <p:sp>
          <p:nvSpPr>
            <p:cNvPr id="7833" name="Google Shape;7833;p76"/>
            <p:cNvSpPr/>
            <p:nvPr/>
          </p:nvSpPr>
          <p:spPr>
            <a:xfrm>
              <a:off x="-45674075" y="3586425"/>
              <a:ext cx="300125" cy="70925"/>
            </a:xfrm>
            <a:custGeom>
              <a:avLst/>
              <a:gdLst/>
              <a:ahLst/>
              <a:cxnLst/>
              <a:rect l="l" t="t" r="r" b="b"/>
              <a:pathLst>
                <a:path w="12005" h="2837" extrusionOk="0">
                  <a:moveTo>
                    <a:pt x="6018" y="1418"/>
                  </a:moveTo>
                  <a:cubicBezTo>
                    <a:pt x="6207" y="1418"/>
                    <a:pt x="6365" y="1576"/>
                    <a:pt x="6365" y="1765"/>
                  </a:cubicBezTo>
                  <a:cubicBezTo>
                    <a:pt x="6365" y="1986"/>
                    <a:pt x="6207" y="2143"/>
                    <a:pt x="6018" y="2143"/>
                  </a:cubicBezTo>
                  <a:lnTo>
                    <a:pt x="5294" y="2143"/>
                  </a:lnTo>
                  <a:cubicBezTo>
                    <a:pt x="5105" y="2143"/>
                    <a:pt x="4947" y="1986"/>
                    <a:pt x="4947" y="1765"/>
                  </a:cubicBezTo>
                  <a:cubicBezTo>
                    <a:pt x="4947" y="1576"/>
                    <a:pt x="5105" y="1418"/>
                    <a:pt x="5294" y="1418"/>
                  </a:cubicBezTo>
                  <a:close/>
                  <a:moveTo>
                    <a:pt x="8129" y="1418"/>
                  </a:moveTo>
                  <a:cubicBezTo>
                    <a:pt x="8318" y="1418"/>
                    <a:pt x="8476" y="1576"/>
                    <a:pt x="8476" y="1765"/>
                  </a:cubicBezTo>
                  <a:cubicBezTo>
                    <a:pt x="8476" y="1986"/>
                    <a:pt x="8318" y="2143"/>
                    <a:pt x="8129" y="2143"/>
                  </a:cubicBezTo>
                  <a:lnTo>
                    <a:pt x="7436" y="2143"/>
                  </a:lnTo>
                  <a:cubicBezTo>
                    <a:pt x="7215" y="2143"/>
                    <a:pt x="7089" y="1986"/>
                    <a:pt x="7089" y="1765"/>
                  </a:cubicBezTo>
                  <a:cubicBezTo>
                    <a:pt x="7089" y="1576"/>
                    <a:pt x="7215" y="1418"/>
                    <a:pt x="7436" y="1418"/>
                  </a:cubicBezTo>
                  <a:close/>
                  <a:moveTo>
                    <a:pt x="10240" y="1418"/>
                  </a:moveTo>
                  <a:cubicBezTo>
                    <a:pt x="10429" y="1418"/>
                    <a:pt x="10587" y="1576"/>
                    <a:pt x="10587" y="1765"/>
                  </a:cubicBezTo>
                  <a:cubicBezTo>
                    <a:pt x="10587" y="1986"/>
                    <a:pt x="10429" y="2143"/>
                    <a:pt x="10240" y="2143"/>
                  </a:cubicBezTo>
                  <a:lnTo>
                    <a:pt x="9515" y="2143"/>
                  </a:lnTo>
                  <a:cubicBezTo>
                    <a:pt x="9326" y="2143"/>
                    <a:pt x="9169" y="1986"/>
                    <a:pt x="9169" y="1765"/>
                  </a:cubicBezTo>
                  <a:cubicBezTo>
                    <a:pt x="9169" y="1576"/>
                    <a:pt x="9326" y="1418"/>
                    <a:pt x="9515" y="1418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lnTo>
                    <a:pt x="1" y="2836"/>
                  </a:lnTo>
                  <a:lnTo>
                    <a:pt x="12004" y="2836"/>
                  </a:lnTo>
                  <a:lnTo>
                    <a:pt x="12004" y="1072"/>
                  </a:lnTo>
                  <a:cubicBezTo>
                    <a:pt x="12004" y="473"/>
                    <a:pt x="11532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34" name="Google Shape;7834;p76"/>
            <p:cNvSpPr/>
            <p:nvPr/>
          </p:nvSpPr>
          <p:spPr>
            <a:xfrm>
              <a:off x="-45673275" y="3675425"/>
              <a:ext cx="300100" cy="176450"/>
            </a:xfrm>
            <a:custGeom>
              <a:avLst/>
              <a:gdLst/>
              <a:ahLst/>
              <a:cxnLst/>
              <a:rect l="l" t="t" r="r" b="b"/>
              <a:pathLst>
                <a:path w="12004" h="7058" extrusionOk="0">
                  <a:moveTo>
                    <a:pt x="3852" y="1387"/>
                  </a:moveTo>
                  <a:cubicBezTo>
                    <a:pt x="3946" y="1387"/>
                    <a:pt x="4049" y="1418"/>
                    <a:pt x="4128" y="1481"/>
                  </a:cubicBezTo>
                  <a:cubicBezTo>
                    <a:pt x="4254" y="1607"/>
                    <a:pt x="4254" y="1828"/>
                    <a:pt x="4128" y="2017"/>
                  </a:cubicBezTo>
                  <a:lnTo>
                    <a:pt x="2993" y="3151"/>
                  </a:lnTo>
                  <a:lnTo>
                    <a:pt x="4128" y="4317"/>
                  </a:lnTo>
                  <a:cubicBezTo>
                    <a:pt x="4254" y="4443"/>
                    <a:pt x="4254" y="4695"/>
                    <a:pt x="4128" y="4852"/>
                  </a:cubicBezTo>
                  <a:cubicBezTo>
                    <a:pt x="4064" y="4900"/>
                    <a:pt x="3978" y="4923"/>
                    <a:pt x="3887" y="4923"/>
                  </a:cubicBezTo>
                  <a:cubicBezTo>
                    <a:pt x="3797" y="4923"/>
                    <a:pt x="3702" y="4900"/>
                    <a:pt x="3623" y="4852"/>
                  </a:cubicBezTo>
                  <a:lnTo>
                    <a:pt x="2206" y="3435"/>
                  </a:lnTo>
                  <a:cubicBezTo>
                    <a:pt x="2080" y="3309"/>
                    <a:pt x="2080" y="3057"/>
                    <a:pt x="2206" y="2899"/>
                  </a:cubicBezTo>
                  <a:lnTo>
                    <a:pt x="3623" y="1481"/>
                  </a:lnTo>
                  <a:cubicBezTo>
                    <a:pt x="3671" y="1418"/>
                    <a:pt x="3757" y="1387"/>
                    <a:pt x="3852" y="1387"/>
                  </a:cubicBezTo>
                  <a:close/>
                  <a:moveTo>
                    <a:pt x="8070" y="1450"/>
                  </a:moveTo>
                  <a:cubicBezTo>
                    <a:pt x="8168" y="1450"/>
                    <a:pt x="8270" y="1481"/>
                    <a:pt x="8349" y="1544"/>
                  </a:cubicBezTo>
                  <a:lnTo>
                    <a:pt x="9767" y="2962"/>
                  </a:lnTo>
                  <a:cubicBezTo>
                    <a:pt x="9861" y="3025"/>
                    <a:pt x="9861" y="3246"/>
                    <a:pt x="9767" y="3435"/>
                  </a:cubicBezTo>
                  <a:lnTo>
                    <a:pt x="8349" y="4852"/>
                  </a:lnTo>
                  <a:cubicBezTo>
                    <a:pt x="8286" y="4900"/>
                    <a:pt x="8192" y="4923"/>
                    <a:pt x="8093" y="4923"/>
                  </a:cubicBezTo>
                  <a:cubicBezTo>
                    <a:pt x="7995" y="4923"/>
                    <a:pt x="7892" y="4900"/>
                    <a:pt x="7814" y="4852"/>
                  </a:cubicBezTo>
                  <a:cubicBezTo>
                    <a:pt x="7719" y="4726"/>
                    <a:pt x="7719" y="4474"/>
                    <a:pt x="7814" y="4317"/>
                  </a:cubicBezTo>
                  <a:lnTo>
                    <a:pt x="8979" y="3183"/>
                  </a:lnTo>
                  <a:lnTo>
                    <a:pt x="7814" y="2049"/>
                  </a:lnTo>
                  <a:cubicBezTo>
                    <a:pt x="7719" y="1923"/>
                    <a:pt x="7719" y="1702"/>
                    <a:pt x="7814" y="1544"/>
                  </a:cubicBezTo>
                  <a:cubicBezTo>
                    <a:pt x="7877" y="1481"/>
                    <a:pt x="7971" y="1450"/>
                    <a:pt x="8070" y="1450"/>
                  </a:cubicBezTo>
                  <a:close/>
                  <a:moveTo>
                    <a:pt x="6704" y="737"/>
                  </a:moveTo>
                  <a:cubicBezTo>
                    <a:pt x="6738" y="737"/>
                    <a:pt x="6773" y="744"/>
                    <a:pt x="6805" y="757"/>
                  </a:cubicBezTo>
                  <a:cubicBezTo>
                    <a:pt x="6994" y="788"/>
                    <a:pt x="7089" y="977"/>
                    <a:pt x="7057" y="1166"/>
                  </a:cubicBezTo>
                  <a:lnTo>
                    <a:pt x="5608" y="5388"/>
                  </a:lnTo>
                  <a:cubicBezTo>
                    <a:pt x="5553" y="5553"/>
                    <a:pt x="5402" y="5646"/>
                    <a:pt x="5260" y="5646"/>
                  </a:cubicBezTo>
                  <a:cubicBezTo>
                    <a:pt x="5239" y="5646"/>
                    <a:pt x="5219" y="5644"/>
                    <a:pt x="5199" y="5640"/>
                  </a:cubicBezTo>
                  <a:cubicBezTo>
                    <a:pt x="4978" y="5546"/>
                    <a:pt x="4915" y="5357"/>
                    <a:pt x="4947" y="5199"/>
                  </a:cubicBezTo>
                  <a:lnTo>
                    <a:pt x="6364" y="977"/>
                  </a:lnTo>
                  <a:cubicBezTo>
                    <a:pt x="6439" y="828"/>
                    <a:pt x="6573" y="737"/>
                    <a:pt x="6704" y="737"/>
                  </a:cubicBezTo>
                  <a:close/>
                  <a:moveTo>
                    <a:pt x="0" y="1"/>
                  </a:moveTo>
                  <a:lnTo>
                    <a:pt x="0" y="5987"/>
                  </a:lnTo>
                  <a:cubicBezTo>
                    <a:pt x="0" y="6585"/>
                    <a:pt x="473" y="7058"/>
                    <a:pt x="1040" y="7058"/>
                  </a:cubicBezTo>
                  <a:lnTo>
                    <a:pt x="10933" y="7058"/>
                  </a:lnTo>
                  <a:cubicBezTo>
                    <a:pt x="11531" y="7058"/>
                    <a:pt x="12004" y="6585"/>
                    <a:pt x="12004" y="5987"/>
                  </a:cubicBezTo>
                  <a:lnTo>
                    <a:pt x="1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835" name="Google Shape;7835;p76"/>
          <p:cNvGrpSpPr/>
          <p:nvPr/>
        </p:nvGrpSpPr>
        <p:grpSpPr>
          <a:xfrm>
            <a:off x="3091183" y="3777441"/>
            <a:ext cx="354341" cy="356205"/>
            <a:chOff x="-45673275" y="3937700"/>
            <a:chExt cx="299325" cy="300900"/>
          </a:xfrm>
          <a:solidFill>
            <a:srgbClr val="C00000">
              <a:alpha val="76000"/>
            </a:srgbClr>
          </a:solidFill>
        </p:grpSpPr>
        <p:sp>
          <p:nvSpPr>
            <p:cNvPr id="7836" name="Google Shape;7836;p76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37" name="Google Shape;7837;p76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38" name="Google Shape;7838;p76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39" name="Google Shape;7839;p76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40" name="Google Shape;7840;p76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41" name="Google Shape;7841;p76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842" name="Google Shape;7842;p76"/>
          <p:cNvGrpSpPr/>
          <p:nvPr/>
        </p:nvGrpSpPr>
        <p:grpSpPr>
          <a:xfrm>
            <a:off x="2205349" y="4270225"/>
            <a:ext cx="356205" cy="356205"/>
            <a:chOff x="-44512325" y="3176075"/>
            <a:chExt cx="300900" cy="300900"/>
          </a:xfrm>
          <a:solidFill>
            <a:srgbClr val="C00000">
              <a:alpha val="76000"/>
            </a:srgbClr>
          </a:solidFill>
        </p:grpSpPr>
        <p:sp>
          <p:nvSpPr>
            <p:cNvPr id="7843" name="Google Shape;7843;p76"/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44" name="Google Shape;7844;p76"/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45" name="Google Shape;7845;p76"/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846" name="Google Shape;7846;p76"/>
          <p:cNvGrpSpPr/>
          <p:nvPr/>
        </p:nvGrpSpPr>
        <p:grpSpPr>
          <a:xfrm>
            <a:off x="2608689" y="1539249"/>
            <a:ext cx="354341" cy="354341"/>
            <a:chOff x="-49027775" y="3183175"/>
            <a:chExt cx="299325" cy="299325"/>
          </a:xfrm>
          <a:solidFill>
            <a:srgbClr val="C00000">
              <a:alpha val="76000"/>
            </a:srgbClr>
          </a:solidFill>
        </p:grpSpPr>
        <p:sp>
          <p:nvSpPr>
            <p:cNvPr id="7847" name="Google Shape;7847;p76"/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48" name="Google Shape;7848;p76"/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49" name="Google Shape;7849;p76"/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50" name="Google Shape;7850;p76"/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851" name="Google Shape;7851;p76"/>
          <p:cNvGrpSpPr/>
          <p:nvPr/>
        </p:nvGrpSpPr>
        <p:grpSpPr>
          <a:xfrm>
            <a:off x="2608230" y="1974651"/>
            <a:ext cx="355258" cy="357152"/>
            <a:chOff x="-49027775" y="3550975"/>
            <a:chExt cx="300100" cy="301700"/>
          </a:xfrm>
          <a:solidFill>
            <a:srgbClr val="C00000">
              <a:alpha val="76000"/>
            </a:srgbClr>
          </a:solidFill>
        </p:grpSpPr>
        <p:sp>
          <p:nvSpPr>
            <p:cNvPr id="7852" name="Google Shape;7852;p76"/>
            <p:cNvSpPr/>
            <p:nvPr/>
          </p:nvSpPr>
          <p:spPr>
            <a:xfrm>
              <a:off x="-48941125" y="3613200"/>
              <a:ext cx="74050" cy="26825"/>
            </a:xfrm>
            <a:custGeom>
              <a:avLst/>
              <a:gdLst/>
              <a:ahLst/>
              <a:cxnLst/>
              <a:rect l="l" t="t" r="r" b="b"/>
              <a:pathLst>
                <a:path w="2962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702" y="1072"/>
                  </a:ln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53" name="Google Shape;7853;p76"/>
            <p:cNvSpPr/>
            <p:nvPr/>
          </p:nvSpPr>
          <p:spPr>
            <a:xfrm>
              <a:off x="-488710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670" y="1072"/>
                  </a:lnTo>
                  <a:lnTo>
                    <a:pt x="29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54" name="Google Shape;7854;p76"/>
            <p:cNvSpPr/>
            <p:nvPr/>
          </p:nvSpPr>
          <p:spPr>
            <a:xfrm>
              <a:off x="-48893075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0" y="1"/>
                  </a:moveTo>
                  <a:lnTo>
                    <a:pt x="2142" y="1734"/>
                  </a:lnTo>
                  <a:lnTo>
                    <a:pt x="3812" y="1734"/>
                  </a:ln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55" name="Google Shape;7855;p76"/>
            <p:cNvSpPr/>
            <p:nvPr/>
          </p:nvSpPr>
          <p:spPr>
            <a:xfrm>
              <a:off x="-49027775" y="3550975"/>
              <a:ext cx="100050" cy="87475"/>
            </a:xfrm>
            <a:custGeom>
              <a:avLst/>
              <a:gdLst/>
              <a:ahLst/>
              <a:cxnLst/>
              <a:rect l="l" t="t" r="r" b="b"/>
              <a:pathLst>
                <a:path w="4002" h="3499" extrusionOk="0">
                  <a:moveTo>
                    <a:pt x="2112" y="1797"/>
                  </a:moveTo>
                  <a:cubicBezTo>
                    <a:pt x="2332" y="1797"/>
                    <a:pt x="2490" y="1923"/>
                    <a:pt x="2490" y="2143"/>
                  </a:cubicBezTo>
                  <a:cubicBezTo>
                    <a:pt x="2490" y="2332"/>
                    <a:pt x="2332" y="2490"/>
                    <a:pt x="2112" y="2490"/>
                  </a:cubicBezTo>
                  <a:cubicBezTo>
                    <a:pt x="1923" y="2490"/>
                    <a:pt x="1765" y="2332"/>
                    <a:pt x="1765" y="2143"/>
                  </a:cubicBezTo>
                  <a:cubicBezTo>
                    <a:pt x="1765" y="1923"/>
                    <a:pt x="1923" y="1797"/>
                    <a:pt x="2112" y="1797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3498"/>
                  </a:lnTo>
                  <a:lnTo>
                    <a:pt x="2364" y="3498"/>
                  </a:lnTo>
                  <a:lnTo>
                    <a:pt x="4002" y="2143"/>
                  </a:lnTo>
                  <a:lnTo>
                    <a:pt x="14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56" name="Google Shape;7856;p76"/>
            <p:cNvSpPr/>
            <p:nvPr/>
          </p:nvSpPr>
          <p:spPr>
            <a:xfrm>
              <a:off x="-48962400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1" y="1"/>
                  </a:moveTo>
                  <a:lnTo>
                    <a:pt x="2111" y="1734"/>
                  </a:lnTo>
                  <a:lnTo>
                    <a:pt x="3813" y="1734"/>
                  </a:lnTo>
                  <a:lnTo>
                    <a:pt x="17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57" name="Google Shape;7857;p76"/>
            <p:cNvSpPr/>
            <p:nvPr/>
          </p:nvSpPr>
          <p:spPr>
            <a:xfrm>
              <a:off x="-49027775" y="3657325"/>
              <a:ext cx="300100" cy="195350"/>
            </a:xfrm>
            <a:custGeom>
              <a:avLst/>
              <a:gdLst/>
              <a:ahLst/>
              <a:cxnLst/>
              <a:rect l="l" t="t" r="r" b="b"/>
              <a:pathLst>
                <a:path w="12004" h="7814" extrusionOk="0">
                  <a:moveTo>
                    <a:pt x="5987" y="410"/>
                  </a:moveTo>
                  <a:cubicBezTo>
                    <a:pt x="7719" y="410"/>
                    <a:pt x="9137" y="1827"/>
                    <a:pt x="9137" y="3560"/>
                  </a:cubicBezTo>
                  <a:cubicBezTo>
                    <a:pt x="9137" y="5293"/>
                    <a:pt x="7719" y="6711"/>
                    <a:pt x="5987" y="6711"/>
                  </a:cubicBezTo>
                  <a:cubicBezTo>
                    <a:pt x="4254" y="6711"/>
                    <a:pt x="2836" y="5293"/>
                    <a:pt x="2836" y="3560"/>
                  </a:cubicBezTo>
                  <a:cubicBezTo>
                    <a:pt x="2836" y="1827"/>
                    <a:pt x="4254" y="410"/>
                    <a:pt x="5987" y="410"/>
                  </a:cubicBezTo>
                  <a:close/>
                  <a:moveTo>
                    <a:pt x="1" y="0"/>
                  </a:moveTo>
                  <a:lnTo>
                    <a:pt x="1" y="6742"/>
                  </a:lnTo>
                  <a:cubicBezTo>
                    <a:pt x="1" y="7341"/>
                    <a:pt x="473" y="7813"/>
                    <a:pt x="1072" y="7813"/>
                  </a:cubicBezTo>
                  <a:lnTo>
                    <a:pt x="10933" y="7813"/>
                  </a:lnTo>
                  <a:cubicBezTo>
                    <a:pt x="11532" y="7813"/>
                    <a:pt x="12004" y="7341"/>
                    <a:pt x="12004" y="6742"/>
                  </a:cubicBezTo>
                  <a:lnTo>
                    <a:pt x="120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58" name="Google Shape;7858;p76"/>
            <p:cNvSpPr/>
            <p:nvPr/>
          </p:nvSpPr>
          <p:spPr>
            <a:xfrm>
              <a:off x="-48886775" y="3726625"/>
              <a:ext cx="28375" cy="37050"/>
            </a:xfrm>
            <a:custGeom>
              <a:avLst/>
              <a:gdLst/>
              <a:ahLst/>
              <a:cxnLst/>
              <a:rect l="l" t="t" r="r" b="b"/>
              <a:pathLst>
                <a:path w="1135" h="1482" extrusionOk="0">
                  <a:moveTo>
                    <a:pt x="0" y="1"/>
                  </a:moveTo>
                  <a:lnTo>
                    <a:pt x="0" y="1481"/>
                  </a:lnTo>
                  <a:lnTo>
                    <a:pt x="1134" y="75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59" name="Google Shape;7859;p76"/>
            <p:cNvSpPr/>
            <p:nvPr/>
          </p:nvSpPr>
          <p:spPr>
            <a:xfrm>
              <a:off x="-48822975" y="3550975"/>
              <a:ext cx="94525" cy="44925"/>
            </a:xfrm>
            <a:custGeom>
              <a:avLst/>
              <a:gdLst/>
              <a:ahLst/>
              <a:cxnLst/>
              <a:rect l="l" t="t" r="r" b="b"/>
              <a:pathLst>
                <a:path w="3781" h="1797" extrusionOk="0">
                  <a:moveTo>
                    <a:pt x="0" y="1"/>
                  </a:moveTo>
                  <a:lnTo>
                    <a:pt x="2111" y="1797"/>
                  </a:lnTo>
                  <a:lnTo>
                    <a:pt x="3781" y="1797"/>
                  </a:lnTo>
                  <a:lnTo>
                    <a:pt x="3781" y="1072"/>
                  </a:lnTo>
                  <a:cubicBezTo>
                    <a:pt x="3781" y="474"/>
                    <a:pt x="3308" y="1"/>
                    <a:pt x="2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60" name="Google Shape;7860;p76"/>
            <p:cNvSpPr/>
            <p:nvPr/>
          </p:nvSpPr>
          <p:spPr>
            <a:xfrm>
              <a:off x="-48939550" y="3684100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1741" y="757"/>
                  </a:moveTo>
                  <a:cubicBezTo>
                    <a:pt x="1812" y="757"/>
                    <a:pt x="1885" y="777"/>
                    <a:pt x="1954" y="819"/>
                  </a:cubicBezTo>
                  <a:lnTo>
                    <a:pt x="4064" y="2237"/>
                  </a:lnTo>
                  <a:cubicBezTo>
                    <a:pt x="4253" y="2300"/>
                    <a:pt x="4253" y="2615"/>
                    <a:pt x="4064" y="2773"/>
                  </a:cubicBezTo>
                  <a:lnTo>
                    <a:pt x="1954" y="4190"/>
                  </a:lnTo>
                  <a:cubicBezTo>
                    <a:pt x="1885" y="4233"/>
                    <a:pt x="1812" y="4253"/>
                    <a:pt x="1741" y="4253"/>
                  </a:cubicBezTo>
                  <a:cubicBezTo>
                    <a:pt x="1553" y="4253"/>
                    <a:pt x="1387" y="4113"/>
                    <a:pt x="1387" y="3907"/>
                  </a:cubicBezTo>
                  <a:lnTo>
                    <a:pt x="1387" y="1103"/>
                  </a:lnTo>
                  <a:cubicBezTo>
                    <a:pt x="1387" y="897"/>
                    <a:pt x="1553" y="757"/>
                    <a:pt x="1741" y="757"/>
                  </a:cubicBezTo>
                  <a:close/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781"/>
                    <a:pt x="1103" y="4884"/>
                    <a:pt x="2458" y="4884"/>
                  </a:cubicBezTo>
                  <a:cubicBezTo>
                    <a:pt x="3781" y="4884"/>
                    <a:pt x="4884" y="3781"/>
                    <a:pt x="4884" y="2458"/>
                  </a:cubicBezTo>
                  <a:cubicBezTo>
                    <a:pt x="4884" y="1103"/>
                    <a:pt x="3812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61" name="Google Shape;7861;p76"/>
            <p:cNvSpPr/>
            <p:nvPr/>
          </p:nvSpPr>
          <p:spPr>
            <a:xfrm>
              <a:off x="-488017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1" y="1"/>
                  </a:moveTo>
                  <a:lnTo>
                    <a:pt x="1" y="1072"/>
                  </a:lnTo>
                  <a:lnTo>
                    <a:pt x="2931" y="1072"/>
                  </a:lnTo>
                  <a:lnTo>
                    <a:pt x="29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862" name="Google Shape;7862;p76"/>
          <p:cNvGrpSpPr/>
          <p:nvPr/>
        </p:nvGrpSpPr>
        <p:grpSpPr>
          <a:xfrm>
            <a:off x="2606306" y="2411710"/>
            <a:ext cx="359106" cy="355525"/>
            <a:chOff x="-49031025" y="3920175"/>
            <a:chExt cx="303350" cy="300325"/>
          </a:xfrm>
          <a:solidFill>
            <a:srgbClr val="C00000">
              <a:alpha val="76000"/>
            </a:srgbClr>
          </a:solidFill>
        </p:grpSpPr>
        <p:sp>
          <p:nvSpPr>
            <p:cNvPr id="7863" name="Google Shape;7863;p76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64" name="Google Shape;7864;p76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65" name="Google Shape;7865;p76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66" name="Google Shape;7866;p76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67" name="Google Shape;7867;p76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68" name="Google Shape;7868;p76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869" name="Google Shape;7869;p76"/>
          <p:cNvGrpSpPr/>
          <p:nvPr/>
        </p:nvGrpSpPr>
        <p:grpSpPr>
          <a:xfrm>
            <a:off x="1322411" y="2904744"/>
            <a:ext cx="356176" cy="354341"/>
            <a:chOff x="-47155575" y="3200500"/>
            <a:chExt cx="300875" cy="299325"/>
          </a:xfrm>
          <a:solidFill>
            <a:srgbClr val="C00000">
              <a:alpha val="76000"/>
            </a:srgbClr>
          </a:solidFill>
        </p:grpSpPr>
        <p:sp>
          <p:nvSpPr>
            <p:cNvPr id="7870" name="Google Shape;7870;p76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71" name="Google Shape;7871;p76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72" name="Google Shape;7872;p76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73" name="Google Shape;7873;p76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74" name="Google Shape;7874;p76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75" name="Google Shape;7875;p76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876" name="Google Shape;7876;p76"/>
          <p:cNvGrpSpPr/>
          <p:nvPr/>
        </p:nvGrpSpPr>
        <p:grpSpPr>
          <a:xfrm>
            <a:off x="1322870" y="3341092"/>
            <a:ext cx="355258" cy="355258"/>
            <a:chOff x="-47154800" y="3569100"/>
            <a:chExt cx="300100" cy="300100"/>
          </a:xfrm>
          <a:solidFill>
            <a:srgbClr val="C00000">
              <a:alpha val="76000"/>
            </a:srgbClr>
          </a:solidFill>
        </p:grpSpPr>
        <p:sp>
          <p:nvSpPr>
            <p:cNvPr id="7877" name="Google Shape;7877;p76"/>
            <p:cNvSpPr/>
            <p:nvPr/>
          </p:nvSpPr>
          <p:spPr>
            <a:xfrm>
              <a:off x="-46994900" y="3728200"/>
              <a:ext cx="140200" cy="141000"/>
            </a:xfrm>
            <a:custGeom>
              <a:avLst/>
              <a:gdLst/>
              <a:ahLst/>
              <a:cxnLst/>
              <a:rect l="l" t="t" r="r" b="b"/>
              <a:pathLst>
                <a:path w="5608" h="5640" extrusionOk="0">
                  <a:moveTo>
                    <a:pt x="2772" y="1733"/>
                  </a:moveTo>
                  <a:cubicBezTo>
                    <a:pt x="2961" y="1733"/>
                    <a:pt x="3119" y="1891"/>
                    <a:pt x="3119" y="2111"/>
                  </a:cubicBezTo>
                  <a:lnTo>
                    <a:pt x="3119" y="2458"/>
                  </a:lnTo>
                  <a:lnTo>
                    <a:pt x="3466" y="2458"/>
                  </a:lnTo>
                  <a:cubicBezTo>
                    <a:pt x="3655" y="2458"/>
                    <a:pt x="3812" y="2615"/>
                    <a:pt x="3812" y="2804"/>
                  </a:cubicBezTo>
                  <a:cubicBezTo>
                    <a:pt x="3812" y="2994"/>
                    <a:pt x="3655" y="3151"/>
                    <a:pt x="3466" y="3151"/>
                  </a:cubicBezTo>
                  <a:lnTo>
                    <a:pt x="2772" y="3151"/>
                  </a:lnTo>
                  <a:cubicBezTo>
                    <a:pt x="2552" y="3151"/>
                    <a:pt x="2426" y="2994"/>
                    <a:pt x="2426" y="2804"/>
                  </a:cubicBezTo>
                  <a:lnTo>
                    <a:pt x="2426" y="2111"/>
                  </a:lnTo>
                  <a:cubicBezTo>
                    <a:pt x="2426" y="1891"/>
                    <a:pt x="2552" y="1733"/>
                    <a:pt x="2772" y="1733"/>
                  </a:cubicBezTo>
                  <a:close/>
                  <a:moveTo>
                    <a:pt x="2457" y="1"/>
                  </a:moveTo>
                  <a:cubicBezTo>
                    <a:pt x="1197" y="158"/>
                    <a:pt x="221" y="1166"/>
                    <a:pt x="0" y="2458"/>
                  </a:cubicBezTo>
                  <a:lnTo>
                    <a:pt x="693" y="2458"/>
                  </a:lnTo>
                  <a:cubicBezTo>
                    <a:pt x="882" y="2458"/>
                    <a:pt x="1040" y="2615"/>
                    <a:pt x="1040" y="2804"/>
                  </a:cubicBezTo>
                  <a:cubicBezTo>
                    <a:pt x="1040" y="2994"/>
                    <a:pt x="882" y="3151"/>
                    <a:pt x="693" y="3151"/>
                  </a:cubicBezTo>
                  <a:lnTo>
                    <a:pt x="0" y="3151"/>
                  </a:lnTo>
                  <a:cubicBezTo>
                    <a:pt x="158" y="4411"/>
                    <a:pt x="1166" y="5451"/>
                    <a:pt x="2457" y="5608"/>
                  </a:cubicBezTo>
                  <a:lnTo>
                    <a:pt x="2457" y="4947"/>
                  </a:lnTo>
                  <a:cubicBezTo>
                    <a:pt x="2457" y="4726"/>
                    <a:pt x="2615" y="4569"/>
                    <a:pt x="2804" y="4569"/>
                  </a:cubicBezTo>
                  <a:cubicBezTo>
                    <a:pt x="2993" y="4569"/>
                    <a:pt x="3151" y="4726"/>
                    <a:pt x="3151" y="4947"/>
                  </a:cubicBezTo>
                  <a:lnTo>
                    <a:pt x="3151" y="5640"/>
                  </a:lnTo>
                  <a:cubicBezTo>
                    <a:pt x="4411" y="5482"/>
                    <a:pt x="5450" y="4474"/>
                    <a:pt x="5608" y="3214"/>
                  </a:cubicBezTo>
                  <a:lnTo>
                    <a:pt x="4883" y="3214"/>
                  </a:lnTo>
                  <a:cubicBezTo>
                    <a:pt x="4694" y="3151"/>
                    <a:pt x="4537" y="2994"/>
                    <a:pt x="4537" y="2804"/>
                  </a:cubicBezTo>
                  <a:cubicBezTo>
                    <a:pt x="4537" y="2615"/>
                    <a:pt x="4694" y="2458"/>
                    <a:pt x="4883" y="2458"/>
                  </a:cubicBezTo>
                  <a:lnTo>
                    <a:pt x="5608" y="2458"/>
                  </a:lnTo>
                  <a:cubicBezTo>
                    <a:pt x="5450" y="1198"/>
                    <a:pt x="4411" y="221"/>
                    <a:pt x="3151" y="1"/>
                  </a:cubicBezTo>
                  <a:lnTo>
                    <a:pt x="3151" y="694"/>
                  </a:lnTo>
                  <a:cubicBezTo>
                    <a:pt x="3151" y="883"/>
                    <a:pt x="2993" y="1040"/>
                    <a:pt x="2804" y="1040"/>
                  </a:cubicBezTo>
                  <a:cubicBezTo>
                    <a:pt x="2615" y="1040"/>
                    <a:pt x="2457" y="883"/>
                    <a:pt x="2457" y="694"/>
                  </a:cubicBezTo>
                  <a:lnTo>
                    <a:pt x="24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78" name="Google Shape;7878;p76"/>
            <p:cNvSpPr/>
            <p:nvPr/>
          </p:nvSpPr>
          <p:spPr>
            <a:xfrm>
              <a:off x="-469783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0"/>
                  </a:lnTo>
                  <a:lnTo>
                    <a:pt x="1891" y="189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79" name="Google Shape;7879;p76"/>
            <p:cNvSpPr/>
            <p:nvPr/>
          </p:nvSpPr>
          <p:spPr>
            <a:xfrm>
              <a:off x="-47075250" y="366520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316" y="536"/>
                    <a:pt x="505" y="284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80" name="Google Shape;7880;p76"/>
            <p:cNvSpPr/>
            <p:nvPr/>
          </p:nvSpPr>
          <p:spPr>
            <a:xfrm>
              <a:off x="-47110700" y="36313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481"/>
                    <a:pt x="253" y="1859"/>
                    <a:pt x="694" y="2048"/>
                  </a:cubicBezTo>
                  <a:lnTo>
                    <a:pt x="694" y="1040"/>
                  </a:lnTo>
                  <a:cubicBezTo>
                    <a:pt x="694" y="851"/>
                    <a:pt x="851" y="694"/>
                    <a:pt x="1040" y="694"/>
                  </a:cubicBezTo>
                  <a:lnTo>
                    <a:pt x="2049" y="694"/>
                  </a:lnTo>
                  <a:cubicBezTo>
                    <a:pt x="1891" y="316"/>
                    <a:pt x="1482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81" name="Google Shape;7881;p76"/>
            <p:cNvSpPr/>
            <p:nvPr/>
          </p:nvSpPr>
          <p:spPr>
            <a:xfrm>
              <a:off x="-47075250" y="3665200"/>
              <a:ext cx="53575" cy="54350"/>
            </a:xfrm>
            <a:custGeom>
              <a:avLst/>
              <a:gdLst/>
              <a:ahLst/>
              <a:cxnLst/>
              <a:rect l="l" t="t" r="r" b="b"/>
              <a:pathLst>
                <a:path w="2143" h="2174" extrusionOk="0">
                  <a:moveTo>
                    <a:pt x="1355" y="0"/>
                  </a:moveTo>
                  <a:cubicBezTo>
                    <a:pt x="1229" y="693"/>
                    <a:pt x="694" y="1229"/>
                    <a:pt x="1" y="1386"/>
                  </a:cubicBezTo>
                  <a:lnTo>
                    <a:pt x="1" y="2174"/>
                  </a:lnTo>
                  <a:lnTo>
                    <a:pt x="2143" y="2174"/>
                  </a:lnTo>
                  <a:lnTo>
                    <a:pt x="21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82" name="Google Shape;7882;p76"/>
            <p:cNvSpPr/>
            <p:nvPr/>
          </p:nvSpPr>
          <p:spPr>
            <a:xfrm>
              <a:off x="-47154800" y="3569100"/>
              <a:ext cx="229225" cy="300100"/>
            </a:xfrm>
            <a:custGeom>
              <a:avLst/>
              <a:gdLst/>
              <a:ahLst/>
              <a:cxnLst/>
              <a:rect l="l" t="t" r="r" b="b"/>
              <a:pathLst>
                <a:path w="9169" h="12004" extrusionOk="0">
                  <a:moveTo>
                    <a:pt x="2804" y="1765"/>
                  </a:moveTo>
                  <a:cubicBezTo>
                    <a:pt x="3687" y="1765"/>
                    <a:pt x="4380" y="2363"/>
                    <a:pt x="4537" y="3183"/>
                  </a:cubicBezTo>
                  <a:lnTo>
                    <a:pt x="5703" y="3183"/>
                  </a:lnTo>
                  <a:cubicBezTo>
                    <a:pt x="5892" y="3183"/>
                    <a:pt x="6049" y="3340"/>
                    <a:pt x="6049" y="3529"/>
                  </a:cubicBezTo>
                  <a:lnTo>
                    <a:pt x="6049" y="6428"/>
                  </a:lnTo>
                  <a:cubicBezTo>
                    <a:pt x="6049" y="6617"/>
                    <a:pt x="5892" y="6774"/>
                    <a:pt x="5703" y="6774"/>
                  </a:cubicBezTo>
                  <a:lnTo>
                    <a:pt x="2804" y="6774"/>
                  </a:lnTo>
                  <a:cubicBezTo>
                    <a:pt x="2615" y="6774"/>
                    <a:pt x="2458" y="6617"/>
                    <a:pt x="2458" y="6428"/>
                  </a:cubicBezTo>
                  <a:lnTo>
                    <a:pt x="2458" y="5262"/>
                  </a:lnTo>
                  <a:cubicBezTo>
                    <a:pt x="1670" y="5104"/>
                    <a:pt x="1040" y="4411"/>
                    <a:pt x="1040" y="3529"/>
                  </a:cubicBezTo>
                  <a:cubicBezTo>
                    <a:pt x="1040" y="2552"/>
                    <a:pt x="1828" y="1765"/>
                    <a:pt x="2804" y="1765"/>
                  </a:cubicBezTo>
                  <a:close/>
                  <a:moveTo>
                    <a:pt x="4191" y="8160"/>
                  </a:moveTo>
                  <a:cubicBezTo>
                    <a:pt x="4380" y="8160"/>
                    <a:pt x="4537" y="8318"/>
                    <a:pt x="4537" y="8507"/>
                  </a:cubicBezTo>
                  <a:cubicBezTo>
                    <a:pt x="4537" y="8696"/>
                    <a:pt x="4380" y="8853"/>
                    <a:pt x="4191" y="8853"/>
                  </a:cubicBezTo>
                  <a:lnTo>
                    <a:pt x="1387" y="8853"/>
                  </a:lnTo>
                  <a:cubicBezTo>
                    <a:pt x="1198" y="8853"/>
                    <a:pt x="1040" y="8696"/>
                    <a:pt x="1040" y="8507"/>
                  </a:cubicBezTo>
                  <a:cubicBezTo>
                    <a:pt x="1040" y="8318"/>
                    <a:pt x="1198" y="8160"/>
                    <a:pt x="1387" y="8160"/>
                  </a:cubicBezTo>
                  <a:close/>
                  <a:moveTo>
                    <a:pt x="4191" y="9515"/>
                  </a:moveTo>
                  <a:cubicBezTo>
                    <a:pt x="4380" y="9515"/>
                    <a:pt x="4537" y="9673"/>
                    <a:pt x="4537" y="9893"/>
                  </a:cubicBezTo>
                  <a:cubicBezTo>
                    <a:pt x="4537" y="10082"/>
                    <a:pt x="4380" y="10240"/>
                    <a:pt x="4191" y="10240"/>
                  </a:cubicBezTo>
                  <a:lnTo>
                    <a:pt x="1387" y="10240"/>
                  </a:lnTo>
                  <a:cubicBezTo>
                    <a:pt x="1198" y="10240"/>
                    <a:pt x="1040" y="10082"/>
                    <a:pt x="1040" y="9893"/>
                  </a:cubicBezTo>
                  <a:cubicBezTo>
                    <a:pt x="1040" y="9673"/>
                    <a:pt x="1198" y="9515"/>
                    <a:pt x="1387" y="9515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7089" y="12004"/>
                  </a:lnTo>
                  <a:cubicBezTo>
                    <a:pt x="6239" y="11342"/>
                    <a:pt x="5671" y="10366"/>
                    <a:pt x="5671" y="9168"/>
                  </a:cubicBezTo>
                  <a:cubicBezTo>
                    <a:pt x="5671" y="7247"/>
                    <a:pt x="7247" y="5671"/>
                    <a:pt x="9168" y="5671"/>
                  </a:cubicBezTo>
                  <a:lnTo>
                    <a:pt x="9168" y="2805"/>
                  </a:lnTo>
                  <a:lnTo>
                    <a:pt x="6711" y="2805"/>
                  </a:lnTo>
                  <a:cubicBezTo>
                    <a:pt x="6522" y="2805"/>
                    <a:pt x="6365" y="2647"/>
                    <a:pt x="6365" y="2426"/>
                  </a:cubicBezTo>
                  <a:lnTo>
                    <a:pt x="63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883" name="Google Shape;7883;p76"/>
          <p:cNvGrpSpPr/>
          <p:nvPr/>
        </p:nvGrpSpPr>
        <p:grpSpPr>
          <a:xfrm>
            <a:off x="1323343" y="3779305"/>
            <a:ext cx="354311" cy="353423"/>
            <a:chOff x="-47154000" y="3939275"/>
            <a:chExt cx="299300" cy="298550"/>
          </a:xfrm>
          <a:solidFill>
            <a:srgbClr val="C00000">
              <a:alpha val="76000"/>
            </a:srgbClr>
          </a:solidFill>
        </p:grpSpPr>
        <p:sp>
          <p:nvSpPr>
            <p:cNvPr id="7884" name="Google Shape;7884;p76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85" name="Google Shape;7885;p76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86" name="Google Shape;7886;p76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87" name="Google Shape;7887;p76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888" name="Google Shape;7888;p76"/>
          <p:cNvGrpSpPr/>
          <p:nvPr/>
        </p:nvGrpSpPr>
        <p:grpSpPr>
          <a:xfrm>
            <a:off x="3548633" y="2904744"/>
            <a:ext cx="312375" cy="354341"/>
            <a:chOff x="-45286550" y="3200500"/>
            <a:chExt cx="263875" cy="299325"/>
          </a:xfrm>
          <a:solidFill>
            <a:srgbClr val="C00000">
              <a:alpha val="76000"/>
            </a:srgbClr>
          </a:solidFill>
        </p:grpSpPr>
        <p:sp>
          <p:nvSpPr>
            <p:cNvPr id="7889" name="Google Shape;7889;p76"/>
            <p:cNvSpPr/>
            <p:nvPr/>
          </p:nvSpPr>
          <p:spPr>
            <a:xfrm>
              <a:off x="-45233000" y="3200500"/>
              <a:ext cx="210325" cy="247325"/>
            </a:xfrm>
            <a:custGeom>
              <a:avLst/>
              <a:gdLst/>
              <a:ahLst/>
              <a:cxnLst/>
              <a:rect l="l" t="t" r="r" b="b"/>
              <a:pathLst>
                <a:path w="8413" h="9893" extrusionOk="0">
                  <a:moveTo>
                    <a:pt x="3151" y="0"/>
                  </a:moveTo>
                  <a:cubicBezTo>
                    <a:pt x="1891" y="0"/>
                    <a:pt x="851" y="945"/>
                    <a:pt x="694" y="2174"/>
                  </a:cubicBezTo>
                  <a:cubicBezTo>
                    <a:pt x="347" y="2300"/>
                    <a:pt x="64" y="2615"/>
                    <a:pt x="1" y="2962"/>
                  </a:cubicBezTo>
                  <a:cubicBezTo>
                    <a:pt x="316" y="2899"/>
                    <a:pt x="662" y="2804"/>
                    <a:pt x="1009" y="2804"/>
                  </a:cubicBezTo>
                  <a:cubicBezTo>
                    <a:pt x="1355" y="2804"/>
                    <a:pt x="1733" y="2836"/>
                    <a:pt x="2048" y="2962"/>
                  </a:cubicBezTo>
                  <a:cubicBezTo>
                    <a:pt x="1954" y="2615"/>
                    <a:pt x="1733" y="2332"/>
                    <a:pt x="1355" y="2174"/>
                  </a:cubicBezTo>
                  <a:cubicBezTo>
                    <a:pt x="1481" y="1355"/>
                    <a:pt x="2237" y="693"/>
                    <a:pt x="3088" y="693"/>
                  </a:cubicBezTo>
                  <a:cubicBezTo>
                    <a:pt x="4096" y="693"/>
                    <a:pt x="4884" y="1481"/>
                    <a:pt x="4884" y="2458"/>
                  </a:cubicBezTo>
                  <a:lnTo>
                    <a:pt x="4884" y="8475"/>
                  </a:lnTo>
                  <a:cubicBezTo>
                    <a:pt x="4884" y="9263"/>
                    <a:pt x="5514" y="9893"/>
                    <a:pt x="6302" y="9893"/>
                  </a:cubicBezTo>
                  <a:cubicBezTo>
                    <a:pt x="7089" y="9893"/>
                    <a:pt x="7719" y="9263"/>
                    <a:pt x="7719" y="8475"/>
                  </a:cubicBezTo>
                  <a:lnTo>
                    <a:pt x="7719" y="6270"/>
                  </a:lnTo>
                  <a:cubicBezTo>
                    <a:pt x="8097" y="6112"/>
                    <a:pt x="8412" y="5766"/>
                    <a:pt x="8412" y="5293"/>
                  </a:cubicBezTo>
                  <a:lnTo>
                    <a:pt x="8412" y="3875"/>
                  </a:lnTo>
                  <a:cubicBezTo>
                    <a:pt x="8412" y="3686"/>
                    <a:pt x="8255" y="3529"/>
                    <a:pt x="8066" y="3529"/>
                  </a:cubicBezTo>
                  <a:lnTo>
                    <a:pt x="7688" y="3529"/>
                  </a:lnTo>
                  <a:lnTo>
                    <a:pt x="7688" y="2458"/>
                  </a:lnTo>
                  <a:cubicBezTo>
                    <a:pt x="7688" y="2269"/>
                    <a:pt x="7562" y="2111"/>
                    <a:pt x="7341" y="2111"/>
                  </a:cubicBezTo>
                  <a:cubicBezTo>
                    <a:pt x="7152" y="2111"/>
                    <a:pt x="6995" y="2269"/>
                    <a:pt x="6995" y="2458"/>
                  </a:cubicBezTo>
                  <a:lnTo>
                    <a:pt x="6995" y="3529"/>
                  </a:lnTo>
                  <a:lnTo>
                    <a:pt x="6648" y="3529"/>
                  </a:lnTo>
                  <a:cubicBezTo>
                    <a:pt x="6459" y="3529"/>
                    <a:pt x="6302" y="3686"/>
                    <a:pt x="6302" y="3875"/>
                  </a:cubicBezTo>
                  <a:lnTo>
                    <a:pt x="6302" y="5293"/>
                  </a:lnTo>
                  <a:cubicBezTo>
                    <a:pt x="6302" y="5766"/>
                    <a:pt x="6554" y="6112"/>
                    <a:pt x="6995" y="6270"/>
                  </a:cubicBezTo>
                  <a:lnTo>
                    <a:pt x="6995" y="8475"/>
                  </a:lnTo>
                  <a:cubicBezTo>
                    <a:pt x="6995" y="8885"/>
                    <a:pt x="6680" y="9200"/>
                    <a:pt x="6302" y="9200"/>
                  </a:cubicBezTo>
                  <a:cubicBezTo>
                    <a:pt x="5892" y="9200"/>
                    <a:pt x="5577" y="8885"/>
                    <a:pt x="5577" y="8475"/>
                  </a:cubicBezTo>
                  <a:lnTo>
                    <a:pt x="5577" y="2458"/>
                  </a:lnTo>
                  <a:cubicBezTo>
                    <a:pt x="5577" y="1103"/>
                    <a:pt x="447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90" name="Google Shape;7890;p76"/>
            <p:cNvSpPr/>
            <p:nvPr/>
          </p:nvSpPr>
          <p:spPr>
            <a:xfrm>
              <a:off x="-45216450" y="3340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91" name="Google Shape;7891;p76"/>
            <p:cNvSpPr/>
            <p:nvPr/>
          </p:nvSpPr>
          <p:spPr>
            <a:xfrm>
              <a:off x="-45286550" y="3289500"/>
              <a:ext cx="158325" cy="210325"/>
            </a:xfrm>
            <a:custGeom>
              <a:avLst/>
              <a:gdLst/>
              <a:ahLst/>
              <a:cxnLst/>
              <a:rect l="l" t="t" r="r" b="b"/>
              <a:pathLst>
                <a:path w="6333" h="8413" extrusionOk="0">
                  <a:moveTo>
                    <a:pt x="2804" y="0"/>
                  </a:moveTo>
                  <a:cubicBezTo>
                    <a:pt x="1229" y="189"/>
                    <a:pt x="0" y="1481"/>
                    <a:pt x="0" y="3119"/>
                  </a:cubicBezTo>
                  <a:lnTo>
                    <a:pt x="0" y="5262"/>
                  </a:lnTo>
                  <a:cubicBezTo>
                    <a:pt x="0" y="6994"/>
                    <a:pt x="1418" y="8412"/>
                    <a:pt x="3151" y="8412"/>
                  </a:cubicBezTo>
                  <a:cubicBezTo>
                    <a:pt x="4884" y="8412"/>
                    <a:pt x="6301" y="6994"/>
                    <a:pt x="6301" y="5262"/>
                  </a:cubicBezTo>
                  <a:lnTo>
                    <a:pt x="6301" y="3119"/>
                  </a:lnTo>
                  <a:cubicBezTo>
                    <a:pt x="6333" y="1481"/>
                    <a:pt x="5073" y="158"/>
                    <a:pt x="3497" y="0"/>
                  </a:cubicBezTo>
                  <a:lnTo>
                    <a:pt x="3497" y="1418"/>
                  </a:lnTo>
                  <a:cubicBezTo>
                    <a:pt x="3907" y="1576"/>
                    <a:pt x="4222" y="1954"/>
                    <a:pt x="4222" y="2395"/>
                  </a:cubicBezTo>
                  <a:cubicBezTo>
                    <a:pt x="4222" y="2836"/>
                    <a:pt x="3938" y="3214"/>
                    <a:pt x="3497" y="3371"/>
                  </a:cubicBezTo>
                  <a:lnTo>
                    <a:pt x="3497" y="3844"/>
                  </a:lnTo>
                  <a:cubicBezTo>
                    <a:pt x="3497" y="4065"/>
                    <a:pt x="3340" y="4191"/>
                    <a:pt x="3151" y="4191"/>
                  </a:cubicBezTo>
                  <a:cubicBezTo>
                    <a:pt x="2962" y="4191"/>
                    <a:pt x="2804" y="4065"/>
                    <a:pt x="2804" y="3844"/>
                  </a:cubicBezTo>
                  <a:lnTo>
                    <a:pt x="2804" y="3371"/>
                  </a:lnTo>
                  <a:cubicBezTo>
                    <a:pt x="2395" y="3214"/>
                    <a:pt x="2080" y="2836"/>
                    <a:pt x="2080" y="2395"/>
                  </a:cubicBezTo>
                  <a:cubicBezTo>
                    <a:pt x="2080" y="1954"/>
                    <a:pt x="2363" y="1576"/>
                    <a:pt x="2804" y="1418"/>
                  </a:cubicBez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892" name="Google Shape;7892;p76"/>
          <p:cNvGrpSpPr/>
          <p:nvPr/>
        </p:nvGrpSpPr>
        <p:grpSpPr>
          <a:xfrm>
            <a:off x="3548633" y="3342039"/>
            <a:ext cx="312375" cy="354311"/>
            <a:chOff x="-45286550" y="3569900"/>
            <a:chExt cx="263875" cy="299300"/>
          </a:xfrm>
          <a:solidFill>
            <a:srgbClr val="C00000">
              <a:alpha val="76000"/>
            </a:srgbClr>
          </a:solidFill>
        </p:grpSpPr>
        <p:sp>
          <p:nvSpPr>
            <p:cNvPr id="7893" name="Google Shape;7893;p76"/>
            <p:cNvSpPr/>
            <p:nvPr/>
          </p:nvSpPr>
          <p:spPr>
            <a:xfrm>
              <a:off x="-45234575" y="37282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1" y="1"/>
                  </a:moveTo>
                  <a:lnTo>
                    <a:pt x="1" y="725"/>
                  </a:lnTo>
                  <a:lnTo>
                    <a:pt x="347" y="725"/>
                  </a:lnTo>
                  <a:cubicBezTo>
                    <a:pt x="568" y="725"/>
                    <a:pt x="725" y="568"/>
                    <a:pt x="725" y="379"/>
                  </a:cubicBezTo>
                  <a:cubicBezTo>
                    <a:pt x="725" y="127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94" name="Google Shape;7894;p76"/>
            <p:cNvSpPr/>
            <p:nvPr/>
          </p:nvSpPr>
          <p:spPr>
            <a:xfrm>
              <a:off x="-45286550" y="3692750"/>
              <a:ext cx="263875" cy="122900"/>
            </a:xfrm>
            <a:custGeom>
              <a:avLst/>
              <a:gdLst/>
              <a:ahLst/>
              <a:cxnLst/>
              <a:rect l="l" t="t" r="r" b="b"/>
              <a:pathLst>
                <a:path w="10555" h="4916" extrusionOk="0">
                  <a:moveTo>
                    <a:pt x="2458" y="725"/>
                  </a:moveTo>
                  <a:cubicBezTo>
                    <a:pt x="3025" y="725"/>
                    <a:pt x="3497" y="1198"/>
                    <a:pt x="3497" y="1765"/>
                  </a:cubicBezTo>
                  <a:cubicBezTo>
                    <a:pt x="3497" y="2364"/>
                    <a:pt x="3025" y="2805"/>
                    <a:pt x="2426" y="2805"/>
                  </a:cubicBezTo>
                  <a:lnTo>
                    <a:pt x="2080" y="2805"/>
                  </a:lnTo>
                  <a:lnTo>
                    <a:pt x="2080" y="3876"/>
                  </a:lnTo>
                  <a:cubicBezTo>
                    <a:pt x="2080" y="4065"/>
                    <a:pt x="1922" y="4222"/>
                    <a:pt x="1733" y="4222"/>
                  </a:cubicBezTo>
                  <a:cubicBezTo>
                    <a:pt x="1544" y="4222"/>
                    <a:pt x="1387" y="4065"/>
                    <a:pt x="1387" y="3876"/>
                  </a:cubicBezTo>
                  <a:lnTo>
                    <a:pt x="1387" y="1072"/>
                  </a:lnTo>
                  <a:cubicBezTo>
                    <a:pt x="1387" y="883"/>
                    <a:pt x="1544" y="725"/>
                    <a:pt x="1733" y="725"/>
                  </a:cubicBezTo>
                  <a:close/>
                  <a:moveTo>
                    <a:pt x="5262" y="694"/>
                  </a:moveTo>
                  <a:cubicBezTo>
                    <a:pt x="5860" y="694"/>
                    <a:pt x="6333" y="1167"/>
                    <a:pt x="6333" y="1734"/>
                  </a:cubicBezTo>
                  <a:cubicBezTo>
                    <a:pt x="6333" y="1954"/>
                    <a:pt x="6175" y="2112"/>
                    <a:pt x="5986" y="2112"/>
                  </a:cubicBezTo>
                  <a:cubicBezTo>
                    <a:pt x="5797" y="2112"/>
                    <a:pt x="5640" y="1954"/>
                    <a:pt x="5640" y="1734"/>
                  </a:cubicBezTo>
                  <a:cubicBezTo>
                    <a:pt x="5640" y="1545"/>
                    <a:pt x="5482" y="1387"/>
                    <a:pt x="5262" y="1387"/>
                  </a:cubicBezTo>
                  <a:cubicBezTo>
                    <a:pt x="5073" y="1387"/>
                    <a:pt x="4915" y="1545"/>
                    <a:pt x="4915" y="1734"/>
                  </a:cubicBezTo>
                  <a:cubicBezTo>
                    <a:pt x="4915" y="1954"/>
                    <a:pt x="5073" y="2112"/>
                    <a:pt x="5262" y="2112"/>
                  </a:cubicBezTo>
                  <a:cubicBezTo>
                    <a:pt x="5860" y="2112"/>
                    <a:pt x="6333" y="2553"/>
                    <a:pt x="6333" y="3151"/>
                  </a:cubicBezTo>
                  <a:cubicBezTo>
                    <a:pt x="6333" y="3750"/>
                    <a:pt x="5860" y="4222"/>
                    <a:pt x="5262" y="4222"/>
                  </a:cubicBezTo>
                  <a:cubicBezTo>
                    <a:pt x="4695" y="4222"/>
                    <a:pt x="4222" y="3750"/>
                    <a:pt x="4222" y="3151"/>
                  </a:cubicBezTo>
                  <a:cubicBezTo>
                    <a:pt x="4222" y="2962"/>
                    <a:pt x="4379" y="2805"/>
                    <a:pt x="4569" y="2805"/>
                  </a:cubicBezTo>
                  <a:cubicBezTo>
                    <a:pt x="4758" y="2805"/>
                    <a:pt x="4915" y="2962"/>
                    <a:pt x="4915" y="3151"/>
                  </a:cubicBezTo>
                  <a:cubicBezTo>
                    <a:pt x="4915" y="3340"/>
                    <a:pt x="5073" y="3498"/>
                    <a:pt x="5262" y="3498"/>
                  </a:cubicBezTo>
                  <a:cubicBezTo>
                    <a:pt x="5482" y="3498"/>
                    <a:pt x="5640" y="3340"/>
                    <a:pt x="5640" y="3151"/>
                  </a:cubicBezTo>
                  <a:cubicBezTo>
                    <a:pt x="5640" y="2962"/>
                    <a:pt x="5482" y="2805"/>
                    <a:pt x="5262" y="2805"/>
                  </a:cubicBezTo>
                  <a:cubicBezTo>
                    <a:pt x="4695" y="2805"/>
                    <a:pt x="4222" y="2332"/>
                    <a:pt x="4222" y="1734"/>
                  </a:cubicBezTo>
                  <a:cubicBezTo>
                    <a:pt x="4222" y="1167"/>
                    <a:pt x="4695" y="694"/>
                    <a:pt x="5262" y="694"/>
                  </a:cubicBezTo>
                  <a:close/>
                  <a:moveTo>
                    <a:pt x="8066" y="725"/>
                  </a:moveTo>
                  <a:cubicBezTo>
                    <a:pt x="8664" y="725"/>
                    <a:pt x="9137" y="1198"/>
                    <a:pt x="9137" y="1765"/>
                  </a:cubicBezTo>
                  <a:lnTo>
                    <a:pt x="9137" y="3151"/>
                  </a:lnTo>
                  <a:cubicBezTo>
                    <a:pt x="9137" y="3750"/>
                    <a:pt x="8664" y="4222"/>
                    <a:pt x="8066" y="4222"/>
                  </a:cubicBezTo>
                  <a:lnTo>
                    <a:pt x="7372" y="4222"/>
                  </a:lnTo>
                  <a:cubicBezTo>
                    <a:pt x="7152" y="4222"/>
                    <a:pt x="6994" y="4065"/>
                    <a:pt x="6994" y="3876"/>
                  </a:cubicBezTo>
                  <a:lnTo>
                    <a:pt x="6994" y="1072"/>
                  </a:lnTo>
                  <a:cubicBezTo>
                    <a:pt x="6994" y="883"/>
                    <a:pt x="7152" y="725"/>
                    <a:pt x="7372" y="725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0208" y="4916"/>
                  </a:lnTo>
                  <a:cubicBezTo>
                    <a:pt x="10397" y="4916"/>
                    <a:pt x="10554" y="4758"/>
                    <a:pt x="10554" y="4569"/>
                  </a:cubicBezTo>
                  <a:lnTo>
                    <a:pt x="10554" y="347"/>
                  </a:lnTo>
                  <a:cubicBezTo>
                    <a:pt x="10554" y="158"/>
                    <a:pt x="10397" y="1"/>
                    <a:pt x="10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95" name="Google Shape;7895;p76"/>
            <p:cNvSpPr/>
            <p:nvPr/>
          </p:nvSpPr>
          <p:spPr>
            <a:xfrm>
              <a:off x="-45093575" y="3728200"/>
              <a:ext cx="17325" cy="53575"/>
            </a:xfrm>
            <a:custGeom>
              <a:avLst/>
              <a:gdLst/>
              <a:ahLst/>
              <a:cxnLst/>
              <a:rect l="l" t="t" r="r" b="b"/>
              <a:pathLst>
                <a:path w="693" h="2143" extrusionOk="0">
                  <a:moveTo>
                    <a:pt x="0" y="1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536" y="2143"/>
                    <a:pt x="693" y="1985"/>
                    <a:pt x="693" y="1796"/>
                  </a:cubicBezTo>
                  <a:lnTo>
                    <a:pt x="693" y="347"/>
                  </a:lnTo>
                  <a:cubicBezTo>
                    <a:pt x="693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96" name="Google Shape;7896;p76"/>
            <p:cNvSpPr/>
            <p:nvPr/>
          </p:nvSpPr>
          <p:spPr>
            <a:xfrm>
              <a:off x="-45268450" y="3569900"/>
              <a:ext cx="228450" cy="106350"/>
            </a:xfrm>
            <a:custGeom>
              <a:avLst/>
              <a:gdLst/>
              <a:ahLst/>
              <a:cxnLst/>
              <a:rect l="l" t="t" r="r" b="b"/>
              <a:pathLst>
                <a:path w="9138" h="425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53"/>
                  </a:lnTo>
                  <a:lnTo>
                    <a:pt x="9137" y="4253"/>
                  </a:lnTo>
                  <a:lnTo>
                    <a:pt x="9137" y="2804"/>
                  </a:lnTo>
                  <a:lnTo>
                    <a:pt x="6680" y="2804"/>
                  </a:lnTo>
                  <a:cubicBezTo>
                    <a:pt x="6491" y="2804"/>
                    <a:pt x="6333" y="2647"/>
                    <a:pt x="6333" y="2457"/>
                  </a:cubicBezTo>
                  <a:lnTo>
                    <a:pt x="63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97" name="Google Shape;7897;p76"/>
            <p:cNvSpPr/>
            <p:nvPr/>
          </p:nvSpPr>
          <p:spPr>
            <a:xfrm>
              <a:off x="-450935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0" y="0"/>
                  </a:moveTo>
                  <a:lnTo>
                    <a:pt x="0" y="1890"/>
                  </a:lnTo>
                  <a:lnTo>
                    <a:pt x="1890" y="189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898" name="Google Shape;7898;p76"/>
            <p:cNvSpPr/>
            <p:nvPr/>
          </p:nvSpPr>
          <p:spPr>
            <a:xfrm>
              <a:off x="-45269225" y="3833750"/>
              <a:ext cx="228425" cy="35450"/>
            </a:xfrm>
            <a:custGeom>
              <a:avLst/>
              <a:gdLst/>
              <a:ahLst/>
              <a:cxnLst/>
              <a:rect l="l" t="t" r="r" b="b"/>
              <a:pathLst>
                <a:path w="9137" h="1418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8790" y="1418"/>
                  </a:lnTo>
                  <a:cubicBezTo>
                    <a:pt x="8979" y="1418"/>
                    <a:pt x="9137" y="1260"/>
                    <a:pt x="9137" y="1071"/>
                  </a:cubicBezTo>
                  <a:lnTo>
                    <a:pt x="9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899" name="Google Shape;7899;p76"/>
          <p:cNvGrpSpPr/>
          <p:nvPr/>
        </p:nvGrpSpPr>
        <p:grpSpPr>
          <a:xfrm>
            <a:off x="3559820" y="3778388"/>
            <a:ext cx="290001" cy="355258"/>
            <a:chOff x="-45277900" y="3938500"/>
            <a:chExt cx="244975" cy="300100"/>
          </a:xfrm>
          <a:solidFill>
            <a:srgbClr val="C00000">
              <a:alpha val="76000"/>
            </a:srgbClr>
          </a:solidFill>
        </p:grpSpPr>
        <p:sp>
          <p:nvSpPr>
            <p:cNvPr id="7900" name="Google Shape;7900;p76"/>
            <p:cNvSpPr/>
            <p:nvPr/>
          </p:nvSpPr>
          <p:spPr>
            <a:xfrm>
              <a:off x="-45210950" y="4107825"/>
              <a:ext cx="23650" cy="24450"/>
            </a:xfrm>
            <a:custGeom>
              <a:avLst/>
              <a:gdLst/>
              <a:ahLst/>
              <a:cxnLst/>
              <a:rect l="l" t="t" r="r" b="b"/>
              <a:pathLst>
                <a:path w="946" h="978" extrusionOk="0">
                  <a:moveTo>
                    <a:pt x="473" y="1"/>
                  </a:moveTo>
                  <a:lnTo>
                    <a:pt x="1" y="978"/>
                  </a:lnTo>
                  <a:lnTo>
                    <a:pt x="946" y="978"/>
                  </a:lnTo>
                  <a:lnTo>
                    <a:pt x="4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901" name="Google Shape;7901;p76"/>
            <p:cNvSpPr/>
            <p:nvPr/>
          </p:nvSpPr>
          <p:spPr>
            <a:xfrm>
              <a:off x="-45084925" y="39432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902" name="Google Shape;7902;p76"/>
            <p:cNvSpPr/>
            <p:nvPr/>
          </p:nvSpPr>
          <p:spPr>
            <a:xfrm>
              <a:off x="-45260575" y="3938500"/>
              <a:ext cx="227650" cy="300100"/>
            </a:xfrm>
            <a:custGeom>
              <a:avLst/>
              <a:gdLst/>
              <a:ahLst/>
              <a:cxnLst/>
              <a:rect l="l" t="t" r="r" b="b"/>
              <a:pathLst>
                <a:path w="9106" h="1200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22"/>
                  </a:lnTo>
                  <a:lnTo>
                    <a:pt x="7342" y="4222"/>
                  </a:lnTo>
                  <a:cubicBezTo>
                    <a:pt x="7562" y="4222"/>
                    <a:pt x="7720" y="4380"/>
                    <a:pt x="7720" y="4600"/>
                  </a:cubicBezTo>
                  <a:lnTo>
                    <a:pt x="7720" y="10208"/>
                  </a:lnTo>
                  <a:cubicBezTo>
                    <a:pt x="7720" y="10428"/>
                    <a:pt x="7562" y="10586"/>
                    <a:pt x="7342" y="10586"/>
                  </a:cubicBezTo>
                  <a:lnTo>
                    <a:pt x="1" y="10586"/>
                  </a:lnTo>
                  <a:lnTo>
                    <a:pt x="1" y="11626"/>
                  </a:lnTo>
                  <a:cubicBezTo>
                    <a:pt x="1" y="11846"/>
                    <a:pt x="158" y="12004"/>
                    <a:pt x="348" y="12004"/>
                  </a:cubicBezTo>
                  <a:lnTo>
                    <a:pt x="8759" y="12004"/>
                  </a:lnTo>
                  <a:cubicBezTo>
                    <a:pt x="8980" y="12004"/>
                    <a:pt x="9106" y="11846"/>
                    <a:pt x="9106" y="11626"/>
                  </a:cubicBezTo>
                  <a:lnTo>
                    <a:pt x="9106" y="2804"/>
                  </a:lnTo>
                  <a:lnTo>
                    <a:pt x="6680" y="2804"/>
                  </a:lnTo>
                  <a:lnTo>
                    <a:pt x="6680" y="2773"/>
                  </a:lnTo>
                  <a:cubicBezTo>
                    <a:pt x="6491" y="2773"/>
                    <a:pt x="6333" y="2615"/>
                    <a:pt x="6333" y="2426"/>
                  </a:cubicBezTo>
                  <a:lnTo>
                    <a:pt x="63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903" name="Google Shape;7903;p76"/>
            <p:cNvSpPr/>
            <p:nvPr/>
          </p:nvSpPr>
          <p:spPr>
            <a:xfrm>
              <a:off x="-45277900" y="4061375"/>
              <a:ext cx="193000" cy="122875"/>
            </a:xfrm>
            <a:custGeom>
              <a:avLst/>
              <a:gdLst/>
              <a:ahLst/>
              <a:cxnLst/>
              <a:rect l="l" t="t" r="r" b="b"/>
              <a:pathLst>
                <a:path w="7720" h="4915" extrusionOk="0">
                  <a:moveTo>
                    <a:pt x="5987" y="693"/>
                  </a:moveTo>
                  <a:cubicBezTo>
                    <a:pt x="6207" y="693"/>
                    <a:pt x="6333" y="851"/>
                    <a:pt x="6333" y="1071"/>
                  </a:cubicBezTo>
                  <a:cubicBezTo>
                    <a:pt x="6302" y="1260"/>
                    <a:pt x="6144" y="1418"/>
                    <a:pt x="5987" y="1418"/>
                  </a:cubicBezTo>
                  <a:cubicBezTo>
                    <a:pt x="5798" y="1418"/>
                    <a:pt x="5640" y="1260"/>
                    <a:pt x="5640" y="1071"/>
                  </a:cubicBezTo>
                  <a:cubicBezTo>
                    <a:pt x="5640" y="851"/>
                    <a:pt x="5798" y="693"/>
                    <a:pt x="5987" y="693"/>
                  </a:cubicBezTo>
                  <a:close/>
                  <a:moveTo>
                    <a:pt x="3246" y="701"/>
                  </a:moveTo>
                  <a:cubicBezTo>
                    <a:pt x="3372" y="701"/>
                    <a:pt x="3498" y="772"/>
                    <a:pt x="3561" y="914"/>
                  </a:cubicBezTo>
                  <a:lnTo>
                    <a:pt x="4979" y="3686"/>
                  </a:lnTo>
                  <a:cubicBezTo>
                    <a:pt x="4979" y="3907"/>
                    <a:pt x="4884" y="4096"/>
                    <a:pt x="4727" y="4159"/>
                  </a:cubicBezTo>
                  <a:cubicBezTo>
                    <a:pt x="4695" y="4222"/>
                    <a:pt x="4601" y="4222"/>
                    <a:pt x="4569" y="4222"/>
                  </a:cubicBezTo>
                  <a:cubicBezTo>
                    <a:pt x="4443" y="4222"/>
                    <a:pt x="4349" y="4127"/>
                    <a:pt x="4254" y="4001"/>
                  </a:cubicBezTo>
                  <a:lnTo>
                    <a:pt x="4033" y="3497"/>
                  </a:lnTo>
                  <a:lnTo>
                    <a:pt x="2364" y="3497"/>
                  </a:lnTo>
                  <a:lnTo>
                    <a:pt x="2143" y="4001"/>
                  </a:lnTo>
                  <a:cubicBezTo>
                    <a:pt x="2075" y="4115"/>
                    <a:pt x="1940" y="4196"/>
                    <a:pt x="1811" y="4196"/>
                  </a:cubicBezTo>
                  <a:cubicBezTo>
                    <a:pt x="1762" y="4196"/>
                    <a:pt x="1714" y="4185"/>
                    <a:pt x="1671" y="4159"/>
                  </a:cubicBezTo>
                  <a:cubicBezTo>
                    <a:pt x="1513" y="4096"/>
                    <a:pt x="1419" y="3844"/>
                    <a:pt x="1513" y="3686"/>
                  </a:cubicBezTo>
                  <a:lnTo>
                    <a:pt x="2931" y="914"/>
                  </a:lnTo>
                  <a:cubicBezTo>
                    <a:pt x="2994" y="772"/>
                    <a:pt x="3120" y="701"/>
                    <a:pt x="3246" y="701"/>
                  </a:cubicBezTo>
                  <a:close/>
                  <a:moveTo>
                    <a:pt x="5955" y="2079"/>
                  </a:moveTo>
                  <a:cubicBezTo>
                    <a:pt x="6144" y="2079"/>
                    <a:pt x="6302" y="2237"/>
                    <a:pt x="6302" y="2426"/>
                  </a:cubicBezTo>
                  <a:lnTo>
                    <a:pt x="6302" y="3844"/>
                  </a:lnTo>
                  <a:cubicBezTo>
                    <a:pt x="6302" y="4064"/>
                    <a:pt x="6144" y="4222"/>
                    <a:pt x="5955" y="4222"/>
                  </a:cubicBezTo>
                  <a:cubicBezTo>
                    <a:pt x="5766" y="4222"/>
                    <a:pt x="5609" y="4064"/>
                    <a:pt x="5609" y="3844"/>
                  </a:cubicBezTo>
                  <a:lnTo>
                    <a:pt x="5609" y="2426"/>
                  </a:lnTo>
                  <a:cubicBezTo>
                    <a:pt x="5609" y="2237"/>
                    <a:pt x="5766" y="2079"/>
                    <a:pt x="5955" y="2079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68"/>
                  </a:lnTo>
                  <a:cubicBezTo>
                    <a:pt x="1" y="4757"/>
                    <a:pt x="158" y="4915"/>
                    <a:pt x="347" y="4915"/>
                  </a:cubicBezTo>
                  <a:lnTo>
                    <a:pt x="7720" y="4915"/>
                  </a:lnTo>
                  <a:lnTo>
                    <a:pt x="77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7904" name="Google Shape;7904;p76"/>
          <p:cNvGrpSpPr/>
          <p:nvPr/>
        </p:nvGrpSpPr>
        <p:grpSpPr>
          <a:xfrm>
            <a:off x="2645769" y="4247490"/>
            <a:ext cx="355258" cy="355258"/>
            <a:chOff x="-44502875" y="3576975"/>
            <a:chExt cx="300100" cy="300100"/>
          </a:xfrm>
          <a:solidFill>
            <a:srgbClr val="C00000">
              <a:alpha val="76000"/>
            </a:srgbClr>
          </a:solidFill>
        </p:grpSpPr>
        <p:sp>
          <p:nvSpPr>
            <p:cNvPr id="7905" name="Google Shape;7905;p76"/>
            <p:cNvSpPr/>
            <p:nvPr/>
          </p:nvSpPr>
          <p:spPr>
            <a:xfrm>
              <a:off x="-44466650" y="3576975"/>
              <a:ext cx="53600" cy="18925"/>
            </a:xfrm>
            <a:custGeom>
              <a:avLst/>
              <a:gdLst/>
              <a:ahLst/>
              <a:cxnLst/>
              <a:rect l="l" t="t" r="r" b="b"/>
              <a:pathLst>
                <a:path w="2144" h="757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57"/>
                  </a:lnTo>
                  <a:lnTo>
                    <a:pt x="2143" y="757"/>
                  </a:lnTo>
                  <a:lnTo>
                    <a:pt x="2143" y="347"/>
                  </a:lnTo>
                  <a:cubicBezTo>
                    <a:pt x="2143" y="158"/>
                    <a:pt x="1986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906" name="Google Shape;7906;p76"/>
            <p:cNvSpPr/>
            <p:nvPr/>
          </p:nvSpPr>
          <p:spPr>
            <a:xfrm>
              <a:off x="-44502875" y="3595100"/>
              <a:ext cx="283575" cy="281975"/>
            </a:xfrm>
            <a:custGeom>
              <a:avLst/>
              <a:gdLst/>
              <a:ahLst/>
              <a:cxnLst/>
              <a:rect l="l" t="t" r="r" b="b"/>
              <a:pathLst>
                <a:path w="11343" h="11279" extrusionOk="0">
                  <a:moveTo>
                    <a:pt x="10945" y="0"/>
                  </a:moveTo>
                  <a:cubicBezTo>
                    <a:pt x="10854" y="0"/>
                    <a:pt x="10760" y="32"/>
                    <a:pt x="10681" y="95"/>
                  </a:cubicBezTo>
                  <a:lnTo>
                    <a:pt x="10082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40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7940" y="2804"/>
                  </a:lnTo>
                  <a:lnTo>
                    <a:pt x="3561" y="7215"/>
                  </a:lnTo>
                  <a:lnTo>
                    <a:pt x="3561" y="3529"/>
                  </a:lnTo>
                  <a:lnTo>
                    <a:pt x="1418" y="3529"/>
                  </a:lnTo>
                  <a:lnTo>
                    <a:pt x="1418" y="9357"/>
                  </a:lnTo>
                  <a:lnTo>
                    <a:pt x="820" y="9956"/>
                  </a:lnTo>
                  <a:cubicBezTo>
                    <a:pt x="725" y="10050"/>
                    <a:pt x="725" y="10302"/>
                    <a:pt x="820" y="10460"/>
                  </a:cubicBezTo>
                  <a:cubicBezTo>
                    <a:pt x="914" y="10523"/>
                    <a:pt x="977" y="10586"/>
                    <a:pt x="1072" y="10586"/>
                  </a:cubicBezTo>
                  <a:cubicBezTo>
                    <a:pt x="1135" y="10586"/>
                    <a:pt x="1261" y="10523"/>
                    <a:pt x="1292" y="10460"/>
                  </a:cubicBezTo>
                  <a:lnTo>
                    <a:pt x="1891" y="9861"/>
                  </a:lnTo>
                  <a:lnTo>
                    <a:pt x="7719" y="9861"/>
                  </a:lnTo>
                  <a:lnTo>
                    <a:pt x="7719" y="7750"/>
                  </a:lnTo>
                  <a:lnTo>
                    <a:pt x="4033" y="7750"/>
                  </a:lnTo>
                  <a:lnTo>
                    <a:pt x="8444" y="3340"/>
                  </a:lnTo>
                  <a:lnTo>
                    <a:pt x="8444" y="10932"/>
                  </a:lnTo>
                  <a:cubicBezTo>
                    <a:pt x="8444" y="11121"/>
                    <a:pt x="8602" y="11279"/>
                    <a:pt x="8791" y="11279"/>
                  </a:cubicBezTo>
                  <a:lnTo>
                    <a:pt x="10208" y="11279"/>
                  </a:lnTo>
                  <a:cubicBezTo>
                    <a:pt x="10397" y="11279"/>
                    <a:pt x="10555" y="11121"/>
                    <a:pt x="10555" y="10932"/>
                  </a:cubicBezTo>
                  <a:lnTo>
                    <a:pt x="10555" y="1197"/>
                  </a:lnTo>
                  <a:lnTo>
                    <a:pt x="11153" y="599"/>
                  </a:lnTo>
                  <a:cubicBezTo>
                    <a:pt x="11343" y="441"/>
                    <a:pt x="11343" y="252"/>
                    <a:pt x="11185" y="95"/>
                  </a:cubicBezTo>
                  <a:cubicBezTo>
                    <a:pt x="11122" y="32"/>
                    <a:pt x="11035" y="0"/>
                    <a:pt x="109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907" name="Google Shape;7907;p76"/>
            <p:cNvSpPr/>
            <p:nvPr/>
          </p:nvSpPr>
          <p:spPr>
            <a:xfrm>
              <a:off x="-44221675" y="3788850"/>
              <a:ext cx="18900" cy="52800"/>
            </a:xfrm>
            <a:custGeom>
              <a:avLst/>
              <a:gdLst/>
              <a:ahLst/>
              <a:cxnLst/>
              <a:rect l="l" t="t" r="r" b="b"/>
              <a:pathLst>
                <a:path w="756" h="2112" extrusionOk="0">
                  <a:moveTo>
                    <a:pt x="0" y="0"/>
                  </a:moveTo>
                  <a:lnTo>
                    <a:pt x="0" y="2111"/>
                  </a:lnTo>
                  <a:lnTo>
                    <a:pt x="410" y="2111"/>
                  </a:lnTo>
                  <a:cubicBezTo>
                    <a:pt x="599" y="2111"/>
                    <a:pt x="756" y="1954"/>
                    <a:pt x="756" y="1765"/>
                  </a:cubicBezTo>
                  <a:lnTo>
                    <a:pt x="756" y="347"/>
                  </a:ln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7997" name="Google Shape;7997;p76"/>
          <p:cNvSpPr/>
          <p:nvPr/>
        </p:nvSpPr>
        <p:spPr>
          <a:xfrm>
            <a:off x="7242366" y="2108233"/>
            <a:ext cx="40464" cy="84135"/>
          </a:xfrm>
          <a:custGeom>
            <a:avLst/>
            <a:gdLst/>
            <a:ahLst/>
            <a:cxnLst/>
            <a:rect l="l" t="t" r="r" b="b"/>
            <a:pathLst>
              <a:path w="1607" h="3341" extrusionOk="0">
                <a:moveTo>
                  <a:pt x="0" y="1"/>
                </a:moveTo>
                <a:lnTo>
                  <a:pt x="0" y="2804"/>
                </a:lnTo>
                <a:cubicBezTo>
                  <a:pt x="158" y="2962"/>
                  <a:pt x="315" y="3183"/>
                  <a:pt x="504" y="3340"/>
                </a:cubicBezTo>
                <a:lnTo>
                  <a:pt x="1607" y="1891"/>
                </a:lnTo>
                <a:cubicBezTo>
                  <a:pt x="630" y="1418"/>
                  <a:pt x="0" y="788"/>
                  <a:pt x="0" y="1"/>
                </a:cubicBezTo>
                <a:close/>
              </a:path>
            </a:pathLst>
          </a:custGeom>
          <a:solidFill>
            <a:srgbClr val="C00000">
              <a:alpha val="7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pic>
        <p:nvPicPr>
          <p:cNvPr id="592" name="Рисунок 591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4285920" y="-4333274"/>
            <a:ext cx="516415" cy="914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69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8b1717075a7d3b3385f426ed794bad44d4f6"/>
</p:tagLst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1461</TotalTime>
  <Words>89</Words>
  <Application>Microsoft Office PowerPoint</Application>
  <PresentationFormat>Экран (16:9)</PresentationFormat>
  <Paragraphs>25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ОБРАЗЦЫ ГРАФИЧЕСКИХ ЭЛЕМЕНТОВ ПРЕЗЕНТАЦИИ</vt:lpstr>
      <vt:lpstr>Образовательные иконки</vt:lpstr>
      <vt:lpstr>Бизнес иконки</vt:lpstr>
      <vt:lpstr>Иконки креативный процесс</vt:lpstr>
      <vt:lpstr>Маркетинговые иконки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работе методической комиссии  Института последипломного образования  за 2022-2023 учебный год</dc:title>
  <dc:creator>tech</dc:creator>
  <cp:lastModifiedBy>Беляева </cp:lastModifiedBy>
  <cp:revision>77</cp:revision>
  <dcterms:created xsi:type="dcterms:W3CDTF">2023-06-08T11:26:50Z</dcterms:created>
  <dcterms:modified xsi:type="dcterms:W3CDTF">2023-11-13T05:28:10Z</dcterms:modified>
</cp:coreProperties>
</file>