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7" r:id="rId3"/>
    <p:sldId id="258" r:id="rId4"/>
    <p:sldId id="260" r:id="rId5"/>
    <p:sldId id="280" r:id="rId6"/>
    <p:sldId id="288" r:id="rId7"/>
    <p:sldId id="262" r:id="rId8"/>
    <p:sldId id="287" r:id="rId9"/>
    <p:sldId id="285" r:id="rId10"/>
    <p:sldId id="281" r:id="rId11"/>
    <p:sldId id="284" r:id="rId12"/>
    <p:sldId id="283" r:id="rId13"/>
    <p:sldId id="278" r:id="rId14"/>
    <p:sldId id="268" r:id="rId15"/>
    <p:sldId id="286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32978-09A1-482D-873E-765387B0B062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FEEB73-D71D-4235-8CCB-96C14B05E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EEB73-D71D-4235-8CCB-96C14B05EAE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3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91AB-C565-4DB1-8C75-FB81298795EF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7BBE-A37E-4005-85CC-4319E277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EC89-8494-47ED-9CA5-1EF6A0A64464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D610-6CBB-4D4A-9BD1-5CDFDD7E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13F-8477-4FF9-8E89-6E85D212ADB6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A9FC-B182-4084-A289-5BC55EE1E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AEF6-F467-4F40-9ADE-DC25B01D5297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A43C-1927-4A22-B821-F6C98F33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235D-BCA7-4E03-B1E2-69C1BD081F03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5BAC-93C5-485E-B9B4-E344CF299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4F6-BEE4-4189-9DFE-E4AEF4170E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6B16-E29A-4D23-942E-20B5D520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8B57-590F-421C-BF39-7C4152C1783D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9723-5DBF-4884-9FF8-9336ACF61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BA31-74B0-40EC-8612-A8E0409773FD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F6F6-0DA3-4110-B22D-2FB1727D0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7E1-F9DA-4D8A-A1E6-6B3319170D63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27A-A84F-41C3-94A8-34EA481F1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EF9A-A371-4624-BBF7-66A0BAEE00D9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B9ED-BD3E-4068-80F3-CAE1A769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2A8F-E17A-495A-8996-0EA38F3F9E9E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FC1F-DD2B-4C03-BFB7-4F083461B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C6392-CBEA-44EA-9C3D-8DE7609D3902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43806-6352-4A1A-8C85-A370BA7C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4978591"/>
            <a:ext cx="3240360" cy="18794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317" y="5610797"/>
            <a:ext cx="2858426" cy="938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804" y="5306778"/>
            <a:ext cx="1415591" cy="1411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111" y="1335194"/>
            <a:ext cx="8230313" cy="11461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5111" y="266932"/>
            <a:ext cx="86163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РЕЗУЛЬТАТЫ 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ГОСУДАРСТВЕННОЙ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ИТОГОВОЙ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АТТЕСТАЦИИ </a:t>
            </a:r>
          </a:p>
          <a:p>
            <a:pPr algn="ctr">
              <a:lnSpc>
                <a:spcPct val="125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СПЕЦИАЛЬНОСТИ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30.05.03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МЕДИЦИНСКАЯ КИБЕРНЕТИКА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МЕДИКО-ПСИХОЛОГО-ФАРМАЦЕВТИЧЕСКОМ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ФАКУЛЬТЕТЕ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4022" y="3549603"/>
            <a:ext cx="861639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Евминенко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ГЭК,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КГБУЗ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 краевой медицинский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центр»</a:t>
            </a:r>
          </a:p>
        </p:txBody>
      </p:sp>
    </p:spTree>
    <p:extLst>
      <p:ext uri="{BB962C8B-B14F-4D97-AF65-F5344CB8AC3E}">
        <p14:creationId xmlns:p14="http://schemas.microsoft.com/office/powerpoint/2010/main" val="31281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16732"/>
            <a:ext cx="8568952" cy="11521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ЗАЩИТЫ 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ВЫПУСКНЫХ КВАЛИФИКАЦИОННЫХ РАБОТ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69987"/>
              </p:ext>
            </p:extLst>
          </p:nvPr>
        </p:nvGraphicFramePr>
        <p:xfrm>
          <a:off x="251520" y="2780928"/>
          <a:ext cx="8568952" cy="2667000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864096"/>
                <a:gridCol w="792088"/>
                <a:gridCol w="864096"/>
                <a:gridCol w="864096"/>
                <a:gridCol w="837978"/>
                <a:gridCol w="746198"/>
                <a:gridCol w="1078994"/>
                <a:gridCol w="649198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 обучающихся, допущенных </a:t>
                      </a: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защите ВКР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(человек)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Результаты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защиты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ВКР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Отлично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Хорошо»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Удовлетво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рительно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Неудовлет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ворительно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ru-RU" sz="1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24%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ЗАЩИТЫ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ВЫПУСКНЫХ КВАЛИФИКАЦИОННЫХ РАБОТ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26" r="4326" b="22743"/>
          <a:stretch/>
        </p:blipFill>
        <p:spPr>
          <a:xfrm>
            <a:off x="215516" y="1700808"/>
            <a:ext cx="8712968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69776" y="980728"/>
            <a:ext cx="8676456" cy="126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ИТОГОВОЙ АТТЕСТАЦИИ  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15134"/>
              </p:ext>
            </p:extLst>
          </p:nvPr>
        </p:nvGraphicFramePr>
        <p:xfrm>
          <a:off x="269776" y="2780928"/>
          <a:ext cx="8694712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421904"/>
                <a:gridCol w="1728192"/>
                <a:gridCol w="1277634"/>
                <a:gridCol w="1242646"/>
                <a:gridCol w="1368152"/>
                <a:gridCol w="165618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Общее </a:t>
                      </a:r>
                      <a:endParaRPr lang="ru-RU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выпускников </a:t>
                      </a:r>
                      <a:r>
                        <a:rPr lang="ru-RU" sz="1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(человек)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 выпускников, допущенных к </a:t>
                      </a:r>
                      <a:r>
                        <a:rPr lang="ru-RU" sz="19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</a:t>
                      </a:r>
                      <a:r>
                        <a:rPr lang="ru-RU" sz="1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-ной </a:t>
                      </a:r>
                      <a:r>
                        <a:rPr lang="ru-RU" sz="1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итоговой аттестации (человек)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Результаты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государственной итоговой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аттестации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Отлично»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Хорошо»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Удовлетво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рительно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Неудовлетво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9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рительно</a:t>
                      </a:r>
                      <a:r>
                        <a:rPr lang="ru-RU" sz="19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3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9282" y="176035"/>
            <a:ext cx="7384796" cy="123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аттестации выпускников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30.05.03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Медицинская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кибернетика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63778" y="1606161"/>
            <a:ext cx="7829508" cy="974346"/>
          </a:xfrm>
        </p:spPr>
        <p:txBody>
          <a:bodyPr/>
          <a:lstStyle/>
          <a:p>
            <a:pPr eaLnBrk="1" hangingPunct="1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балл – 4,57</a:t>
            </a:r>
          </a:p>
          <a:p>
            <a:pPr eaLnBrk="1" hangingPunct="1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 показатель </a:t>
            </a:r>
            <a:r>
              <a:rPr lang="ru-RU" sz="250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2500" smtClean="0">
                <a:latin typeface="Arial" panose="020B0604020202020204" pitchFamily="34" charset="0"/>
                <a:cs typeface="Arial" panose="020B0604020202020204" pitchFamily="34" charset="0"/>
              </a:rPr>
              <a:t>90,5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0373" r="6155" b="18539"/>
          <a:stretch/>
        </p:blipFill>
        <p:spPr>
          <a:xfrm>
            <a:off x="563778" y="2825552"/>
            <a:ext cx="7969579" cy="37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4233" y="706388"/>
            <a:ext cx="7991475" cy="43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ГЭК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82284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 экзаменационная  комиссия 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сделала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замечаний по содержанию и проведению государственной итоговой аттестации по специальности 30.05.03 Медицинская кибернетика на медико-психолого-фармацевтическом факультете.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220952" y="1478219"/>
            <a:ext cx="8815544" cy="4255038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Выпускающей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кибернетики и информатики рекомендовано: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рецензирование сделать не обязательным, в связи  с тем, что выпускная квалификационная работа не является проектом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09600" indent="-609600" algn="just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список критериев экспертной оценки наличие  апробации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выполнения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виде публикаций (тезисы, статьи) и участия в студенческих научно-практических конференциях.</a:t>
            </a:r>
            <a:endParaRPr lang="ru-RU" sz="27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51153" y="522937"/>
            <a:ext cx="7991475" cy="43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0375" y="1628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35842" name="AutoShape 2" descr="http://s00.yaplakal.com/pics/pics_preview/4/1/9/2714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6" y="15905"/>
            <a:ext cx="1418894" cy="14127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03" y="3687322"/>
            <a:ext cx="4295098" cy="32213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732"/>
            <a:ext cx="4848902" cy="317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5101" cy="604867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endParaRPr lang="ru-RU" altLang="ru-RU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altLang="ru-RU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29.06.2015 № 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            о  порядке 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государственной итоговой  аттестации выпускников высших учебных заведений РФ, </a:t>
            </a:r>
            <a:endParaRPr lang="ru-RU" altLang="ru-RU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государственным образовательным стандартом высшего образования 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(ФГОС 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ВО), </a:t>
            </a:r>
            <a:endParaRPr lang="ru-RU" altLang="ru-RU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образовательной программой 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(ОПОП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специальности 30.05.03 Медицинская 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кибернетика, </a:t>
            </a:r>
          </a:p>
          <a:p>
            <a:pPr eaLnBrk="1" hangingPunct="1">
              <a:defRPr/>
            </a:pP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проректора по  УР   ФГБОУ  ВО  </a:t>
            </a:r>
            <a:r>
              <a:rPr lang="ru-RU" altLang="ru-RU" sz="2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им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проф. В.Ф. </a:t>
            </a:r>
            <a:r>
              <a:rPr lang="ru-RU" altLang="ru-RU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Минздрава России        № 306-ст </a:t>
            </a:r>
            <a:r>
              <a:rPr lang="ru-RU" altLang="ru-R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11.05.2018, </a:t>
            </a:r>
          </a:p>
          <a:p>
            <a:pPr marL="0" indent="0" eaLnBrk="1" hangingPunct="1">
              <a:buNone/>
              <a:defRPr/>
            </a:pPr>
            <a:r>
              <a:rPr lang="ru-RU" alt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государственная </a:t>
            </a:r>
            <a:r>
              <a:rPr lang="ru-RU" alt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</a:t>
            </a:r>
            <a:r>
              <a:rPr lang="ru-RU" alt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lang="ru-RU" altLang="ru-R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96" y="332656"/>
            <a:ext cx="7991475" cy="432345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ГЭК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46088" y="836712"/>
            <a:ext cx="8229600" cy="59046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Назначены 7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экзаменаторов, из них: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доктора медицинских наук,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кандидата медицинских наук,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представителя практического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здравоохранения:</a:t>
            </a:r>
          </a:p>
          <a:p>
            <a:pPr marL="0" indent="0" eaLnBrk="1" hangingPunct="1">
              <a:buNone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Начальник КГБУЗ «Красноярский краевой медицинский информационно-аналитический центр»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 КГБУЗ «Красноярская межрайонная поликлиника №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Заведующий методическим отделом КГБУЗ «Красноярский краевой клинический онкологический диспансер им. </a:t>
            </a:r>
            <a:r>
              <a:rPr lang="ru-RU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А.И.Крыжановского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Начальник отдела </a:t>
            </a:r>
            <a:r>
              <a:rPr lang="ru-RU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телемедицинских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технологий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КГБУЗ «Красноярский краевой медицинский информационно-аналитический центр»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sz="2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107" y="0"/>
            <a:ext cx="1418894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3402" y="22875"/>
            <a:ext cx="8734424" cy="13541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аттестация выпускников проводилась в форме защиты выпускной квалификационной работы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3402" y="1268760"/>
            <a:ext cx="8734425" cy="90872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проректора по УР №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386-ст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09.06.2018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 ГИА-2018 допущен 21 выпускник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6817" r="8263" b="6152"/>
          <a:stretch/>
        </p:blipFill>
        <p:spPr>
          <a:xfrm>
            <a:off x="683568" y="2177480"/>
            <a:ext cx="756084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7450"/>
            <a:ext cx="9129878" cy="1224136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осуществлялась в один этап: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выпускной квалификационной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" y="1196752"/>
            <a:ext cx="4505334" cy="33774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19" y="1196752"/>
            <a:ext cx="4716016" cy="31337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9051" r="-399" b="26899"/>
          <a:stretch/>
        </p:blipFill>
        <p:spPr>
          <a:xfrm>
            <a:off x="2909357" y="3645024"/>
            <a:ext cx="6211554" cy="30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2077" r="4325" b="29853"/>
          <a:stretch/>
        </p:blipFill>
        <p:spPr>
          <a:xfrm>
            <a:off x="971600" y="3356992"/>
            <a:ext cx="6656565" cy="3397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551" r="44487" b="30050"/>
          <a:stretch/>
        </p:blipFill>
        <p:spPr>
          <a:xfrm>
            <a:off x="4067944" y="3994"/>
            <a:ext cx="5076056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/>
          <a:stretch/>
        </p:blipFill>
        <p:spPr>
          <a:xfrm>
            <a:off x="22491" y="8710"/>
            <a:ext cx="4139952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45597"/>
            <a:ext cx="7308446" cy="3577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" y="188640"/>
            <a:ext cx="4602922" cy="3058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7337" r="25542" b="22743"/>
          <a:stretch/>
        </p:blipFill>
        <p:spPr>
          <a:xfrm>
            <a:off x="4750386" y="188640"/>
            <a:ext cx="4320480" cy="310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0"/>
            <a:ext cx="4857358" cy="357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50000" r="19288" b="-2100"/>
          <a:stretch/>
        </p:blipFill>
        <p:spPr>
          <a:xfrm>
            <a:off x="87104" y="0"/>
            <a:ext cx="4173687" cy="3570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r="1176" b="25113"/>
          <a:stretch/>
        </p:blipFill>
        <p:spPr>
          <a:xfrm>
            <a:off x="755576" y="3407865"/>
            <a:ext cx="7552332" cy="32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" r="15350" b="6151"/>
          <a:stretch/>
        </p:blipFill>
        <p:spPr>
          <a:xfrm>
            <a:off x="86791" y="274638"/>
            <a:ext cx="4191730" cy="3002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10666" r="9439" b="27708"/>
          <a:stretch/>
        </p:blipFill>
        <p:spPr>
          <a:xfrm>
            <a:off x="4319464" y="254682"/>
            <a:ext cx="4824536" cy="30226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5632" r="3539" b="12077"/>
          <a:stretch/>
        </p:blipFill>
        <p:spPr>
          <a:xfrm>
            <a:off x="1624157" y="3265030"/>
            <a:ext cx="5895686" cy="35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1396</TotalTime>
  <Words>384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Состав ГЭК</vt:lpstr>
      <vt:lpstr>Государственная итоговая аттестация выпускников проводилась в форме защиты выпускной квалификационной работы</vt:lpstr>
      <vt:lpstr>Аттестация осуществлялась в один этап: защита выпускной квалификационной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ЗАЩИТЫ  ВЫПУСКНЫХ КВАЛИФИКАЦИОННЫХ РАБОТ</vt:lpstr>
      <vt:lpstr>РЕЗУЛЬТАТЫ ЗАЩИТЫ  ВЫПУСКНЫХ КВАЛИФИКАЦИОННЫХ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государственной итоговой аттестации выпускников фармацевтического факультета (очная форма обучения) 2015 год</dc:title>
  <dc:creator>Вера С. Чавырь</dc:creator>
  <cp:lastModifiedBy>LNA</cp:lastModifiedBy>
  <cp:revision>133</cp:revision>
  <dcterms:created xsi:type="dcterms:W3CDTF">2015-06-11T03:34:16Z</dcterms:created>
  <dcterms:modified xsi:type="dcterms:W3CDTF">2018-06-22T04:56:22Z</dcterms:modified>
</cp:coreProperties>
</file>