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8516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МДК 03.01 Организация деятельности аптеки и ее структурных подразделений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базе «Губернские аптеки»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№375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специальности 33.02.01 Фармация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63838"/>
            <a:ext cx="6400800" cy="131445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Терская Анастасия Евгеньевна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руководитель: Казакова Елена Николаевна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руководитель: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Сазанакова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Николаевна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руководитель: Андреева Анастасия Александровна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3478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676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Организацию работы по приему лекарственных средств, товаров аптечного ассортимента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регулирует: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МЗ РФ от 31.08.2016 №647н «Об утверждении правил надлежащей аптечной практики лекарственных препаратов для медицинского применения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МЗ РФ от 31.08.2016 №646н «Об утверждении правил надлежащей практики хранения и перевозки лекарственных препаратов для медицинского применения».</a:t>
            </a:r>
          </a:p>
        </p:txBody>
      </p:sp>
    </p:spTree>
    <p:extLst>
      <p:ext uri="{BB962C8B-B14F-4D97-AF65-F5344CB8AC3E}">
        <p14:creationId xmlns:p14="http://schemas.microsoft.com/office/powerpoint/2010/main" val="8904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Приём товара проводят в специально выделенном и оборудованном помещении. В данной аптеке это материальная комната №1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/>
          <a:stretch/>
        </p:blipFill>
        <p:spPr bwMode="auto">
          <a:xfrm>
            <a:off x="3059832" y="1131590"/>
            <a:ext cx="2664296" cy="316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321016"/>
            <a:ext cx="403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Рисунок1. Материальная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комната №1. </a:t>
            </a:r>
          </a:p>
        </p:txBody>
      </p:sp>
    </p:spTree>
    <p:extLst>
      <p:ext uri="{BB962C8B-B14F-4D97-AF65-F5344CB8AC3E}">
        <p14:creationId xmlns:p14="http://schemas.microsoft.com/office/powerpoint/2010/main" val="36118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b="3499"/>
          <a:stretch/>
        </p:blipFill>
        <p:spPr bwMode="auto">
          <a:xfrm>
            <a:off x="4283968" y="2715765"/>
            <a:ext cx="2160240" cy="21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62705"/>
            <a:ext cx="4042792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помещение имеет следующее оборудование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ондиционер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органайзер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2"/>
          <a:stretch/>
        </p:blipFill>
        <p:spPr bwMode="auto">
          <a:xfrm>
            <a:off x="4656515" y="339502"/>
            <a:ext cx="2088232" cy="21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9801"/>
            <a:ext cx="18902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570816"/>
            <a:ext cx="4762872" cy="39089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в аптеке должна быть выделена карантинная зона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размещения несоответствующего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товара. Это может быть отдельный шкаф, полка, ящик, где хранится несоответствующий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где он никак не пересечется с обычным товаром.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подписывается «карантинная зона». 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"/>
          <a:stretch/>
        </p:blipFill>
        <p:spPr bwMode="auto">
          <a:xfrm>
            <a:off x="730484" y="699542"/>
            <a:ext cx="2862318" cy="36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232" y="4362212"/>
            <a:ext cx="309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арантинная зона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1550"/>
            <a:ext cx="4630412" cy="39604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Приём товара происходит в присутствии поставщика по количеству товарных единиц или количеству мест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проведении контроля качества лекарственных средств проверяют показатели: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запах, цвет, внешний вид товара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Упаковка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целостность упаковки и ее пригодность с точки зрения физико-химических свойств лекарства.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Маркировка: маркируется не только первичная, но и вторичная упаковочная тара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1550"/>
            <a:ext cx="259228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3339" y="4299942"/>
            <a:ext cx="311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 6. Поддон с товаром </a:t>
            </a:r>
          </a:p>
        </p:txBody>
      </p:sp>
    </p:spTree>
    <p:extLst>
      <p:ext uri="{BB962C8B-B14F-4D97-AF65-F5344CB8AC3E}">
        <p14:creationId xmlns:p14="http://schemas.microsoft.com/office/powerpoint/2010/main" val="24566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11510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тветственное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лицо проверяет документы, подтверждающие качество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2" y="1619232"/>
            <a:ext cx="3024336" cy="22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347614"/>
            <a:ext cx="50321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Подписанный поставщиком договор купли-продажи.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Товарно-транспортная накладная.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Счета, счета-фактуры.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Копии разрешительных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лицензий.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все в порядке – фармацевт заверяет документы печатью и своей подписью, если выявлены несоответствия – в приеме товара отказывают.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1069" y="3939902"/>
            <a:ext cx="263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 7. Счёт-фактура</a:t>
            </a:r>
          </a:p>
        </p:txBody>
      </p:sp>
    </p:spTree>
    <p:extLst>
      <p:ext uri="{BB962C8B-B14F-4D97-AF65-F5344CB8AC3E}">
        <p14:creationId xmlns:p14="http://schemas.microsoft.com/office/powerpoint/2010/main" val="2801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23678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317</Words>
  <Application>Microsoft Office PowerPoint</Application>
  <PresentationFormat>Экран (16:9)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МДК 03.01 Организация деятельности аптеки и ее структурных подразделений На базе «Губернские аптеки» №375 по специальности 33.02.01 Фармация </vt:lpstr>
      <vt:lpstr>Организацию работы по приему лекарственных средств, товаров аптечного ассортимента регулирует:</vt:lpstr>
      <vt:lpstr>Приём товара проводят в специально выделенном и оборудованном помещении. В данной аптеке это материальная комната №1.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03.01 Организация деятельности аптеки и ее структурных подразделений На базе «Губернские аптеки» №375 по специальности 33.02.01 Фармация </dc:title>
  <dc:creator>Анастасия Терская</dc:creator>
  <cp:lastModifiedBy>User</cp:lastModifiedBy>
  <cp:revision>11</cp:revision>
  <dcterms:created xsi:type="dcterms:W3CDTF">2023-07-06T13:45:52Z</dcterms:created>
  <dcterms:modified xsi:type="dcterms:W3CDTF">2023-07-06T17:38:59Z</dcterms:modified>
</cp:coreProperties>
</file>