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049A-55A0-43AF-B42B-312A242D8F4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C3F1D-B4D1-47DD-9FC6-F4EEF5FA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8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182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организации и экономики фармации на тему: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«Санитарный режим аптеки»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6140" y="188640"/>
            <a:ext cx="4970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213" y="4605566"/>
            <a:ext cx="3700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201 группы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213" y="5307312"/>
            <a:ext cx="4398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Преподаватель по дисциплине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экономика фармации»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Е.Н.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3166" y="6381328"/>
            <a:ext cx="1716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8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хранения одежды персонала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211960" y="3284984"/>
            <a:ext cx="1152128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96" y="1580309"/>
            <a:ext cx="3361082" cy="4481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6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хранения препаратов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288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27649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хранятся в закрытых ящиках и на открытых полках шкафов.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2" y="3429000"/>
            <a:ext cx="3849425" cy="288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2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18.05.2010 N 58 (ред. от 10.06.2016) "Об утверждении СанПиН 2.1.3.2630-10 "Санитарно-эпидемиологические требования к организациям, осуществляющим медицинскую деятельность" (вместе с "СанПиН 2.1.3.2630-10. Санитарно-эпидемиологические правила и нормативы...") </a:t>
            </a:r>
          </a:p>
        </p:txBody>
      </p:sp>
    </p:spTree>
    <p:extLst>
      <p:ext uri="{BB962C8B-B14F-4D97-AF65-F5344CB8AC3E}">
        <p14:creationId xmlns:p14="http://schemas.microsoft.com/office/powerpoint/2010/main" val="404993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аптеке, согласно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имеется отдельное место для хранения уборочного инвентаря, ветоши,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дез.средств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Моющие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дез.средства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хранятся в закрытом шкафу.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для уборки подписан, в соответствии со своим применением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18" y="1535119"/>
            <a:ext cx="3389573" cy="4519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8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местом хранения уборочного инвентаря представлены инструкции, а так же график уборки.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835691" cy="362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94238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раковиной размещена инструкция по использованию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дез.средств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53" y="1281336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хранения одежды персонала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персонала хранится в отдельной комнате (подтоварной), в шкафу. Шкаф разделён на 2 половины- верхняя одежда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спец.одежда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каждой половине шкафа хранится одежда по назначению.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хранения одежды персонала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72816"/>
            <a:ext cx="3240337" cy="4320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635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по организации и экономики фармации на тему:  «Санитарный режим аптеки»</vt:lpstr>
      <vt:lpstr>Места хранения препаратов</vt:lpstr>
      <vt:lpstr>Уборочный инвентарь</vt:lpstr>
      <vt:lpstr>Уборочный инвентарь</vt:lpstr>
      <vt:lpstr>Уборочный инвентарь</vt:lpstr>
      <vt:lpstr>Документы</vt:lpstr>
      <vt:lpstr>Документы</vt:lpstr>
      <vt:lpstr>Место хранения одежды персонала</vt:lpstr>
      <vt:lpstr>Место хранения одежды персонала</vt:lpstr>
      <vt:lpstr>Место хранения одежды персонала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Yiliia</dc:creator>
  <cp:lastModifiedBy>Yiliia</cp:lastModifiedBy>
  <cp:revision>4</cp:revision>
  <dcterms:created xsi:type="dcterms:W3CDTF">2021-06-28T12:45:56Z</dcterms:created>
  <dcterms:modified xsi:type="dcterms:W3CDTF">2021-06-28T13:28:46Z</dcterms:modified>
</cp:coreProperties>
</file>