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Контрольная работа №1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«Обмен простых и сложных белков»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21537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Перечислите основные белковые фракции.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Дайте определение следующим терминам: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диспротеинемия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парапротеинемия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азотемия.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Укажите для какой патологии характерна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протеинограмма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↑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Определить тип азотемии при патологиях: сахарный диабет,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пиелонефрит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диарея.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Укажите гормоны повышающие распад мышечных белков.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Укажите гормоны повышающие синтез мышечных белков.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Перечислите ферменты, расщепляющие нуклеопротеиды в ЖКТ.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Схема распада РНК.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Укажите виды гемоглобина человека и их процентное содержание.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Укажите последовательность превращения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конечные продукты.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Дать характеристику механической желтухе.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12. Характеристика подагры.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 Перечислите виды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гемоглобинопатий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14. Наследственная патология сопровождающаяся нарушением синтеза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285992"/>
            <a:ext cx="53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Контрольная работа №2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3568" y="3244334"/>
            <a:ext cx="44273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«Обмен липидов»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12845"/>
            <a:ext cx="71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Суточная потребность в липидах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Продукты содержащие ТГ,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Хс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функции липидов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Перечислить условия для переваривания липидов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Перечислить этапы переваривания  липидов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Перечислить ферменты расщепляющие липиды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характеристику этапу  - 1.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характеристику этапу  -2.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Перечислить функции желчи в организме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название ферментов расщепляющих липиды.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Перечислить липопротеиды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характеристику Хм, ЛПОНП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характеристику ЛПНП, ЛПВП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Исходное вещество для синтеза 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Хс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85728"/>
            <a:ext cx="750099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Исходное вещество для синтеза  кетоновых тел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 Распад ВЖК называется - …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17. Перечислить стадии синтеза ХС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18. Перечислить кетовые тела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19. Место синтеза ТГ,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Хс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20. Место синтеза ВЖК, кетоновых тел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21. Термин обозначающих синтез липидов  – …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22.Термин обозначающих распад  липидов  – …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23.Назвать гормоны усиливающие синтез липидов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24.Назвать гормоны усиливающие распад липидов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25.Норма ТГ,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ЛПНП, ЛПВП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26.Перечислить липиды повышающиеся при атеросклерозе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27.Основной метод определения содержания липидов в крови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28.Особенности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преаналитического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этапа определения липидов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285992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Контрольная работа №3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3071810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Водно-минеральный обмен и  КОС организма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7"/>
            <a:ext cx="7286676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определение термину «Водно-минеральный обмен».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Перечислить функции воды в организме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Указать содержание воды во взрослом организме (%)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Указать содержание воды в организме у новорожденных (%)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Суточная потребность в воде (л/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воды, выводимое почками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количество воды, выводимое из организма в сутки.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Несовместимая  с жизнью потеря воды (%)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внутриклеточной воды (%)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внеклеточной воды (%).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Осмотическое давление в норме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Осмотическое давление в норме (атм.)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Органические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осматически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активные вещества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Неорганические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осматически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активные вещества</a:t>
            </a:r>
          </a:p>
          <a:p>
            <a:pPr marL="342900" indent="-342900">
              <a:buFontTx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Онкотическое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давление – дать определение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Биологическое значение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онкотического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давления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гормон, участвующий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осморегуляции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гормон, участвующий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волюморегуляции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вазопрессина (хим.природа, место синтеза, механизм действия)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альдостерона (хим.природа, место синтеза, механизм действия)</a:t>
            </a: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7693"/>
            <a:ext cx="850112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21. Термин, обозначающий уменьшение объема воды в организме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 Термин, обозначающий увеличение объема воды в организме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23. Определение – «Минеральный обмен»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24.Перечислить функции минеральных веществ.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25. Классификация минеральных веществ п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количественному содержанию в организме  (с примерами)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минеральных веществ п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локализации  (с примерами)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27. Дать характеристику кальцию, железу (классификация, содержание, функции)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28. Дать характеристику натрию, магнию (классификация, содержание, функции)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29. Регуляция обмена кальция (гормоны)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30. Регуляция обмена фосфора (гормоны)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 Определение что такое – КОС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32. Указать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известных вам биологических жидкостей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33. Перечислите системы регулирующие КОС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34.Дать определение  - Буферные системы.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35. Запишите состав бикарбонатной буферной системы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36. Запишите состав фосфатной буферной системы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37. Дать характеристику респираторному ацидозу.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38. Дать характеристику респираторному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алколозу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39. Как измениться КОС при сахарном диабете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40. Как измениться КОС при астме.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41. Для чего характерно –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7.58, рСО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мм.рт.ст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 рО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120мм.рт.ст, ВЕ 3.3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42. Для чего характерно –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7.18, рСО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80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мм.рт.ст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 рО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60мм.рт.ст, ВЕ -4.3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43. Укажите нормальные показатели КОС (рН,рСО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ВЕ, СВ)</a:t>
            </a:r>
          </a:p>
          <a:p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681</Words>
  <PresentationFormat>Экран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Контрольная работа №1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№1</dc:title>
  <dc:creator>Перфильева Галина Васильевна</dc:creator>
  <cp:lastModifiedBy>PERFILEVA</cp:lastModifiedBy>
  <cp:revision>10</cp:revision>
  <dcterms:created xsi:type="dcterms:W3CDTF">2017-01-17T02:57:20Z</dcterms:created>
  <dcterms:modified xsi:type="dcterms:W3CDTF">2017-03-07T03:05:12Z</dcterms:modified>
</cp:coreProperties>
</file>