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50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4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05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5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2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9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7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10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93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37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16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D2594-00F9-4D3E-AEFF-296456649B0A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FE6C8-BEB2-41AB-A01C-1370652936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4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rotkovakm\Desktop\Для именных конкурсов\Монтажная область 1 копия@4К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850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80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rotkovakm\Desktop\Для именных конкурсов\Монтажная область 2 копия 6@4К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15" y="22386"/>
            <a:ext cx="4468484" cy="64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otkovakm\Desktop\Для именных конкурсов\Монтажная область 2 копия 15@4К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1"/>
            <a:ext cx="4675515" cy="64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42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orotkovakm\Desktop\Для именных конкурсов\Монтажная область 2 копия 9@4КП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4841739" cy="68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829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Короткова Ксения Михайловна</dc:creator>
  <cp:lastModifiedBy>Шестерня</cp:lastModifiedBy>
  <cp:revision>4</cp:revision>
  <dcterms:created xsi:type="dcterms:W3CDTF">2022-03-23T01:55:26Z</dcterms:created>
  <dcterms:modified xsi:type="dcterms:W3CDTF">2022-03-23T02:34:51Z</dcterms:modified>
</cp:coreProperties>
</file>