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9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03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6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90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7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3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1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7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4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3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076C-0B44-4555-9B90-560AAD65A62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B8AE90-A798-45B0-B4CB-19D505DF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1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49" y="0"/>
            <a:ext cx="9144000" cy="22245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Фармация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874" y="270128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Дневник прохождения практической подготовки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5147" y="3735654"/>
            <a:ext cx="5022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58" y="4833749"/>
            <a:ext cx="52492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: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Каралюк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  Группы 202-1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практики 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Е.С.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: Казакова Е. Н.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9635" y="604911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8" y="109182"/>
            <a:ext cx="8776423" cy="65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45" y="163773"/>
            <a:ext cx="4948864" cy="83087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страница волонтера: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1216324"/>
            <a:ext cx="10058400" cy="54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100947"/>
            <a:ext cx="8911687" cy="150949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 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5" y="1610437"/>
            <a:ext cx="7306101" cy="5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877" y="21467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комфортная поликлиника только строится в новом районе города, филиал Красноярской межрайонной поликлинике № 5 разместили по двум адресам в жилых дома ,на очень маленьких площадях ,моя практика проходила по адресу Д. Мартынова ,31.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77" y="1869743"/>
            <a:ext cx="6268872" cy="47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411" y="337507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 и регистратура располагались в одном помещении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1367218"/>
            <a:ext cx="6209731" cy="53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116" y="323859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располагается всего 4 кабинета ,два кабинета у терапевтов , второй у заведующей и старшей медсестры ,и четвертый кабинет процедурный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75" y="2280678"/>
            <a:ext cx="6872695" cy="45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4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583" y="419394"/>
            <a:ext cx="3139134" cy="12808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учета времени волонтера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7" y="419394"/>
            <a:ext cx="5655756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581" y="351155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на период практики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868" y="1632045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на анализы в КУМС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Обзвон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контактирующих с больными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терапевту в оформлении амбулаторных карт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регистратуре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амбулаторными картами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283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51" y="837061"/>
            <a:ext cx="8915400" cy="5134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прохождения практики 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в поликлинике была проведена беседа о технике безопасности, для работы были созданы все необходимые условия, средства индивидуальной защиты так же были предоставлены.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впечатление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коллектив, старшая медсестра всегда объясняла и показывала надлежащую работу. С трудностями не сталкивалась.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170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</TotalTime>
  <Words>208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Отделение Фармация</vt:lpstr>
      <vt:lpstr>Личная страница волонтера:</vt:lpstr>
      <vt:lpstr>Место прохождения практики : Красноярская межрайонная поликлиника № 5 </vt:lpstr>
      <vt:lpstr>Так как комфортная поликлиника только строится в новом районе города, филиал Красноярской межрайонной поликлинике № 5 разместили по двум адресам в жилых дома ,на очень маленьких площадях ,моя практика проходила по адресу Д. Мартынова ,31.</vt:lpstr>
      <vt:lpstr>Гардероб и регистратура располагались в одном помещении :</vt:lpstr>
      <vt:lpstr>В помещении располагается всего 4 кабинета ,два кабинета у терапевтов , второй у заведующей и старшей медсестры ,и четвертый кабинет процедурный </vt:lpstr>
      <vt:lpstr>Лист учета времени волонтера :</vt:lpstr>
      <vt:lpstr>Обязанности на период практики 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10</cp:revision>
  <dcterms:created xsi:type="dcterms:W3CDTF">2020-12-12T12:07:07Z</dcterms:created>
  <dcterms:modified xsi:type="dcterms:W3CDTF">2020-12-15T09:16:05Z</dcterms:modified>
</cp:coreProperties>
</file>