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5" r:id="rId6"/>
    <p:sldId id="264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сохранения импульса</a:t>
            </a:r>
          </a:p>
        </p:txBody>
      </p:sp>
    </p:spTree>
    <p:extLst>
      <p:ext uri="{BB962C8B-B14F-4D97-AF65-F5344CB8AC3E}">
        <p14:creationId xmlns:p14="http://schemas.microsoft.com/office/powerpoint/2010/main" val="116102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131840" y="1412776"/>
                <a:ext cx="5904656" cy="4176464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Данная задача является качественной. Вам необходимо, исходя из начальных условий определить неизвестные величины, они могут равняться либо 0, либо своей формуле.  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т.к. тело находится в состоянии покоя, на некоторой высоте, следовательно: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v=0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h≠0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Зная формулы импульса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p=mv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кинетической энергии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𝑚𝑣</m:t>
                            </m:r>
                          </m:e>
                          <m:sup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потенциальной энергии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mgh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можем сделать вывод: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p=0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т.к. скорость равна 0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т.к. скорость равна 0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mgh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т.к. тело находится на высоте, следовательно высота не равна 0 и мы можем вычесть потенциальную энергию по ее формуле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31840" y="1412776"/>
                <a:ext cx="5904656" cy="4176464"/>
              </a:xfrm>
              <a:blipFill>
                <a:blip r:embed="rId2"/>
                <a:stretch>
                  <a:fillRect l="-1136" t="-2336" r="-7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Дуга 4"/>
          <p:cNvSpPr/>
          <p:nvPr/>
        </p:nvSpPr>
        <p:spPr>
          <a:xfrm>
            <a:off x="-396552" y="1988840"/>
            <a:ext cx="3024336" cy="3672407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594544"/>
            <a:ext cx="432048" cy="394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96DB79-1AE3-44A9-9FD3-2803CC4299EB}"/>
              </a:ext>
            </a:extLst>
          </p:cNvPr>
          <p:cNvSpPr txBox="1"/>
          <p:nvPr/>
        </p:nvSpPr>
        <p:spPr>
          <a:xfrm>
            <a:off x="107504" y="25884"/>
            <a:ext cx="84094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№1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импульс, кинетическую энергию и потенциальную энергию, если тело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в состоянии покоя на некоторой высоте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8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6622A6-5E22-4EE4-B089-32451E8B6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75A999-8350-4D9C-8D58-F12087B7C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276490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Вагон массой 20 тонн движется со скоростью 0,3 м/с, он догоняет вагон массой 30 тонн, который движется со скоростью 0,2 м/с. Найдите скорость вагонов после их неупругого столкновения.</a:t>
            </a:r>
          </a:p>
        </p:txBody>
      </p:sp>
    </p:spTree>
    <p:extLst>
      <p:ext uri="{BB962C8B-B14F-4D97-AF65-F5344CB8AC3E}">
        <p14:creationId xmlns:p14="http://schemas.microsoft.com/office/powerpoint/2010/main" val="286939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               СИ                    Решение: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m1=20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        20000кг   Все задачи на ЗСИ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m2=30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        30000кг должны сопровождаться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V1=0,3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м/с                   пояснительными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V2=0,2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м/с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рисунками и выводом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Найти:                         формул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V’-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27784" y="404664"/>
            <a:ext cx="0" cy="37444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7504" y="3284984"/>
            <a:ext cx="25202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17878" y="404664"/>
            <a:ext cx="0" cy="38884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95562AB-DFF4-4B91-BE6E-FDE64DBE5C17}"/>
              </a:ext>
            </a:extLst>
          </p:cNvPr>
          <p:cNvSpPr txBox="1"/>
          <p:nvPr/>
        </p:nvSpPr>
        <p:spPr>
          <a:xfrm>
            <a:off x="1938044" y="6156012"/>
            <a:ext cx="4691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m1v1+m2v2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395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D45A4-28E5-457C-A2D2-A93CD776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20A5CF-4D9B-4816-9E34-4A0687FF2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04" y="1166017"/>
            <a:ext cx="8147248" cy="11430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Моделируем рисунками ситуацию «ДО», прописываем импульс для каждого тела в системе (у нас их 2) и записываем импульс всей системы (суммируя импульсы всех тел входящих в систему).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C6F1D0F-2107-4F3F-AB41-8709A33FD705}"/>
              </a:ext>
            </a:extLst>
          </p:cNvPr>
          <p:cNvSpPr/>
          <p:nvPr/>
        </p:nvSpPr>
        <p:spPr>
          <a:xfrm>
            <a:off x="1691680" y="2564904"/>
            <a:ext cx="720080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3466A4-EE76-45B2-A1F0-8F913BD5C3BE}"/>
              </a:ext>
            </a:extLst>
          </p:cNvPr>
          <p:cNvSpPr/>
          <p:nvPr/>
        </p:nvSpPr>
        <p:spPr>
          <a:xfrm>
            <a:off x="4553266" y="2492896"/>
            <a:ext cx="936104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B915D1-3B4D-4E0F-9495-DADCDAE344CB}"/>
              </a:ext>
            </a:extLst>
          </p:cNvPr>
          <p:cNvSpPr txBox="1"/>
          <p:nvPr/>
        </p:nvSpPr>
        <p:spPr>
          <a:xfrm>
            <a:off x="1693647" y="3000563"/>
            <a:ext cx="557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37A750-3D30-4FDC-B6D2-78DAAD53DDA5}"/>
              </a:ext>
            </a:extLst>
          </p:cNvPr>
          <p:cNvSpPr txBox="1"/>
          <p:nvPr/>
        </p:nvSpPr>
        <p:spPr>
          <a:xfrm>
            <a:off x="4788024" y="3015731"/>
            <a:ext cx="557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3CED0BA7-0182-4198-B980-722D6DAA78BF}"/>
              </a:ext>
            </a:extLst>
          </p:cNvPr>
          <p:cNvCxnSpPr/>
          <p:nvPr/>
        </p:nvCxnSpPr>
        <p:spPr>
          <a:xfrm>
            <a:off x="2411760" y="2780928"/>
            <a:ext cx="7200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D520CE88-7131-4557-B15B-1D6B06316B67}"/>
              </a:ext>
            </a:extLst>
          </p:cNvPr>
          <p:cNvCxnSpPr/>
          <p:nvPr/>
        </p:nvCxnSpPr>
        <p:spPr>
          <a:xfrm>
            <a:off x="5489370" y="2780928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CCF3633-DDE5-4630-9147-6B749878929B}"/>
              </a:ext>
            </a:extLst>
          </p:cNvPr>
          <p:cNvSpPr txBox="1"/>
          <p:nvPr/>
        </p:nvSpPr>
        <p:spPr>
          <a:xfrm>
            <a:off x="2627242" y="249289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70626F-A678-4F11-82CB-EFCC944B8213}"/>
              </a:ext>
            </a:extLst>
          </p:cNvPr>
          <p:cNvSpPr txBox="1"/>
          <p:nvPr/>
        </p:nvSpPr>
        <p:spPr>
          <a:xfrm>
            <a:off x="5704852" y="242153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E52889-E5AF-4BB0-BA90-8056CC75D50F}"/>
              </a:ext>
            </a:extLst>
          </p:cNvPr>
          <p:cNvSpPr txBox="1"/>
          <p:nvPr/>
        </p:nvSpPr>
        <p:spPr>
          <a:xfrm>
            <a:off x="718872" y="3284984"/>
            <a:ext cx="2412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 первого тела: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m1V1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CD25D6-4A13-4A7F-8741-4A3EB7EDD8EB}"/>
              </a:ext>
            </a:extLst>
          </p:cNvPr>
          <p:cNvSpPr txBox="1"/>
          <p:nvPr/>
        </p:nvSpPr>
        <p:spPr>
          <a:xfrm>
            <a:off x="3860444" y="3268629"/>
            <a:ext cx="2460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 второго тела: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226FB8-85A0-4CFA-BE27-517666FF5207}"/>
              </a:ext>
            </a:extLst>
          </p:cNvPr>
          <p:cNvSpPr txBox="1"/>
          <p:nvPr/>
        </p:nvSpPr>
        <p:spPr>
          <a:xfrm>
            <a:off x="1835696" y="4329506"/>
            <a:ext cx="4813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 всей системы до взаимодействия тел: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m1V1+m2V2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12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F0E7BD-AFE8-4D5E-B686-1AB0DF9DC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332656"/>
            <a:ext cx="8280920" cy="19442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Моделируем рисунками ситуацию «После», прописываем импульс для каждого тела в системе (у нас оно 1, т.к. удар неупругий, это значит, что тела движутся вместе как одно тело) и записываем импульс всей системы (в данном случае импульс системы равен импульсу тела).Т.к. два тела теперь движутся вместе как одно тело, следовательно масса этого тела равна сумме масс первого и второго тела. Скорость после столкновения изменилась и теперь это одна новая скорость, которую нам и нужно найти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0D71E2-2E9D-4072-A54F-03CFC92C98AB}"/>
              </a:ext>
            </a:extLst>
          </p:cNvPr>
          <p:cNvSpPr/>
          <p:nvPr/>
        </p:nvSpPr>
        <p:spPr>
          <a:xfrm>
            <a:off x="3930339" y="2420888"/>
            <a:ext cx="936104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28634EA-78DA-4899-9284-68F529E24796}"/>
              </a:ext>
            </a:extLst>
          </p:cNvPr>
          <p:cNvSpPr/>
          <p:nvPr/>
        </p:nvSpPr>
        <p:spPr>
          <a:xfrm>
            <a:off x="2987824" y="2420888"/>
            <a:ext cx="936104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AAF9ADE8-AC16-4BA7-A392-D8DC633998E0}"/>
              </a:ext>
            </a:extLst>
          </p:cNvPr>
          <p:cNvCxnSpPr>
            <a:cxnSpLocks/>
          </p:cNvCxnSpPr>
          <p:nvPr/>
        </p:nvCxnSpPr>
        <p:spPr>
          <a:xfrm>
            <a:off x="4866443" y="2564904"/>
            <a:ext cx="133599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34B4CF6-D9ED-4721-ABBC-E281A0A3474C}"/>
              </a:ext>
            </a:extLst>
          </p:cNvPr>
          <p:cNvSpPr txBox="1"/>
          <p:nvPr/>
        </p:nvSpPr>
        <p:spPr>
          <a:xfrm>
            <a:off x="3397982" y="285293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m1+m2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54FC53-A952-4813-B48D-6F6C8C5B68C9}"/>
              </a:ext>
            </a:extLst>
          </p:cNvPr>
          <p:cNvSpPr txBox="1"/>
          <p:nvPr/>
        </p:nvSpPr>
        <p:spPr>
          <a:xfrm>
            <a:off x="5374225" y="219557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V’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3A9090-A9FD-4425-B93F-242EE45E5DB0}"/>
              </a:ext>
            </a:extLst>
          </p:cNvPr>
          <p:cNvSpPr txBox="1"/>
          <p:nvPr/>
        </p:nvSpPr>
        <p:spPr>
          <a:xfrm>
            <a:off x="899712" y="3631621"/>
            <a:ext cx="7344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 всей системы в ситуации «После» равен импульсу самого тела: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(m1+m2)*V’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21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548680"/>
                <a:ext cx="8424936" cy="5976664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Приравниваем ситуации «До» и «После»</a:t>
                </a:r>
              </a:p>
              <a:p>
                <a:pPr marL="0" indent="0" algn="ctr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m1v1+m2v2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(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m1+m2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V’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Выражаем неизвестную величину (в нашем случае это новая скорость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V’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V’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m:rPr>
                            <m:nor/>
                          </m:rPr>
                          <a: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m:rPr>
                            <m:nor/>
                          </m:rPr>
                          <a: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 Подставляем числовые значения в формулу</a:t>
                </a:r>
              </a:p>
              <a:p>
                <a:pPr marL="0" indent="0" algn="ctr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V’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20000∗0,3+30000∗0,2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ru-RU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20000+30000</m:t>
                        </m:r>
                        <m:r>
                          <m:rPr>
                            <m:nor/>
                          </m:rPr>
                          <a: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 Выполняем расчеты </a:t>
                </a:r>
              </a:p>
              <a:p>
                <a:pPr marL="0" indent="0" algn="ctr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V’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6000+6000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50000</m:t>
                        </m:r>
                      </m:den>
                    </m:f>
                  </m:oMath>
                </a14:m>
                <a:endParaRPr lang="ru-RU" b="0" dirty="0">
                  <a:latin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ru-RU" b="0" dirty="0">
                  <a:latin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V’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3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sz="33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12000</m:t>
                        </m:r>
                      </m:num>
                      <m:den>
                        <m:r>
                          <a:rPr lang="ru-RU" sz="33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500</m:t>
                        </m:r>
                        <m:r>
                          <a:rPr lang="ru-RU" sz="33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ru-RU" sz="3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V’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=0,24 м/с</a:t>
                </a:r>
              </a:p>
              <a:p>
                <a:pPr marL="0" indent="0" algn="just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7. Записываем ответ</a:t>
                </a:r>
              </a:p>
              <a:p>
                <a:pPr marL="0" indent="0" algn="ctr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0,24 м/с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548680"/>
                <a:ext cx="8424936" cy="5976664"/>
              </a:xfrm>
              <a:blipFill>
                <a:blip r:embed="rId2"/>
                <a:stretch>
                  <a:fillRect l="-941" t="-1837" r="-941" b="-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09985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494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Times New Roman</vt:lpstr>
      <vt:lpstr>Тема Office</vt:lpstr>
      <vt:lpstr>Закон сохранения импульса</vt:lpstr>
      <vt:lpstr>Презентация PowerPoint</vt:lpstr>
      <vt:lpstr>Задача №2</vt:lpstr>
      <vt:lpstr>Презентация PowerPoint</vt:lpstr>
      <vt:lpstr>Решение: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сохранения импульса</dc:title>
  <dc:creator>notebook</dc:creator>
  <cp:lastModifiedBy>Катя</cp:lastModifiedBy>
  <cp:revision>12</cp:revision>
  <dcterms:created xsi:type="dcterms:W3CDTF">2020-10-14T01:11:40Z</dcterms:created>
  <dcterms:modified xsi:type="dcterms:W3CDTF">2020-10-15T13:41:51Z</dcterms:modified>
</cp:coreProperties>
</file>