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3528392"/>
          </a:xfrm>
        </p:spPr>
        <p:txBody>
          <a:bodyPr>
            <a:noAutofit/>
          </a:bodyPr>
          <a:lstStyle/>
          <a:p>
            <a:r>
              <a:rPr lang="ru-RU" sz="3200" dirty="0"/>
              <a:t>Результаты экспертизы качества реализации ОПОП на кафедрах: латинского и иностранных языков, философии и социально-гуманитарных </a:t>
            </a:r>
            <a:r>
              <a:rPr lang="ru-RU" sz="3200" dirty="0" smtClean="0"/>
              <a:t>наук</a:t>
            </a:r>
            <a:br>
              <a:rPr lang="ru-RU" sz="3200" dirty="0" smtClean="0"/>
            </a:br>
            <a:r>
              <a:rPr lang="ru-RU" sz="2800" dirty="0" smtClean="0"/>
              <a:t>(специальность 37.05.01 - Клиническая психология)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pPr algn="r"/>
            <a:r>
              <a:rPr lang="ru-RU" sz="2800" dirty="0" err="1" smtClean="0"/>
              <a:t>Чупина</a:t>
            </a:r>
            <a:r>
              <a:rPr lang="ru-RU" sz="2800" dirty="0" smtClean="0"/>
              <a:t> В.Б.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783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Кафедра латинских </a:t>
            </a:r>
            <a:r>
              <a:rPr lang="ru-RU" dirty="0"/>
              <a:t>и иностранных языков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Проверены рабочие программы и их наполнение по следующим дисциплинам: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Иностранный язык (английский)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Деловой английский язык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Межкультурная коммуникация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14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Содержание фондов оценочных средств проверенных рабочих программ соответствует требованиям ФГОС ВО.</a:t>
            </a:r>
          </a:p>
          <a:p>
            <a:pPr marL="0" indent="0">
              <a:buNone/>
            </a:pPr>
            <a:r>
              <a:rPr lang="ru-RU" dirty="0" smtClean="0"/>
              <a:t>Реализация практических занятий в полной степени выраженности соответствует заявленным критериям.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33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Кафедра философии </a:t>
            </a:r>
            <a:r>
              <a:rPr lang="ru-RU" dirty="0"/>
              <a:t>и социально-гуманитарных наук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Проверены рабочие программы и их наполнение по следующим дисциплинам: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Социология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Философия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Логика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История и теория религий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Современные концепции естествознания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Культурология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История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2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Содержание </a:t>
            </a:r>
            <a:r>
              <a:rPr lang="ru-RU" dirty="0"/>
              <a:t>фондов оценочных средств проверенных рабочих программ </a:t>
            </a:r>
            <a:r>
              <a:rPr lang="ru-RU" dirty="0" smtClean="0"/>
              <a:t>в целом соответствует </a:t>
            </a:r>
            <a:r>
              <a:rPr lang="ru-RU" dirty="0"/>
              <a:t>требованиям ФГОС </a:t>
            </a:r>
            <a:r>
              <a:rPr lang="ru-RU" dirty="0" smtClean="0"/>
              <a:t>ВО (отсутствуют ситуационные задачи, не во всех программах указана трудоемкость к промежуточной аттестации, недостаточное количество вопросов для зачетов).</a:t>
            </a:r>
          </a:p>
          <a:p>
            <a:pPr marL="0" indent="0">
              <a:buNone/>
            </a:pPr>
            <a:r>
              <a:rPr lang="ru-RU" u="sng" dirty="0" smtClean="0"/>
              <a:t>Рекомендации</a:t>
            </a:r>
            <a:r>
              <a:rPr lang="ru-RU" dirty="0" smtClean="0"/>
              <a:t>: расширить спектр контролирующих и оценочных средств, которые позволят сформировать навыки анализа.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86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2. Реализация </a:t>
            </a:r>
            <a:r>
              <a:rPr lang="ru-RU" dirty="0"/>
              <a:t>практических занятий </a:t>
            </a:r>
            <a:r>
              <a:rPr lang="ru-RU" dirty="0" smtClean="0"/>
              <a:t>в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меньшей степени </a:t>
            </a:r>
            <a:r>
              <a:rPr lang="ru-RU" dirty="0"/>
              <a:t>выраженности 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соответствует </a:t>
            </a:r>
            <a:r>
              <a:rPr lang="ru-RU" dirty="0"/>
              <a:t>заявленным критериям.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В частности по критерию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«целенаправленность проводимой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работы».</a:t>
            </a:r>
          </a:p>
          <a:p>
            <a:pPr marL="0" indent="0">
              <a:buNone/>
            </a:pPr>
            <a:r>
              <a:rPr lang="ru-RU" u="sng" dirty="0" smtClean="0"/>
              <a:t>Рекомендации</a:t>
            </a:r>
            <a:r>
              <a:rPr lang="ru-RU" dirty="0" smtClean="0"/>
              <a:t>: необходимо организовывать занятие с учетом ключевых моментов его структуры.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2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/>
              <a:t>Благодарю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5222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Результаты экспертизы качества реализации ОПОП на кафедрах: латинского и иностранных языков, философии и социально-гуманитарных наук (специальность 37.05.01 - Клиническая психология)</vt:lpstr>
      <vt:lpstr>Кафедра латинских и иностранных языков</vt:lpstr>
      <vt:lpstr>Заключение:</vt:lpstr>
      <vt:lpstr>Кафедра философии и социально-гуманитарных наук</vt:lpstr>
      <vt:lpstr>Заключение: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экспертизы качества реализации ОПОП на кафедрах: латинского и иностранных языков, философии и социально-гуманитарных наук</dc:title>
  <dc:creator>Вика</dc:creator>
  <cp:lastModifiedBy>Ступникова Надежда Викторовна</cp:lastModifiedBy>
  <cp:revision>6</cp:revision>
  <dcterms:created xsi:type="dcterms:W3CDTF">2017-11-16T03:31:02Z</dcterms:created>
  <dcterms:modified xsi:type="dcterms:W3CDTF">2017-11-16T05:32:58Z</dcterms:modified>
</cp:coreProperties>
</file>