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0"/>
    <a:srgbClr val="2E2C2D"/>
    <a:srgbClr val="47627F"/>
    <a:srgbClr val="04105A"/>
    <a:srgbClr val="ED613E"/>
    <a:srgbClr val="BF3C48"/>
    <a:srgbClr val="856E45"/>
    <a:srgbClr val="6F267F"/>
    <a:srgbClr val="FECB00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A65AE-155B-442C-9798-9EBD9019523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8BC8F14-970B-4EA6-A204-630550420891}">
      <dgm:prSet custT="1"/>
      <dgm:spPr/>
      <dgm:t>
        <a:bodyPr/>
        <a:lstStyle/>
        <a:p>
          <a:r>
            <a:rPr lang="ru-RU" sz="2100" dirty="0"/>
            <a:t> </a:t>
          </a:r>
          <a:r>
            <a:rPr lang="ru-RU" sz="2800" dirty="0"/>
            <a:t>корковая моторная афазия </a:t>
          </a:r>
          <a:r>
            <a:rPr lang="ru-RU" sz="2800" dirty="0" err="1"/>
            <a:t>Брока</a:t>
          </a:r>
          <a:r>
            <a:rPr lang="ru-RU" sz="2800" dirty="0"/>
            <a:t> </a:t>
          </a:r>
        </a:p>
      </dgm:t>
    </dgm:pt>
    <dgm:pt modelId="{ADAFBE5D-73D3-43D4-9FA9-B0F2E6969EF6}" type="parTrans" cxnId="{744DACF9-6F7D-4770-944D-2E53AC2A6686}">
      <dgm:prSet/>
      <dgm:spPr/>
      <dgm:t>
        <a:bodyPr/>
        <a:lstStyle/>
        <a:p>
          <a:endParaRPr lang="ru-RU"/>
        </a:p>
      </dgm:t>
    </dgm:pt>
    <dgm:pt modelId="{A81679E9-975C-4BB3-9AD2-061100E6B74A}" type="sibTrans" cxnId="{744DACF9-6F7D-4770-944D-2E53AC2A6686}">
      <dgm:prSet/>
      <dgm:spPr/>
      <dgm:t>
        <a:bodyPr/>
        <a:lstStyle/>
        <a:p>
          <a:endParaRPr lang="ru-RU"/>
        </a:p>
      </dgm:t>
    </dgm:pt>
    <dgm:pt modelId="{65A51ACC-4BF7-48C3-B382-79D3C0474ACD}">
      <dgm:prSet custT="1"/>
      <dgm:spPr/>
      <dgm:t>
        <a:bodyPr/>
        <a:lstStyle/>
        <a:p>
          <a:r>
            <a:rPr lang="ru-RU" sz="2800" dirty="0" err="1"/>
            <a:t>транскортикальная</a:t>
          </a:r>
          <a:r>
            <a:rPr lang="ru-RU" sz="2800" dirty="0"/>
            <a:t> моторная афазия </a:t>
          </a:r>
        </a:p>
      </dgm:t>
    </dgm:pt>
    <dgm:pt modelId="{4E55F6F2-B4AB-4621-BFBF-393584C15165}" type="parTrans" cxnId="{46A4A004-7116-47F4-8647-4520195CF6D4}">
      <dgm:prSet/>
      <dgm:spPr/>
      <dgm:t>
        <a:bodyPr/>
        <a:lstStyle/>
        <a:p>
          <a:endParaRPr lang="ru-RU"/>
        </a:p>
      </dgm:t>
    </dgm:pt>
    <dgm:pt modelId="{0DCAD4C4-7DB5-4AD8-9D76-82FA0CB13D17}" type="sibTrans" cxnId="{46A4A004-7116-47F4-8647-4520195CF6D4}">
      <dgm:prSet/>
      <dgm:spPr/>
      <dgm:t>
        <a:bodyPr/>
        <a:lstStyle/>
        <a:p>
          <a:endParaRPr lang="ru-RU"/>
        </a:p>
      </dgm:t>
    </dgm:pt>
    <dgm:pt modelId="{2A863F6F-83B9-4193-A466-8152E16AA3CF}">
      <dgm:prSet custT="1"/>
      <dgm:spPr/>
      <dgm:t>
        <a:bodyPr/>
        <a:lstStyle/>
        <a:p>
          <a:r>
            <a:rPr lang="ru-RU" sz="2800" dirty="0"/>
            <a:t> субкортикальная моторная афазия </a:t>
          </a:r>
        </a:p>
      </dgm:t>
    </dgm:pt>
    <dgm:pt modelId="{F9E876F0-7A2B-42A1-BA20-5F4F8346D2CF}" type="parTrans" cxnId="{A8CAB61E-8E44-4116-9432-0B4295691FB1}">
      <dgm:prSet/>
      <dgm:spPr/>
      <dgm:t>
        <a:bodyPr/>
        <a:lstStyle/>
        <a:p>
          <a:endParaRPr lang="ru-RU"/>
        </a:p>
      </dgm:t>
    </dgm:pt>
    <dgm:pt modelId="{DDCEF24C-9125-4902-8A8F-9D009262C8E1}" type="sibTrans" cxnId="{A8CAB61E-8E44-4116-9432-0B4295691FB1}">
      <dgm:prSet/>
      <dgm:spPr/>
      <dgm:t>
        <a:bodyPr/>
        <a:lstStyle/>
        <a:p>
          <a:endParaRPr lang="ru-RU"/>
        </a:p>
      </dgm:t>
    </dgm:pt>
    <dgm:pt modelId="{3C63D15A-8335-45E5-98A0-115B82A3CD0B}">
      <dgm:prSet custT="1"/>
      <dgm:spPr/>
      <dgm:t>
        <a:bodyPr/>
        <a:lstStyle/>
        <a:p>
          <a:r>
            <a:rPr lang="ru-RU" sz="2800" dirty="0"/>
            <a:t>корковая сенсорная афазия Вернике </a:t>
          </a:r>
        </a:p>
      </dgm:t>
    </dgm:pt>
    <dgm:pt modelId="{A519345E-39F2-494B-8DD2-BCE4B07BAE95}" type="parTrans" cxnId="{18DE752A-F3B7-414F-9B7F-6AAE4FD0CDC0}">
      <dgm:prSet/>
      <dgm:spPr/>
      <dgm:t>
        <a:bodyPr/>
        <a:lstStyle/>
        <a:p>
          <a:endParaRPr lang="ru-RU"/>
        </a:p>
      </dgm:t>
    </dgm:pt>
    <dgm:pt modelId="{3BA387B9-E623-40EA-B995-D11308A9094F}" type="sibTrans" cxnId="{18DE752A-F3B7-414F-9B7F-6AAE4FD0CDC0}">
      <dgm:prSet/>
      <dgm:spPr/>
      <dgm:t>
        <a:bodyPr/>
        <a:lstStyle/>
        <a:p>
          <a:endParaRPr lang="ru-RU"/>
        </a:p>
      </dgm:t>
    </dgm:pt>
    <dgm:pt modelId="{C29A8B47-E035-4585-9742-D56FE3BD0E87}">
      <dgm:prSet custT="1"/>
      <dgm:spPr/>
      <dgm:t>
        <a:bodyPr/>
        <a:lstStyle/>
        <a:p>
          <a:r>
            <a:rPr lang="ru-RU" sz="2800" dirty="0" err="1"/>
            <a:t>транскортикальная</a:t>
          </a:r>
          <a:r>
            <a:rPr lang="ru-RU" sz="2800" dirty="0"/>
            <a:t> сенсорная афазия </a:t>
          </a:r>
        </a:p>
      </dgm:t>
    </dgm:pt>
    <dgm:pt modelId="{739EF30A-68D7-41C0-B998-4E82594E275E}" type="parTrans" cxnId="{911F5D87-F43D-4990-A302-AABC6CE9AEEC}">
      <dgm:prSet/>
      <dgm:spPr/>
      <dgm:t>
        <a:bodyPr/>
        <a:lstStyle/>
        <a:p>
          <a:endParaRPr lang="ru-RU"/>
        </a:p>
      </dgm:t>
    </dgm:pt>
    <dgm:pt modelId="{D1483134-744A-472C-8D66-359426A31970}" type="sibTrans" cxnId="{911F5D87-F43D-4990-A302-AABC6CE9AEEC}">
      <dgm:prSet/>
      <dgm:spPr/>
      <dgm:t>
        <a:bodyPr/>
        <a:lstStyle/>
        <a:p>
          <a:endParaRPr lang="ru-RU"/>
        </a:p>
      </dgm:t>
    </dgm:pt>
    <dgm:pt modelId="{3D75E6E5-402C-42A3-8CA7-8FF4690E9E95}">
      <dgm:prSet custT="1"/>
      <dgm:spPr/>
      <dgm:t>
        <a:bodyPr/>
        <a:lstStyle/>
        <a:p>
          <a:r>
            <a:rPr lang="ru-RU" sz="2800" dirty="0"/>
            <a:t>субкортикальная сенсорная афазия</a:t>
          </a:r>
        </a:p>
      </dgm:t>
    </dgm:pt>
    <dgm:pt modelId="{0D93B2F1-E588-4C83-8D45-5977A6000B01}" type="parTrans" cxnId="{0876BC40-C660-4AA8-90FA-A1BF99F95CE5}">
      <dgm:prSet/>
      <dgm:spPr/>
      <dgm:t>
        <a:bodyPr/>
        <a:lstStyle/>
        <a:p>
          <a:endParaRPr lang="ru-RU"/>
        </a:p>
      </dgm:t>
    </dgm:pt>
    <dgm:pt modelId="{59BB127E-5D02-4905-B72C-C41C0E301B0D}" type="sibTrans" cxnId="{0876BC40-C660-4AA8-90FA-A1BF99F95CE5}">
      <dgm:prSet/>
      <dgm:spPr/>
      <dgm:t>
        <a:bodyPr/>
        <a:lstStyle/>
        <a:p>
          <a:endParaRPr lang="ru-RU"/>
        </a:p>
      </dgm:t>
    </dgm:pt>
    <dgm:pt modelId="{ABF6165D-52EC-4139-8FCA-D0D61E94C985}">
      <dgm:prSet custT="1"/>
      <dgm:spPr/>
      <dgm:t>
        <a:bodyPr/>
        <a:lstStyle/>
        <a:p>
          <a:r>
            <a:rPr lang="ru-RU" sz="2800" dirty="0" err="1"/>
            <a:t>амнестическая</a:t>
          </a:r>
          <a:r>
            <a:rPr lang="ru-RU" sz="2800" dirty="0"/>
            <a:t> афазия</a:t>
          </a:r>
        </a:p>
      </dgm:t>
    </dgm:pt>
    <dgm:pt modelId="{88597C02-2C24-43CE-ACD2-45F2E4A4D782}" type="parTrans" cxnId="{6965A51E-3274-4BE3-BD90-1AFD8B420098}">
      <dgm:prSet/>
      <dgm:spPr/>
    </dgm:pt>
    <dgm:pt modelId="{7E022B57-6552-4845-907F-B20314D4634B}" type="sibTrans" cxnId="{6965A51E-3274-4BE3-BD90-1AFD8B420098}">
      <dgm:prSet/>
      <dgm:spPr/>
    </dgm:pt>
    <dgm:pt modelId="{E1B31E07-C693-4CA7-BC86-1AB4EA8B99C3}">
      <dgm:prSet custT="1"/>
      <dgm:spPr/>
      <dgm:t>
        <a:bodyPr/>
        <a:lstStyle/>
        <a:p>
          <a:r>
            <a:rPr lang="ru-RU" sz="2800" dirty="0"/>
            <a:t>проводниковая афазия</a:t>
          </a:r>
        </a:p>
      </dgm:t>
    </dgm:pt>
    <dgm:pt modelId="{0E4C7785-2775-4DBF-B426-BBFADC8FB1EA}" type="parTrans" cxnId="{18C9F3F0-EDF0-45BC-9EE3-BE78344A9DAA}">
      <dgm:prSet/>
      <dgm:spPr/>
    </dgm:pt>
    <dgm:pt modelId="{EFD2F4F5-93BE-4685-AD60-D463E2B47F38}" type="sibTrans" cxnId="{18C9F3F0-EDF0-45BC-9EE3-BE78344A9DAA}">
      <dgm:prSet/>
      <dgm:spPr/>
    </dgm:pt>
    <dgm:pt modelId="{0043CFBC-DC33-4840-BF01-0649AFC7522E}" type="pres">
      <dgm:prSet presAssocID="{D06A65AE-155B-442C-9798-9EBD9019523B}" presName="Name0" presStyleCnt="0">
        <dgm:presLayoutVars>
          <dgm:dir/>
          <dgm:animLvl val="lvl"/>
          <dgm:resizeHandles val="exact"/>
        </dgm:presLayoutVars>
      </dgm:prSet>
      <dgm:spPr/>
    </dgm:pt>
    <dgm:pt modelId="{66316EB1-FA8F-4EEC-AADC-21AAB8836B5F}" type="pres">
      <dgm:prSet presAssocID="{3C63D15A-8335-45E5-98A0-115B82A3CD0B}" presName="linNode" presStyleCnt="0"/>
      <dgm:spPr/>
    </dgm:pt>
    <dgm:pt modelId="{E2CEB1E6-A72A-4E9F-9551-0681CE833C14}" type="pres">
      <dgm:prSet presAssocID="{3C63D15A-8335-45E5-98A0-115B82A3CD0B}" presName="parentText" presStyleLbl="node1" presStyleIdx="0" presStyleCnt="8" custScaleX="268395">
        <dgm:presLayoutVars>
          <dgm:chMax val="1"/>
          <dgm:bulletEnabled val="1"/>
        </dgm:presLayoutVars>
      </dgm:prSet>
      <dgm:spPr/>
    </dgm:pt>
    <dgm:pt modelId="{1B6F7BB4-DC96-4106-8615-57A865206BA7}" type="pres">
      <dgm:prSet presAssocID="{3BA387B9-E623-40EA-B995-D11308A9094F}" presName="sp" presStyleCnt="0"/>
      <dgm:spPr/>
    </dgm:pt>
    <dgm:pt modelId="{F447201F-8272-48F7-A36D-1E3855A4D364}" type="pres">
      <dgm:prSet presAssocID="{C8BC8F14-970B-4EA6-A204-630550420891}" presName="linNode" presStyleCnt="0"/>
      <dgm:spPr/>
    </dgm:pt>
    <dgm:pt modelId="{E692432D-6DBF-4B14-98D5-79467704261A}" type="pres">
      <dgm:prSet presAssocID="{C8BC8F14-970B-4EA6-A204-630550420891}" presName="parentText" presStyleLbl="node1" presStyleIdx="1" presStyleCnt="8" custScaleX="265801" custLinFactNeighborX="2395" custLinFactNeighborY="3188">
        <dgm:presLayoutVars>
          <dgm:chMax val="1"/>
          <dgm:bulletEnabled val="1"/>
        </dgm:presLayoutVars>
      </dgm:prSet>
      <dgm:spPr/>
    </dgm:pt>
    <dgm:pt modelId="{68A16B41-9241-4DF3-AC17-8415CC0395C6}" type="pres">
      <dgm:prSet presAssocID="{A81679E9-975C-4BB3-9AD2-061100E6B74A}" presName="sp" presStyleCnt="0"/>
      <dgm:spPr/>
    </dgm:pt>
    <dgm:pt modelId="{6D102B2B-0B7A-4F9E-B33D-2FDA60476572}" type="pres">
      <dgm:prSet presAssocID="{65A51ACC-4BF7-48C3-B382-79D3C0474ACD}" presName="linNode" presStyleCnt="0"/>
      <dgm:spPr/>
    </dgm:pt>
    <dgm:pt modelId="{02F29C3D-D70F-4B62-A0D9-0D319D509648}" type="pres">
      <dgm:prSet presAssocID="{65A51ACC-4BF7-48C3-B382-79D3C0474ACD}" presName="parentText" presStyleLbl="node1" presStyleIdx="2" presStyleCnt="8" custScaleX="262007" custLinFactNeighborX="3992" custLinFactNeighborY="-1594">
        <dgm:presLayoutVars>
          <dgm:chMax val="1"/>
          <dgm:bulletEnabled val="1"/>
        </dgm:presLayoutVars>
      </dgm:prSet>
      <dgm:spPr/>
    </dgm:pt>
    <dgm:pt modelId="{7472762C-65D6-46E4-8D02-1B63F21C61F9}" type="pres">
      <dgm:prSet presAssocID="{0DCAD4C4-7DB5-4AD8-9D76-82FA0CB13D17}" presName="sp" presStyleCnt="0"/>
      <dgm:spPr/>
    </dgm:pt>
    <dgm:pt modelId="{598B4838-911D-431D-AF98-4EFE762B5E2F}" type="pres">
      <dgm:prSet presAssocID="{3D75E6E5-402C-42A3-8CA7-8FF4690E9E95}" presName="linNode" presStyleCnt="0"/>
      <dgm:spPr/>
    </dgm:pt>
    <dgm:pt modelId="{0651E966-E6B4-430C-A20B-77D6B392BF8E}" type="pres">
      <dgm:prSet presAssocID="{3D75E6E5-402C-42A3-8CA7-8FF4690E9E95}" presName="parentText" presStyleLbl="node1" presStyleIdx="3" presStyleCnt="8" custScaleX="262624" custLinFactNeighborX="3593" custLinFactNeighborY="-1594">
        <dgm:presLayoutVars>
          <dgm:chMax val="1"/>
          <dgm:bulletEnabled val="1"/>
        </dgm:presLayoutVars>
      </dgm:prSet>
      <dgm:spPr/>
    </dgm:pt>
    <dgm:pt modelId="{252E810A-3B40-4AE6-AB08-04930C05BE91}" type="pres">
      <dgm:prSet presAssocID="{59BB127E-5D02-4905-B72C-C41C0E301B0D}" presName="sp" presStyleCnt="0"/>
      <dgm:spPr/>
    </dgm:pt>
    <dgm:pt modelId="{7DC90158-47BA-4EEB-A2A6-847B48A872F3}" type="pres">
      <dgm:prSet presAssocID="{C29A8B47-E035-4585-9742-D56FE3BD0E87}" presName="linNode" presStyleCnt="0"/>
      <dgm:spPr/>
    </dgm:pt>
    <dgm:pt modelId="{6C41CE9C-40B7-4E27-AA3B-B293027745F5}" type="pres">
      <dgm:prSet presAssocID="{C29A8B47-E035-4585-9742-D56FE3BD0E87}" presName="parentText" presStyleLbl="node1" presStyleIdx="4" presStyleCnt="8" custScaleX="263932" custLinFactNeighborX="2396" custLinFactNeighborY="0">
        <dgm:presLayoutVars>
          <dgm:chMax val="1"/>
          <dgm:bulletEnabled val="1"/>
        </dgm:presLayoutVars>
      </dgm:prSet>
      <dgm:spPr/>
    </dgm:pt>
    <dgm:pt modelId="{91B7DFDB-97CF-4C93-A8E8-2573090E8ADC}" type="pres">
      <dgm:prSet presAssocID="{D1483134-744A-472C-8D66-359426A31970}" presName="sp" presStyleCnt="0"/>
      <dgm:spPr/>
    </dgm:pt>
    <dgm:pt modelId="{3BADFCFC-5607-4114-92BF-30683949D111}" type="pres">
      <dgm:prSet presAssocID="{2A863F6F-83B9-4193-A466-8152E16AA3CF}" presName="linNode" presStyleCnt="0"/>
      <dgm:spPr/>
    </dgm:pt>
    <dgm:pt modelId="{A3E85393-0839-499A-B8AF-D64B04970C57}" type="pres">
      <dgm:prSet presAssocID="{2A863F6F-83B9-4193-A466-8152E16AA3CF}" presName="parentText" presStyleLbl="node1" presStyleIdx="5" presStyleCnt="8" custScaleX="266798">
        <dgm:presLayoutVars>
          <dgm:chMax val="1"/>
          <dgm:bulletEnabled val="1"/>
        </dgm:presLayoutVars>
      </dgm:prSet>
      <dgm:spPr/>
    </dgm:pt>
    <dgm:pt modelId="{CAA8919D-BBB1-4267-B3B2-88F0BDAE0267}" type="pres">
      <dgm:prSet presAssocID="{DDCEF24C-9125-4902-8A8F-9D009262C8E1}" presName="sp" presStyleCnt="0"/>
      <dgm:spPr/>
    </dgm:pt>
    <dgm:pt modelId="{97E6AF58-51CF-444C-BEE6-224EA86B3608}" type="pres">
      <dgm:prSet presAssocID="{ABF6165D-52EC-4139-8FCA-D0D61E94C985}" presName="linNode" presStyleCnt="0"/>
      <dgm:spPr/>
    </dgm:pt>
    <dgm:pt modelId="{CAF1FDD0-CEA2-46CA-AED2-45098FE6924A}" type="pres">
      <dgm:prSet presAssocID="{ABF6165D-52EC-4139-8FCA-D0D61E94C985}" presName="parentText" presStyleLbl="node1" presStyleIdx="6" presStyleCnt="8" custScaleX="267596">
        <dgm:presLayoutVars>
          <dgm:chMax val="1"/>
          <dgm:bulletEnabled val="1"/>
        </dgm:presLayoutVars>
      </dgm:prSet>
      <dgm:spPr/>
    </dgm:pt>
    <dgm:pt modelId="{934310F7-61DF-48A8-BC77-9798A00146C8}" type="pres">
      <dgm:prSet presAssocID="{7E022B57-6552-4845-907F-B20314D4634B}" presName="sp" presStyleCnt="0"/>
      <dgm:spPr/>
    </dgm:pt>
    <dgm:pt modelId="{C782B646-8A55-4698-BF14-0B8928CC2546}" type="pres">
      <dgm:prSet presAssocID="{E1B31E07-C693-4CA7-BC86-1AB4EA8B99C3}" presName="linNode" presStyleCnt="0"/>
      <dgm:spPr/>
    </dgm:pt>
    <dgm:pt modelId="{70B148B1-881C-44C3-8946-6B1F3C908FFC}" type="pres">
      <dgm:prSet presAssocID="{E1B31E07-C693-4CA7-BC86-1AB4EA8B99C3}" presName="parentText" presStyleLbl="node1" presStyleIdx="7" presStyleCnt="8" custScaleX="267596">
        <dgm:presLayoutVars>
          <dgm:chMax val="1"/>
          <dgm:bulletEnabled val="1"/>
        </dgm:presLayoutVars>
      </dgm:prSet>
      <dgm:spPr/>
    </dgm:pt>
  </dgm:ptLst>
  <dgm:cxnLst>
    <dgm:cxn modelId="{46A4A004-7116-47F4-8647-4520195CF6D4}" srcId="{D06A65AE-155B-442C-9798-9EBD9019523B}" destId="{65A51ACC-4BF7-48C3-B382-79D3C0474ACD}" srcOrd="2" destOrd="0" parTransId="{4E55F6F2-B4AB-4621-BFBF-393584C15165}" sibTransId="{0DCAD4C4-7DB5-4AD8-9D76-82FA0CB13D17}"/>
    <dgm:cxn modelId="{6965A51E-3274-4BE3-BD90-1AFD8B420098}" srcId="{D06A65AE-155B-442C-9798-9EBD9019523B}" destId="{ABF6165D-52EC-4139-8FCA-D0D61E94C985}" srcOrd="6" destOrd="0" parTransId="{88597C02-2C24-43CE-ACD2-45F2E4A4D782}" sibTransId="{7E022B57-6552-4845-907F-B20314D4634B}"/>
    <dgm:cxn modelId="{A8CAB61E-8E44-4116-9432-0B4295691FB1}" srcId="{D06A65AE-155B-442C-9798-9EBD9019523B}" destId="{2A863F6F-83B9-4193-A466-8152E16AA3CF}" srcOrd="5" destOrd="0" parTransId="{F9E876F0-7A2B-42A1-BA20-5F4F8346D2CF}" sibTransId="{DDCEF24C-9125-4902-8A8F-9D009262C8E1}"/>
    <dgm:cxn modelId="{865E2027-1639-49A1-AF15-00682BC40B55}" type="presOf" srcId="{C8BC8F14-970B-4EA6-A204-630550420891}" destId="{E692432D-6DBF-4B14-98D5-79467704261A}" srcOrd="0" destOrd="0" presId="urn:microsoft.com/office/officeart/2005/8/layout/vList5"/>
    <dgm:cxn modelId="{18DE752A-F3B7-414F-9B7F-6AAE4FD0CDC0}" srcId="{D06A65AE-155B-442C-9798-9EBD9019523B}" destId="{3C63D15A-8335-45E5-98A0-115B82A3CD0B}" srcOrd="0" destOrd="0" parTransId="{A519345E-39F2-494B-8DD2-BCE4B07BAE95}" sibTransId="{3BA387B9-E623-40EA-B995-D11308A9094F}"/>
    <dgm:cxn modelId="{0876BC40-C660-4AA8-90FA-A1BF99F95CE5}" srcId="{D06A65AE-155B-442C-9798-9EBD9019523B}" destId="{3D75E6E5-402C-42A3-8CA7-8FF4690E9E95}" srcOrd="3" destOrd="0" parTransId="{0D93B2F1-E588-4C83-8D45-5977A6000B01}" sibTransId="{59BB127E-5D02-4905-B72C-C41C0E301B0D}"/>
    <dgm:cxn modelId="{7AA44F5B-BB9A-4981-8C33-CCA1DB575FBD}" type="presOf" srcId="{3C63D15A-8335-45E5-98A0-115B82A3CD0B}" destId="{E2CEB1E6-A72A-4E9F-9551-0681CE833C14}" srcOrd="0" destOrd="0" presId="urn:microsoft.com/office/officeart/2005/8/layout/vList5"/>
    <dgm:cxn modelId="{BB3B1A66-DADD-4B34-8510-434E6B58C779}" type="presOf" srcId="{65A51ACC-4BF7-48C3-B382-79D3C0474ACD}" destId="{02F29C3D-D70F-4B62-A0D9-0D319D509648}" srcOrd="0" destOrd="0" presId="urn:microsoft.com/office/officeart/2005/8/layout/vList5"/>
    <dgm:cxn modelId="{349E4168-84FD-45D2-B1D1-4F6623B05318}" type="presOf" srcId="{3D75E6E5-402C-42A3-8CA7-8FF4690E9E95}" destId="{0651E966-E6B4-430C-A20B-77D6B392BF8E}" srcOrd="0" destOrd="0" presId="urn:microsoft.com/office/officeart/2005/8/layout/vList5"/>
    <dgm:cxn modelId="{911F5D87-F43D-4990-A302-AABC6CE9AEEC}" srcId="{D06A65AE-155B-442C-9798-9EBD9019523B}" destId="{C29A8B47-E035-4585-9742-D56FE3BD0E87}" srcOrd="4" destOrd="0" parTransId="{739EF30A-68D7-41C0-B998-4E82594E275E}" sibTransId="{D1483134-744A-472C-8D66-359426A31970}"/>
    <dgm:cxn modelId="{F3451DB1-66D6-4EB6-9EA2-A427A906AD2E}" type="presOf" srcId="{C29A8B47-E035-4585-9742-D56FE3BD0E87}" destId="{6C41CE9C-40B7-4E27-AA3B-B293027745F5}" srcOrd="0" destOrd="0" presId="urn:microsoft.com/office/officeart/2005/8/layout/vList5"/>
    <dgm:cxn modelId="{6348C2B2-5C03-409A-8FEA-37DDF6C0D87E}" type="presOf" srcId="{2A863F6F-83B9-4193-A466-8152E16AA3CF}" destId="{A3E85393-0839-499A-B8AF-D64B04970C57}" srcOrd="0" destOrd="0" presId="urn:microsoft.com/office/officeart/2005/8/layout/vList5"/>
    <dgm:cxn modelId="{244360C2-26DC-41B5-B635-6BEC4FE8F758}" type="presOf" srcId="{E1B31E07-C693-4CA7-BC86-1AB4EA8B99C3}" destId="{70B148B1-881C-44C3-8946-6B1F3C908FFC}" srcOrd="0" destOrd="0" presId="urn:microsoft.com/office/officeart/2005/8/layout/vList5"/>
    <dgm:cxn modelId="{293CB9DF-32C2-4F9D-A1DA-26955AF16456}" type="presOf" srcId="{ABF6165D-52EC-4139-8FCA-D0D61E94C985}" destId="{CAF1FDD0-CEA2-46CA-AED2-45098FE6924A}" srcOrd="0" destOrd="0" presId="urn:microsoft.com/office/officeart/2005/8/layout/vList5"/>
    <dgm:cxn modelId="{E0A6D3ED-B6E8-4229-97B2-30B218E4F90A}" type="presOf" srcId="{D06A65AE-155B-442C-9798-9EBD9019523B}" destId="{0043CFBC-DC33-4840-BF01-0649AFC7522E}" srcOrd="0" destOrd="0" presId="urn:microsoft.com/office/officeart/2005/8/layout/vList5"/>
    <dgm:cxn modelId="{18C9F3F0-EDF0-45BC-9EE3-BE78344A9DAA}" srcId="{D06A65AE-155B-442C-9798-9EBD9019523B}" destId="{E1B31E07-C693-4CA7-BC86-1AB4EA8B99C3}" srcOrd="7" destOrd="0" parTransId="{0E4C7785-2775-4DBF-B426-BBFADC8FB1EA}" sibTransId="{EFD2F4F5-93BE-4685-AD60-D463E2B47F38}"/>
    <dgm:cxn modelId="{744DACF9-6F7D-4770-944D-2E53AC2A6686}" srcId="{D06A65AE-155B-442C-9798-9EBD9019523B}" destId="{C8BC8F14-970B-4EA6-A204-630550420891}" srcOrd="1" destOrd="0" parTransId="{ADAFBE5D-73D3-43D4-9FA9-B0F2E6969EF6}" sibTransId="{A81679E9-975C-4BB3-9AD2-061100E6B74A}"/>
    <dgm:cxn modelId="{D71F6C72-25AC-4F45-8FD9-9DCCDFB83E1E}" type="presParOf" srcId="{0043CFBC-DC33-4840-BF01-0649AFC7522E}" destId="{66316EB1-FA8F-4EEC-AADC-21AAB8836B5F}" srcOrd="0" destOrd="0" presId="urn:microsoft.com/office/officeart/2005/8/layout/vList5"/>
    <dgm:cxn modelId="{498C4311-3516-469D-9438-55DDE2B1B0C7}" type="presParOf" srcId="{66316EB1-FA8F-4EEC-AADC-21AAB8836B5F}" destId="{E2CEB1E6-A72A-4E9F-9551-0681CE833C14}" srcOrd="0" destOrd="0" presId="urn:microsoft.com/office/officeart/2005/8/layout/vList5"/>
    <dgm:cxn modelId="{C139C89C-22BF-4FA8-9B06-A913F6B6A86F}" type="presParOf" srcId="{0043CFBC-DC33-4840-BF01-0649AFC7522E}" destId="{1B6F7BB4-DC96-4106-8615-57A865206BA7}" srcOrd="1" destOrd="0" presId="urn:microsoft.com/office/officeart/2005/8/layout/vList5"/>
    <dgm:cxn modelId="{0169417B-7DE5-4E4A-99FB-B21C33D66D97}" type="presParOf" srcId="{0043CFBC-DC33-4840-BF01-0649AFC7522E}" destId="{F447201F-8272-48F7-A36D-1E3855A4D364}" srcOrd="2" destOrd="0" presId="urn:microsoft.com/office/officeart/2005/8/layout/vList5"/>
    <dgm:cxn modelId="{547E33CA-B9B0-423A-AEE1-DAA014BE9776}" type="presParOf" srcId="{F447201F-8272-48F7-A36D-1E3855A4D364}" destId="{E692432D-6DBF-4B14-98D5-79467704261A}" srcOrd="0" destOrd="0" presId="urn:microsoft.com/office/officeart/2005/8/layout/vList5"/>
    <dgm:cxn modelId="{2444B707-DEF8-43F5-9903-8D4254318BEC}" type="presParOf" srcId="{0043CFBC-DC33-4840-BF01-0649AFC7522E}" destId="{68A16B41-9241-4DF3-AC17-8415CC0395C6}" srcOrd="3" destOrd="0" presId="urn:microsoft.com/office/officeart/2005/8/layout/vList5"/>
    <dgm:cxn modelId="{A82D84F5-8EC3-429E-9114-307B27A2540A}" type="presParOf" srcId="{0043CFBC-DC33-4840-BF01-0649AFC7522E}" destId="{6D102B2B-0B7A-4F9E-B33D-2FDA60476572}" srcOrd="4" destOrd="0" presId="urn:microsoft.com/office/officeart/2005/8/layout/vList5"/>
    <dgm:cxn modelId="{07105DA9-3588-4719-9B51-F80218E5F1E7}" type="presParOf" srcId="{6D102B2B-0B7A-4F9E-B33D-2FDA60476572}" destId="{02F29C3D-D70F-4B62-A0D9-0D319D509648}" srcOrd="0" destOrd="0" presId="urn:microsoft.com/office/officeart/2005/8/layout/vList5"/>
    <dgm:cxn modelId="{D579059F-1043-4309-BBF0-490A30BC23DB}" type="presParOf" srcId="{0043CFBC-DC33-4840-BF01-0649AFC7522E}" destId="{7472762C-65D6-46E4-8D02-1B63F21C61F9}" srcOrd="5" destOrd="0" presId="urn:microsoft.com/office/officeart/2005/8/layout/vList5"/>
    <dgm:cxn modelId="{7127DFD5-F770-4F5C-A869-7E94799C353A}" type="presParOf" srcId="{0043CFBC-DC33-4840-BF01-0649AFC7522E}" destId="{598B4838-911D-431D-AF98-4EFE762B5E2F}" srcOrd="6" destOrd="0" presId="urn:microsoft.com/office/officeart/2005/8/layout/vList5"/>
    <dgm:cxn modelId="{26B46B32-CC5A-4505-A5C0-A2BD28175459}" type="presParOf" srcId="{598B4838-911D-431D-AF98-4EFE762B5E2F}" destId="{0651E966-E6B4-430C-A20B-77D6B392BF8E}" srcOrd="0" destOrd="0" presId="urn:microsoft.com/office/officeart/2005/8/layout/vList5"/>
    <dgm:cxn modelId="{25B1D009-C687-4064-9C67-57EB6635D523}" type="presParOf" srcId="{0043CFBC-DC33-4840-BF01-0649AFC7522E}" destId="{252E810A-3B40-4AE6-AB08-04930C05BE91}" srcOrd="7" destOrd="0" presId="urn:microsoft.com/office/officeart/2005/8/layout/vList5"/>
    <dgm:cxn modelId="{748ACD03-74D6-4036-AFF9-46B0DCAEA69F}" type="presParOf" srcId="{0043CFBC-DC33-4840-BF01-0649AFC7522E}" destId="{7DC90158-47BA-4EEB-A2A6-847B48A872F3}" srcOrd="8" destOrd="0" presId="urn:microsoft.com/office/officeart/2005/8/layout/vList5"/>
    <dgm:cxn modelId="{1F546E7C-9F13-46CB-89DA-1FED80CB63C8}" type="presParOf" srcId="{7DC90158-47BA-4EEB-A2A6-847B48A872F3}" destId="{6C41CE9C-40B7-4E27-AA3B-B293027745F5}" srcOrd="0" destOrd="0" presId="urn:microsoft.com/office/officeart/2005/8/layout/vList5"/>
    <dgm:cxn modelId="{46602BD9-22E5-4529-908F-760078DD5468}" type="presParOf" srcId="{0043CFBC-DC33-4840-BF01-0649AFC7522E}" destId="{91B7DFDB-97CF-4C93-A8E8-2573090E8ADC}" srcOrd="9" destOrd="0" presId="urn:microsoft.com/office/officeart/2005/8/layout/vList5"/>
    <dgm:cxn modelId="{9ABB74F7-5D9D-4022-979D-DE9C14C63D7B}" type="presParOf" srcId="{0043CFBC-DC33-4840-BF01-0649AFC7522E}" destId="{3BADFCFC-5607-4114-92BF-30683949D111}" srcOrd="10" destOrd="0" presId="urn:microsoft.com/office/officeart/2005/8/layout/vList5"/>
    <dgm:cxn modelId="{ED62E9E3-37B3-41FF-BB26-7074838DA80C}" type="presParOf" srcId="{3BADFCFC-5607-4114-92BF-30683949D111}" destId="{A3E85393-0839-499A-B8AF-D64B04970C57}" srcOrd="0" destOrd="0" presId="urn:microsoft.com/office/officeart/2005/8/layout/vList5"/>
    <dgm:cxn modelId="{6D95930B-EE29-4FC5-B119-704F930FF8D6}" type="presParOf" srcId="{0043CFBC-DC33-4840-BF01-0649AFC7522E}" destId="{CAA8919D-BBB1-4267-B3B2-88F0BDAE0267}" srcOrd="11" destOrd="0" presId="urn:microsoft.com/office/officeart/2005/8/layout/vList5"/>
    <dgm:cxn modelId="{CE5F4631-39F7-483E-B691-66049DC7C447}" type="presParOf" srcId="{0043CFBC-DC33-4840-BF01-0649AFC7522E}" destId="{97E6AF58-51CF-444C-BEE6-224EA86B3608}" srcOrd="12" destOrd="0" presId="urn:microsoft.com/office/officeart/2005/8/layout/vList5"/>
    <dgm:cxn modelId="{546C950A-84DE-409D-B0B8-9300C6253F8E}" type="presParOf" srcId="{97E6AF58-51CF-444C-BEE6-224EA86B3608}" destId="{CAF1FDD0-CEA2-46CA-AED2-45098FE6924A}" srcOrd="0" destOrd="0" presId="urn:microsoft.com/office/officeart/2005/8/layout/vList5"/>
    <dgm:cxn modelId="{43627D34-9B90-40AF-858A-1BFD5101A24B}" type="presParOf" srcId="{0043CFBC-DC33-4840-BF01-0649AFC7522E}" destId="{934310F7-61DF-48A8-BC77-9798A00146C8}" srcOrd="13" destOrd="0" presId="urn:microsoft.com/office/officeart/2005/8/layout/vList5"/>
    <dgm:cxn modelId="{F0A5BF28-9874-4073-A4EC-A7EF8EF6918A}" type="presParOf" srcId="{0043CFBC-DC33-4840-BF01-0649AFC7522E}" destId="{C782B646-8A55-4698-BF14-0B8928CC2546}" srcOrd="14" destOrd="0" presId="urn:microsoft.com/office/officeart/2005/8/layout/vList5"/>
    <dgm:cxn modelId="{B0931D83-7340-4807-9CAB-5C7FB942A48E}" type="presParOf" srcId="{C782B646-8A55-4698-BF14-0B8928CC2546}" destId="{70B148B1-881C-44C3-8946-6B1F3C908FF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EB1E6-A72A-4E9F-9551-0681CE833C14}">
      <dsp:nvSpPr>
        <dsp:cNvPr id="0" name=""/>
        <dsp:cNvSpPr/>
      </dsp:nvSpPr>
      <dsp:spPr>
        <a:xfrm>
          <a:off x="141377" y="187"/>
          <a:ext cx="8088217" cy="5651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корковая сенсорная афазия Вернике </a:t>
          </a:r>
        </a:p>
      </dsp:txBody>
      <dsp:txXfrm>
        <a:off x="168966" y="27776"/>
        <a:ext cx="8033039" cy="509993"/>
      </dsp:txXfrm>
    </dsp:sp>
    <dsp:sp modelId="{E692432D-6DBF-4B14-98D5-79467704261A}">
      <dsp:nvSpPr>
        <dsp:cNvPr id="0" name=""/>
        <dsp:cNvSpPr/>
      </dsp:nvSpPr>
      <dsp:spPr>
        <a:xfrm>
          <a:off x="213551" y="611634"/>
          <a:ext cx="8010045" cy="565171"/>
        </a:xfrm>
        <a:prstGeom prst="round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 </a:t>
          </a:r>
          <a:r>
            <a:rPr lang="ru-RU" sz="2800" kern="1200" dirty="0"/>
            <a:t>корковая моторная афазия </a:t>
          </a:r>
          <a:r>
            <a:rPr lang="ru-RU" sz="2800" kern="1200" dirty="0" err="1"/>
            <a:t>Брока</a:t>
          </a:r>
          <a:r>
            <a:rPr lang="ru-RU" sz="2800" kern="1200" dirty="0"/>
            <a:t> </a:t>
          </a:r>
        </a:p>
      </dsp:txBody>
      <dsp:txXfrm>
        <a:off x="241140" y="639223"/>
        <a:ext cx="7954867" cy="509993"/>
      </dsp:txXfrm>
    </dsp:sp>
    <dsp:sp modelId="{02F29C3D-D70F-4B62-A0D9-0D319D509648}">
      <dsp:nvSpPr>
        <dsp:cNvPr id="0" name=""/>
        <dsp:cNvSpPr/>
      </dsp:nvSpPr>
      <dsp:spPr>
        <a:xfrm>
          <a:off x="261678" y="1178037"/>
          <a:ext cx="7895711" cy="565171"/>
        </a:xfrm>
        <a:prstGeom prst="round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транскортикальная</a:t>
          </a:r>
          <a:r>
            <a:rPr lang="ru-RU" sz="2800" kern="1200" dirty="0"/>
            <a:t> моторная афазия </a:t>
          </a:r>
        </a:p>
      </dsp:txBody>
      <dsp:txXfrm>
        <a:off x="289267" y="1205626"/>
        <a:ext cx="7840533" cy="509993"/>
      </dsp:txXfrm>
    </dsp:sp>
    <dsp:sp modelId="{0651E966-E6B4-430C-A20B-77D6B392BF8E}">
      <dsp:nvSpPr>
        <dsp:cNvPr id="0" name=""/>
        <dsp:cNvSpPr/>
      </dsp:nvSpPr>
      <dsp:spPr>
        <a:xfrm>
          <a:off x="249654" y="1771467"/>
          <a:ext cx="7914305" cy="565171"/>
        </a:xfrm>
        <a:prstGeom prst="round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субкортикальная сенсорная афазия</a:t>
          </a:r>
        </a:p>
      </dsp:txBody>
      <dsp:txXfrm>
        <a:off x="277243" y="1799056"/>
        <a:ext cx="7859127" cy="509993"/>
      </dsp:txXfrm>
    </dsp:sp>
    <dsp:sp modelId="{6C41CE9C-40B7-4E27-AA3B-B293027745F5}">
      <dsp:nvSpPr>
        <dsp:cNvPr id="0" name=""/>
        <dsp:cNvSpPr/>
      </dsp:nvSpPr>
      <dsp:spPr>
        <a:xfrm>
          <a:off x="213582" y="2373906"/>
          <a:ext cx="7953722" cy="565171"/>
        </a:xfrm>
        <a:prstGeom prst="round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транскортикальная</a:t>
          </a:r>
          <a:r>
            <a:rPr lang="ru-RU" sz="2800" kern="1200" dirty="0"/>
            <a:t> сенсорная афазия </a:t>
          </a:r>
        </a:p>
      </dsp:txBody>
      <dsp:txXfrm>
        <a:off x="241171" y="2401495"/>
        <a:ext cx="7898544" cy="509993"/>
      </dsp:txXfrm>
    </dsp:sp>
    <dsp:sp modelId="{A3E85393-0839-499A-B8AF-D64B04970C57}">
      <dsp:nvSpPr>
        <dsp:cNvPr id="0" name=""/>
        <dsp:cNvSpPr/>
      </dsp:nvSpPr>
      <dsp:spPr>
        <a:xfrm>
          <a:off x="141377" y="2967336"/>
          <a:ext cx="8040090" cy="565171"/>
        </a:xfrm>
        <a:prstGeom prst="round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 субкортикальная моторная афазия </a:t>
          </a:r>
        </a:p>
      </dsp:txBody>
      <dsp:txXfrm>
        <a:off x="168966" y="2994925"/>
        <a:ext cx="7984912" cy="509993"/>
      </dsp:txXfrm>
    </dsp:sp>
    <dsp:sp modelId="{CAF1FDD0-CEA2-46CA-AED2-45098FE6924A}">
      <dsp:nvSpPr>
        <dsp:cNvPr id="0" name=""/>
        <dsp:cNvSpPr/>
      </dsp:nvSpPr>
      <dsp:spPr>
        <a:xfrm>
          <a:off x="141377" y="3560765"/>
          <a:ext cx="8064139" cy="565171"/>
        </a:xfrm>
        <a:prstGeom prst="round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амнестическая</a:t>
          </a:r>
          <a:r>
            <a:rPr lang="ru-RU" sz="2800" kern="1200" dirty="0"/>
            <a:t> афазия</a:t>
          </a:r>
        </a:p>
      </dsp:txBody>
      <dsp:txXfrm>
        <a:off x="168966" y="3588354"/>
        <a:ext cx="8008961" cy="509993"/>
      </dsp:txXfrm>
    </dsp:sp>
    <dsp:sp modelId="{70B148B1-881C-44C3-8946-6B1F3C908FFC}">
      <dsp:nvSpPr>
        <dsp:cNvPr id="0" name=""/>
        <dsp:cNvSpPr/>
      </dsp:nvSpPr>
      <dsp:spPr>
        <a:xfrm>
          <a:off x="141377" y="4154195"/>
          <a:ext cx="8064139" cy="565171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проводниковая афазия</a:t>
          </a:r>
        </a:p>
      </dsp:txBody>
      <dsp:txXfrm>
        <a:off x="168966" y="4181784"/>
        <a:ext cx="8008961" cy="509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2284" y="1556684"/>
            <a:ext cx="5902327" cy="2387600"/>
          </a:xfrm>
        </p:spPr>
        <p:txBody>
          <a:bodyPr>
            <a:normAutofit/>
          </a:bodyPr>
          <a:lstStyle/>
          <a:p>
            <a:r>
              <a:rPr lang="ru-RU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Классификация афазии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3354" y="3944284"/>
            <a:ext cx="3701099" cy="1655762"/>
          </a:xfrm>
        </p:spPr>
        <p:txBody>
          <a:bodyPr/>
          <a:lstStyle/>
          <a:p>
            <a:pPr algn="r"/>
            <a:r>
              <a:rPr lang="ru-RU" dirty="0">
                <a:solidFill>
                  <a:srgbClr val="3E52A0"/>
                </a:solidFill>
              </a:rPr>
              <a:t>Подготовил: Ермилов Е.А</a:t>
            </a:r>
            <a:endParaRPr lang="en-US" dirty="0">
              <a:solidFill>
                <a:srgbClr val="3E52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А.Р. </a:t>
            </a:r>
            <a:r>
              <a:rPr lang="ru-RU" dirty="0" err="1"/>
              <a:t>Лурия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5" y="1299411"/>
            <a:ext cx="4757761" cy="34714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8" y="4093297"/>
            <a:ext cx="3681662" cy="27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754" y="308324"/>
            <a:ext cx="7016670" cy="896209"/>
          </a:xfrm>
        </p:spPr>
        <p:txBody>
          <a:bodyPr/>
          <a:lstStyle/>
          <a:p>
            <a:r>
              <a:rPr lang="en-US" b="1" dirty="0">
                <a:solidFill>
                  <a:srgbClr val="3E52A0"/>
                </a:solidFill>
              </a:rPr>
              <a:t>SLIDE TITLE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Классификация афазии </a:t>
            </a:r>
            <a:r>
              <a:rPr lang="ru-RU" b="1" dirty="0" err="1"/>
              <a:t>Лихтгейма</a:t>
            </a:r>
            <a:r>
              <a:rPr lang="ru-RU" b="1" dirty="0"/>
              <a:t>–Вернике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54766"/>
              </p:ext>
            </p:extLst>
          </p:nvPr>
        </p:nvGraphicFramePr>
        <p:xfrm>
          <a:off x="652712" y="1789531"/>
          <a:ext cx="8370972" cy="471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939080"/>
              </p:ext>
            </p:extLst>
          </p:nvPr>
        </p:nvGraphicFramePr>
        <p:xfrm>
          <a:off x="628650" y="1825625"/>
          <a:ext cx="7886700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696" y="589547"/>
            <a:ext cx="867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Сопоставления классификаций афазий в отечественной и зарубежной нейропсихологии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717"/>
              </p:ext>
            </p:extLst>
          </p:nvPr>
        </p:nvGraphicFramePr>
        <p:xfrm>
          <a:off x="360944" y="1235882"/>
          <a:ext cx="8686802" cy="562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470">
                <a:tc>
                  <a:txBody>
                    <a:bodyPr/>
                    <a:lstStyle/>
                    <a:p>
                      <a:r>
                        <a:rPr lang="ru-RU" dirty="0"/>
                        <a:t>Отечественная классификация афазий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Зарубежная классификация афазий (классификация </a:t>
                      </a:r>
                      <a:r>
                        <a:rPr lang="ru-RU" dirty="0" err="1"/>
                        <a:t>Лихтгейма</a:t>
                      </a:r>
                      <a:r>
                        <a:rPr lang="ru-RU" dirty="0"/>
                        <a:t>–Вернике)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Эфферентная моторная афазия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Корковая моторная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28">
                <a:tc>
                  <a:txBody>
                    <a:bodyPr/>
                    <a:lstStyle/>
                    <a:p>
                      <a:r>
                        <a:rPr lang="ru-RU" dirty="0"/>
                        <a:t>Динамическая афазия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Транскортикальная</a:t>
                      </a:r>
                      <a:r>
                        <a:rPr lang="ru-RU" dirty="0"/>
                        <a:t> моторная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Передний </a:t>
                      </a:r>
                      <a:r>
                        <a:rPr lang="ru-RU" dirty="0" err="1"/>
                        <a:t>аграмматизм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аналога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Афферентная моторная афазия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Субкортикальная моторная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Сенсорная афазия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Корковая сенсорная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028">
                <a:tc>
                  <a:txBody>
                    <a:bodyPr/>
                    <a:lstStyle/>
                    <a:p>
                      <a:r>
                        <a:rPr lang="ru-RU" dirty="0"/>
                        <a:t>Акустико-</a:t>
                      </a:r>
                      <a:r>
                        <a:rPr lang="ru-RU" dirty="0" err="1"/>
                        <a:t>мнестическая</a:t>
                      </a:r>
                      <a:r>
                        <a:rPr lang="ru-RU" dirty="0"/>
                        <a:t> афазия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Транскортикальная</a:t>
                      </a:r>
                      <a:r>
                        <a:rPr lang="ru-RU" dirty="0"/>
                        <a:t> сенсорная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Нет аналога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Субкортикальная сенсорная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Оптико-</a:t>
                      </a:r>
                      <a:r>
                        <a:rPr lang="ru-RU" dirty="0" err="1"/>
                        <a:t>мнестическая</a:t>
                      </a:r>
                      <a:r>
                        <a:rPr lang="ru-RU" dirty="0"/>
                        <a:t> афазия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Амнестическая</a:t>
                      </a:r>
                      <a:r>
                        <a:rPr lang="ru-RU" dirty="0"/>
                        <a:t>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Семантическая афазия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аналога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Нет аналога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Проводниковая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621">
                <a:tc>
                  <a:txBody>
                    <a:bodyPr/>
                    <a:lstStyle/>
                    <a:p>
                      <a:r>
                        <a:rPr lang="ru-RU" dirty="0"/>
                        <a:t>Смешанные виды афазий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Глобальная афазия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03" y="304968"/>
            <a:ext cx="7886700" cy="1325563"/>
          </a:xfrm>
        </p:spPr>
        <p:txBody>
          <a:bodyPr/>
          <a:lstStyle/>
          <a:p>
            <a:r>
              <a:rPr lang="ru-RU" b="1" dirty="0"/>
              <a:t>Классификация афазий Г. </a:t>
            </a:r>
            <a:r>
              <a:rPr lang="ru-RU" b="1" dirty="0" err="1"/>
              <a:t>Хэда</a:t>
            </a:r>
            <a:r>
              <a:rPr lang="ru-RU" b="1" dirty="0"/>
              <a:t>:</a:t>
            </a:r>
          </a:p>
        </p:txBody>
      </p:sp>
      <p:pic>
        <p:nvPicPr>
          <p:cNvPr id="1026" name="Picture 2" descr="C:\Users\admin\Downloads\520px-Henry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71" y="3248526"/>
            <a:ext cx="2809770" cy="36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187" y="1837657"/>
            <a:ext cx="7886700" cy="4351338"/>
          </a:xfrm>
        </p:spPr>
        <p:txBody>
          <a:bodyPr>
            <a:normAutofit/>
          </a:bodyPr>
          <a:lstStyle/>
          <a:p>
            <a:r>
              <a:rPr lang="ru-RU" sz="4000" dirty="0"/>
              <a:t>Вербальная</a:t>
            </a:r>
          </a:p>
          <a:p>
            <a:r>
              <a:rPr lang="ru-RU" sz="4000" dirty="0"/>
              <a:t>Номинативная</a:t>
            </a:r>
          </a:p>
          <a:p>
            <a:r>
              <a:rPr lang="ru-RU" sz="4000" dirty="0"/>
              <a:t>Синтаксическая </a:t>
            </a:r>
          </a:p>
          <a:p>
            <a:r>
              <a:rPr lang="ru-RU" sz="4000" dirty="0"/>
              <a:t>Семантическая</a:t>
            </a:r>
          </a:p>
        </p:txBody>
      </p:sp>
    </p:spTree>
    <p:extLst>
      <p:ext uri="{BB962C8B-B14F-4D97-AF65-F5344CB8AC3E}">
        <p14:creationId xmlns:p14="http://schemas.microsoft.com/office/powerpoint/2010/main" val="1715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624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125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Классификация афазии</vt:lpstr>
      <vt:lpstr>Классификация А.Р. Лурия</vt:lpstr>
      <vt:lpstr>SLIDE TITLE</vt:lpstr>
      <vt:lpstr>Классификация афазии Лихтгейма–Вернике</vt:lpstr>
      <vt:lpstr>Презентация PowerPoint</vt:lpstr>
      <vt:lpstr>Классификация афазий Г. Хэда: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Евгений Ермилов</cp:lastModifiedBy>
  <cp:revision>41</cp:revision>
  <dcterms:created xsi:type="dcterms:W3CDTF">2018-09-04T12:10:47Z</dcterms:created>
  <dcterms:modified xsi:type="dcterms:W3CDTF">2019-04-18T14:10:27Z</dcterms:modified>
</cp:coreProperties>
</file>