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89" r:id="rId4"/>
    <p:sldId id="287" r:id="rId5"/>
    <p:sldId id="257" r:id="rId6"/>
    <p:sldId id="258" r:id="rId7"/>
    <p:sldId id="259" r:id="rId8"/>
    <p:sldId id="260" r:id="rId9"/>
    <p:sldId id="264" r:id="rId10"/>
    <p:sldId id="263" r:id="rId11"/>
    <p:sldId id="262" r:id="rId12"/>
    <p:sldId id="268" r:id="rId13"/>
    <p:sldId id="267" r:id="rId14"/>
    <p:sldId id="266" r:id="rId15"/>
    <p:sldId id="265" r:id="rId16"/>
    <p:sldId id="261" r:id="rId17"/>
    <p:sldId id="277" r:id="rId18"/>
    <p:sldId id="274" r:id="rId19"/>
    <p:sldId id="278" r:id="rId20"/>
    <p:sldId id="280" r:id="rId21"/>
    <p:sldId id="286" r:id="rId22"/>
    <p:sldId id="276" r:id="rId23"/>
    <p:sldId id="273" r:id="rId24"/>
    <p:sldId id="272" r:id="rId25"/>
    <p:sldId id="271" r:id="rId26"/>
    <p:sldId id="270" r:id="rId27"/>
    <p:sldId id="269" r:id="rId28"/>
    <p:sldId id="282" r:id="rId29"/>
    <p:sldId id="281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\Desktop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ей\Desktop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ей\Desktop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ей\Desktop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ей\Desktop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ей\Desktop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ей\Desktop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ей\Desktop\виды эмо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73" y="642918"/>
            <a:ext cx="8675927" cy="4160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ей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лексей\Desktop\p0194-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10493" cy="6805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лексей\Desktop\38997_html_m7830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05" y="1643050"/>
            <a:ext cx="8876513" cy="302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лексей\Desktop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лексей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ей\Desktop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ей\Desktop\эмоц сос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70" y="357166"/>
            <a:ext cx="8428510" cy="633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лексей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07094"/>
            <a:ext cx="8715489" cy="6536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ей\Desktop\эмоу-волев с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072462" cy="605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Алексей\Desktop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8536"/>
            <a:ext cx="8596420" cy="64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лексей\Desktop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71"/>
            <a:ext cx="8858265" cy="6643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лексей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Алексей\Desktop\эмоу-волев с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Алексей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лексей\Desktop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Алексей\Desktop\12485-img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Desktop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Алексей</cp:lastModifiedBy>
  <cp:revision>5</cp:revision>
  <dcterms:created xsi:type="dcterms:W3CDTF">2017-04-05T17:08:30Z</dcterms:created>
  <dcterms:modified xsi:type="dcterms:W3CDTF">2017-04-05T17:38:40Z</dcterms:modified>
</cp:coreProperties>
</file>