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652" r:id="rId3"/>
    <p:sldId id="653" r:id="rId4"/>
    <p:sldId id="654" r:id="rId5"/>
    <p:sldId id="655" r:id="rId6"/>
    <p:sldId id="656" r:id="rId7"/>
    <p:sldId id="657" r:id="rId8"/>
    <p:sldId id="658" r:id="rId9"/>
    <p:sldId id="659" r:id="rId10"/>
    <p:sldId id="660" r:id="rId11"/>
    <p:sldId id="661" r:id="rId12"/>
    <p:sldId id="662" r:id="rId13"/>
    <p:sldId id="663" r:id="rId14"/>
    <p:sldId id="664" r:id="rId15"/>
    <p:sldId id="665" r:id="rId16"/>
    <p:sldId id="666" r:id="rId17"/>
    <p:sldId id="667" r:id="rId18"/>
    <p:sldId id="668" r:id="rId19"/>
    <p:sldId id="669" r:id="rId20"/>
    <p:sldId id="670" r:id="rId21"/>
    <p:sldId id="671" r:id="rId22"/>
    <p:sldId id="672" r:id="rId23"/>
    <p:sldId id="673" r:id="rId24"/>
    <p:sldId id="674" r:id="rId25"/>
    <p:sldId id="675" r:id="rId26"/>
    <p:sldId id="676" r:id="rId27"/>
    <p:sldId id="677" r:id="rId28"/>
    <p:sldId id="678" r:id="rId29"/>
    <p:sldId id="679" r:id="rId30"/>
    <p:sldId id="680" r:id="rId31"/>
    <p:sldId id="681" r:id="rId32"/>
    <p:sldId id="682" r:id="rId33"/>
    <p:sldId id="683" r:id="rId34"/>
    <p:sldId id="684" r:id="rId35"/>
    <p:sldId id="685" r:id="rId36"/>
    <p:sldId id="686" r:id="rId37"/>
    <p:sldId id="687" r:id="rId38"/>
    <p:sldId id="688" r:id="rId39"/>
    <p:sldId id="689" r:id="rId40"/>
    <p:sldId id="690" r:id="rId41"/>
    <p:sldId id="691" r:id="rId42"/>
    <p:sldId id="692" r:id="rId43"/>
    <p:sldId id="693" r:id="rId44"/>
    <p:sldId id="694" r:id="rId45"/>
    <p:sldId id="695" r:id="rId46"/>
    <p:sldId id="696" r:id="rId47"/>
    <p:sldId id="697" r:id="rId48"/>
    <p:sldId id="698" r:id="rId49"/>
    <p:sldId id="699" r:id="rId50"/>
    <p:sldId id="700" r:id="rId51"/>
    <p:sldId id="701" r:id="rId52"/>
    <p:sldId id="702" r:id="rId53"/>
    <p:sldId id="703" r:id="rId54"/>
    <p:sldId id="704" r:id="rId55"/>
    <p:sldId id="705" r:id="rId56"/>
    <p:sldId id="706" r:id="rId57"/>
    <p:sldId id="707" r:id="rId58"/>
    <p:sldId id="708" r:id="rId59"/>
    <p:sldId id="709" r:id="rId60"/>
    <p:sldId id="710" r:id="rId61"/>
    <p:sldId id="711" r:id="rId62"/>
    <p:sldId id="712" r:id="rId63"/>
    <p:sldId id="713" r:id="rId64"/>
    <p:sldId id="714" r:id="rId65"/>
    <p:sldId id="715" r:id="rId66"/>
    <p:sldId id="716" r:id="rId67"/>
    <p:sldId id="717" r:id="rId68"/>
    <p:sldId id="718" r:id="rId69"/>
    <p:sldId id="719" r:id="rId70"/>
    <p:sldId id="720" r:id="rId71"/>
    <p:sldId id="721" r:id="rId72"/>
    <p:sldId id="722" r:id="rId73"/>
    <p:sldId id="723" r:id="rId74"/>
    <p:sldId id="724" r:id="rId75"/>
    <p:sldId id="725" r:id="rId76"/>
    <p:sldId id="726" r:id="rId77"/>
    <p:sldId id="727" r:id="rId78"/>
    <p:sldId id="728" r:id="rId79"/>
    <p:sldId id="729" r:id="rId80"/>
    <p:sldId id="730" r:id="rId81"/>
    <p:sldId id="731" r:id="rId82"/>
    <p:sldId id="732" r:id="rId83"/>
    <p:sldId id="733" r:id="rId84"/>
    <p:sldId id="734" r:id="rId85"/>
    <p:sldId id="735" r:id="rId86"/>
    <p:sldId id="736" r:id="rId87"/>
    <p:sldId id="737" r:id="rId88"/>
    <p:sldId id="738" r:id="rId89"/>
    <p:sldId id="739" r:id="rId90"/>
    <p:sldId id="740" r:id="rId91"/>
    <p:sldId id="741" r:id="rId92"/>
    <p:sldId id="742" r:id="rId93"/>
    <p:sldId id="743" r:id="rId94"/>
    <p:sldId id="744" r:id="rId95"/>
    <p:sldId id="745" r:id="rId96"/>
    <p:sldId id="746" r:id="rId97"/>
    <p:sldId id="747" r:id="rId98"/>
    <p:sldId id="748" r:id="rId99"/>
    <p:sldId id="749" r:id="rId100"/>
    <p:sldId id="750" r:id="rId101"/>
    <p:sldId id="751" r:id="rId102"/>
    <p:sldId id="752" r:id="rId103"/>
    <p:sldId id="753" r:id="rId104"/>
    <p:sldId id="754" r:id="rId105"/>
    <p:sldId id="755" r:id="rId106"/>
    <p:sldId id="756" r:id="rId107"/>
    <p:sldId id="757" r:id="rId108"/>
    <p:sldId id="758" r:id="rId109"/>
    <p:sldId id="759" r:id="rId110"/>
    <p:sldId id="760" r:id="rId111"/>
    <p:sldId id="761" r:id="rId112"/>
    <p:sldId id="762" r:id="rId113"/>
    <p:sldId id="763" r:id="rId114"/>
    <p:sldId id="764" r:id="rId115"/>
    <p:sldId id="765" r:id="rId116"/>
    <p:sldId id="766" r:id="rId117"/>
    <p:sldId id="767" r:id="rId118"/>
    <p:sldId id="768" r:id="rId119"/>
    <p:sldId id="769" r:id="rId120"/>
    <p:sldId id="770" r:id="rId121"/>
    <p:sldId id="771" r:id="rId122"/>
    <p:sldId id="772" r:id="rId123"/>
    <p:sldId id="773" r:id="rId124"/>
    <p:sldId id="774" r:id="rId125"/>
    <p:sldId id="775" r:id="rId126"/>
    <p:sldId id="776" r:id="rId127"/>
    <p:sldId id="777" r:id="rId128"/>
    <p:sldId id="778" r:id="rId129"/>
    <p:sldId id="779" r:id="rId130"/>
    <p:sldId id="780" r:id="rId131"/>
    <p:sldId id="781" r:id="rId132"/>
    <p:sldId id="782" r:id="rId133"/>
    <p:sldId id="783" r:id="rId134"/>
    <p:sldId id="784" r:id="rId135"/>
    <p:sldId id="785" r:id="rId136"/>
    <p:sldId id="786" r:id="rId137"/>
    <p:sldId id="787" r:id="rId138"/>
    <p:sldId id="788" r:id="rId139"/>
    <p:sldId id="789" r:id="rId140"/>
    <p:sldId id="790" r:id="rId141"/>
    <p:sldId id="791" r:id="rId142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45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2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44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05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1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8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615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99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8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634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9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ADAED-213D-4D21-B410-56B995B43DA9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9F300-4DCD-48FA-AA7D-AEADF3D69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4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Фотоальбом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RePack by Diakov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264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51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002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506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3524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7211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665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8358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887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3669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443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91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3080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615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67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649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1661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41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40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0073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3973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948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83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3083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661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9669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3437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693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064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4195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6902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0951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6520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5254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5193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2733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8067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4037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5107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480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5778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066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872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08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1989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0590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9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10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05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56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09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22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88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43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24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5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46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89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33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31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71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10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94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66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20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16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51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8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50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18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06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3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31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80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86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67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21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33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265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11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6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31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91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30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19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0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57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573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939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934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138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27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623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493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00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173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47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98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730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026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24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132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001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950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384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500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966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55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965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504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168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093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972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531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885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747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509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642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08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96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551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771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882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72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644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293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142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810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387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54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018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661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004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307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290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414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834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953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014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348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8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166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</Words>
  <Application>Microsoft Office PowerPoint</Application>
  <PresentationFormat>Широкоэкранный</PresentationFormat>
  <Paragraphs>2</Paragraphs>
  <Slides>141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141</vt:i4>
      </vt:variant>
    </vt:vector>
  </HeadingPairs>
  <TitlesOfParts>
    <vt:vector size="145" baseType="lpstr">
      <vt:lpstr>Arial</vt:lpstr>
      <vt:lpstr>Calibri</vt:lpstr>
      <vt:lpstr>Calibri Light</vt:lpstr>
      <vt:lpstr>Тема Office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RePack by Diakov</dc:creator>
  <cp:lastModifiedBy>RePack by Diakov</cp:lastModifiedBy>
  <cp:revision>6</cp:revision>
  <dcterms:created xsi:type="dcterms:W3CDTF">2018-11-03T04:24:46Z</dcterms:created>
  <dcterms:modified xsi:type="dcterms:W3CDTF">2018-11-03T04:48:59Z</dcterms:modified>
</cp:coreProperties>
</file>