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768269-09E5-4AD6-B5DB-433D6097A0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401946-36E8-4DE2-98F2-04A8EF8C94E8}">
      <dgm:prSet phldrT="[Текст]" custT="1"/>
      <dgm:spPr/>
      <dgm:t>
        <a:bodyPr/>
        <a:lstStyle/>
        <a:p>
          <a:r>
            <a:rPr lang="ru-RU" sz="2000" dirty="0" smtClean="0"/>
            <a:t>Медицинская </a:t>
          </a:r>
          <a:r>
            <a:rPr lang="ru-RU" sz="2400" dirty="0" smtClean="0"/>
            <a:t>психология</a:t>
          </a:r>
          <a:endParaRPr lang="ru-RU" sz="2000" dirty="0"/>
        </a:p>
      </dgm:t>
    </dgm:pt>
    <dgm:pt modelId="{09A86747-4838-47F9-B9F6-7401CEB8B7A1}" type="parTrans" cxnId="{0D4C92C4-EAFB-43B8-B46B-1BDA0BDA128C}">
      <dgm:prSet/>
      <dgm:spPr/>
      <dgm:t>
        <a:bodyPr/>
        <a:lstStyle/>
        <a:p>
          <a:endParaRPr lang="ru-RU"/>
        </a:p>
      </dgm:t>
    </dgm:pt>
    <dgm:pt modelId="{261277BE-4D8B-4379-8018-07AF9586A24C}" type="sibTrans" cxnId="{0D4C92C4-EAFB-43B8-B46B-1BDA0BDA128C}">
      <dgm:prSet/>
      <dgm:spPr/>
      <dgm:t>
        <a:bodyPr/>
        <a:lstStyle/>
        <a:p>
          <a:endParaRPr lang="ru-RU"/>
        </a:p>
      </dgm:t>
    </dgm:pt>
    <dgm:pt modelId="{3EEA6F0D-5870-47AB-83EE-26073AB4D258}">
      <dgm:prSet phldrT="[Текст]" custT="1"/>
      <dgm:spPr/>
      <dgm:t>
        <a:bodyPr/>
        <a:lstStyle/>
        <a:p>
          <a:r>
            <a:rPr lang="ru-RU" sz="2000" dirty="0" smtClean="0"/>
            <a:t>Психогигиена</a:t>
          </a:r>
          <a:endParaRPr lang="ru-RU" sz="2000" dirty="0"/>
        </a:p>
      </dgm:t>
    </dgm:pt>
    <dgm:pt modelId="{B9F59173-8B54-44E2-8748-36E60DC994C0}" type="parTrans" cxnId="{D94AC3D2-79C2-4017-8623-7D5051145CE9}">
      <dgm:prSet/>
      <dgm:spPr/>
      <dgm:t>
        <a:bodyPr/>
        <a:lstStyle/>
        <a:p>
          <a:endParaRPr lang="ru-RU"/>
        </a:p>
      </dgm:t>
    </dgm:pt>
    <dgm:pt modelId="{44737D14-69E2-461E-BDFE-77177EDEF99D}" type="sibTrans" cxnId="{D94AC3D2-79C2-4017-8623-7D5051145CE9}">
      <dgm:prSet/>
      <dgm:spPr/>
      <dgm:t>
        <a:bodyPr/>
        <a:lstStyle/>
        <a:p>
          <a:endParaRPr lang="ru-RU"/>
        </a:p>
      </dgm:t>
    </dgm:pt>
    <dgm:pt modelId="{1C65558C-1D64-42F0-BB00-88DDCD3EF438}">
      <dgm:prSet phldrT="[Текст]" custT="1"/>
      <dgm:spPr/>
      <dgm:t>
        <a:bodyPr/>
        <a:lstStyle/>
        <a:p>
          <a:r>
            <a:rPr lang="ru-RU" sz="2000" dirty="0" smtClean="0"/>
            <a:t>Клиническая психология</a:t>
          </a:r>
          <a:endParaRPr lang="ru-RU" sz="2000" dirty="0"/>
        </a:p>
      </dgm:t>
    </dgm:pt>
    <dgm:pt modelId="{361A6242-56F7-4209-A434-5A3AC706FEC7}" type="parTrans" cxnId="{5C6349A7-FAF6-4EC8-B5B9-9726CE1D10BC}">
      <dgm:prSet/>
      <dgm:spPr/>
      <dgm:t>
        <a:bodyPr/>
        <a:lstStyle/>
        <a:p>
          <a:endParaRPr lang="ru-RU"/>
        </a:p>
      </dgm:t>
    </dgm:pt>
    <dgm:pt modelId="{E941A93F-C391-4DB7-89FB-4E3E60EC3AF1}" type="sibTrans" cxnId="{5C6349A7-FAF6-4EC8-B5B9-9726CE1D10BC}">
      <dgm:prSet/>
      <dgm:spPr/>
      <dgm:t>
        <a:bodyPr/>
        <a:lstStyle/>
        <a:p>
          <a:endParaRPr lang="ru-RU"/>
        </a:p>
      </dgm:t>
    </dgm:pt>
    <dgm:pt modelId="{FE26A286-DC1A-402A-B89C-BCD90F266ECA}">
      <dgm:prSet custT="1"/>
      <dgm:spPr/>
      <dgm:t>
        <a:bodyPr/>
        <a:lstStyle/>
        <a:p>
          <a:r>
            <a:rPr lang="ru-RU" sz="2000" dirty="0" err="1" smtClean="0"/>
            <a:t>Психопро-филактика</a:t>
          </a:r>
          <a:endParaRPr lang="ru-RU" sz="2000" dirty="0"/>
        </a:p>
      </dgm:t>
    </dgm:pt>
    <dgm:pt modelId="{168E7A50-92C4-4707-96DD-FA9D2765D660}" type="parTrans" cxnId="{0E6C8F64-35C5-4B9A-B103-6A0DB505B1F0}">
      <dgm:prSet/>
      <dgm:spPr/>
      <dgm:t>
        <a:bodyPr/>
        <a:lstStyle/>
        <a:p>
          <a:endParaRPr lang="ru-RU"/>
        </a:p>
      </dgm:t>
    </dgm:pt>
    <dgm:pt modelId="{651C6FA6-5ECF-42F2-AFCA-AA06224E2B1D}" type="sibTrans" cxnId="{0E6C8F64-35C5-4B9A-B103-6A0DB505B1F0}">
      <dgm:prSet/>
      <dgm:spPr/>
      <dgm:t>
        <a:bodyPr/>
        <a:lstStyle/>
        <a:p>
          <a:endParaRPr lang="ru-RU"/>
        </a:p>
      </dgm:t>
    </dgm:pt>
    <dgm:pt modelId="{DEAF0A2F-BCC1-40C7-A2E2-F529B5F6EBE3}">
      <dgm:prSet custT="1"/>
      <dgm:spPr/>
      <dgm:t>
        <a:bodyPr/>
        <a:lstStyle/>
        <a:p>
          <a:r>
            <a:rPr lang="ru-RU" sz="1900" dirty="0" smtClean="0"/>
            <a:t>Пограничные состояния</a:t>
          </a:r>
          <a:endParaRPr lang="ru-RU" sz="1900" dirty="0"/>
        </a:p>
      </dgm:t>
    </dgm:pt>
    <dgm:pt modelId="{0A61796F-7265-406B-949C-8B4F17A7C5BD}" type="parTrans" cxnId="{E3DEF4A5-2C2B-42F2-9F21-FB23A18A6AD1}">
      <dgm:prSet/>
      <dgm:spPr/>
      <dgm:t>
        <a:bodyPr/>
        <a:lstStyle/>
        <a:p>
          <a:endParaRPr lang="ru-RU"/>
        </a:p>
      </dgm:t>
    </dgm:pt>
    <dgm:pt modelId="{849B65F2-F96D-4060-9FF2-EAA4D99BB8EE}" type="sibTrans" cxnId="{E3DEF4A5-2C2B-42F2-9F21-FB23A18A6AD1}">
      <dgm:prSet/>
      <dgm:spPr/>
      <dgm:t>
        <a:bodyPr/>
        <a:lstStyle/>
        <a:p>
          <a:endParaRPr lang="ru-RU"/>
        </a:p>
      </dgm:t>
    </dgm:pt>
    <dgm:pt modelId="{28BA23B3-7D07-479D-B1D3-160C50365CE6}">
      <dgm:prSet custT="1"/>
      <dgm:spPr/>
      <dgm:t>
        <a:bodyPr/>
        <a:lstStyle/>
        <a:p>
          <a:r>
            <a:rPr lang="ru-RU" sz="1900" dirty="0" smtClean="0"/>
            <a:t>Нейропсихология</a:t>
          </a:r>
          <a:endParaRPr lang="ru-RU" sz="1900" dirty="0"/>
        </a:p>
      </dgm:t>
    </dgm:pt>
    <dgm:pt modelId="{19ADB30C-4D0B-4AA9-9F63-3F61B2B67D7D}" type="parTrans" cxnId="{8902EFE7-599B-41D0-9AFA-A280FE8FB90E}">
      <dgm:prSet/>
      <dgm:spPr/>
      <dgm:t>
        <a:bodyPr/>
        <a:lstStyle/>
        <a:p>
          <a:endParaRPr lang="ru-RU"/>
        </a:p>
      </dgm:t>
    </dgm:pt>
    <dgm:pt modelId="{39D056CC-0DF7-47E7-8EFE-75B15D7A4E37}" type="sibTrans" cxnId="{8902EFE7-599B-41D0-9AFA-A280FE8FB90E}">
      <dgm:prSet/>
      <dgm:spPr/>
      <dgm:t>
        <a:bodyPr/>
        <a:lstStyle/>
        <a:p>
          <a:endParaRPr lang="ru-RU"/>
        </a:p>
      </dgm:t>
    </dgm:pt>
    <dgm:pt modelId="{28E85B0D-8C50-4064-92F4-314C5C8B4E39}">
      <dgm:prSet custT="1"/>
      <dgm:spPr/>
      <dgm:t>
        <a:bodyPr/>
        <a:lstStyle/>
        <a:p>
          <a:pPr>
            <a:lnSpc>
              <a:spcPct val="80000"/>
            </a:lnSpc>
          </a:pPr>
          <a:r>
            <a:rPr lang="ru-RU" sz="1800" dirty="0" smtClean="0"/>
            <a:t>Психосоматические и </a:t>
          </a:r>
          <a:r>
            <a:rPr lang="ru-RU" sz="1800" dirty="0" err="1" smtClean="0"/>
            <a:t>соматопсихические</a:t>
          </a:r>
          <a:r>
            <a:rPr lang="ru-RU" sz="1800" dirty="0" smtClean="0"/>
            <a:t> расстройства</a:t>
          </a:r>
          <a:endParaRPr lang="ru-RU" sz="1800" dirty="0"/>
        </a:p>
      </dgm:t>
    </dgm:pt>
    <dgm:pt modelId="{05105B73-A946-4290-9CA0-91853CA31A07}" type="parTrans" cxnId="{A6D7B97B-6DCB-4D8E-840D-045579AA3162}">
      <dgm:prSet/>
      <dgm:spPr/>
      <dgm:t>
        <a:bodyPr/>
        <a:lstStyle/>
        <a:p>
          <a:endParaRPr lang="ru-RU"/>
        </a:p>
      </dgm:t>
    </dgm:pt>
    <dgm:pt modelId="{C54CEC1E-52F7-4BBC-A0B8-708EC6350D70}" type="sibTrans" cxnId="{A6D7B97B-6DCB-4D8E-840D-045579AA3162}">
      <dgm:prSet/>
      <dgm:spPr/>
      <dgm:t>
        <a:bodyPr/>
        <a:lstStyle/>
        <a:p>
          <a:endParaRPr lang="ru-RU"/>
        </a:p>
      </dgm:t>
    </dgm:pt>
    <dgm:pt modelId="{CC7BF100-4935-4D15-ACDA-1B3400B3D6F6}">
      <dgm:prSet custT="1"/>
      <dgm:spPr/>
      <dgm:t>
        <a:bodyPr/>
        <a:lstStyle/>
        <a:p>
          <a:r>
            <a:rPr lang="ru-RU" sz="1900" dirty="0" smtClean="0"/>
            <a:t>Патопсихология</a:t>
          </a:r>
          <a:endParaRPr lang="ru-RU" sz="1900" dirty="0"/>
        </a:p>
      </dgm:t>
    </dgm:pt>
    <dgm:pt modelId="{439299ED-F8ED-4D1C-9E20-169FC7F91D75}" type="parTrans" cxnId="{FD27DB48-351E-41B3-8F93-4E32EB0484EB}">
      <dgm:prSet/>
      <dgm:spPr/>
      <dgm:t>
        <a:bodyPr/>
        <a:lstStyle/>
        <a:p>
          <a:endParaRPr lang="ru-RU"/>
        </a:p>
      </dgm:t>
    </dgm:pt>
    <dgm:pt modelId="{58C453C5-7CCE-4DAA-B722-B26A09B06504}" type="sibTrans" cxnId="{FD27DB48-351E-41B3-8F93-4E32EB0484EB}">
      <dgm:prSet/>
      <dgm:spPr/>
      <dgm:t>
        <a:bodyPr/>
        <a:lstStyle/>
        <a:p>
          <a:endParaRPr lang="ru-RU"/>
        </a:p>
      </dgm:t>
    </dgm:pt>
    <dgm:pt modelId="{9ED6E73D-F0B1-411A-8548-0464807ADA44}" type="pres">
      <dgm:prSet presAssocID="{BB768269-09E5-4AD6-B5DB-433D6097A0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35E89B-3930-4A35-AFAA-DB85C4DF2FCC}" type="pres">
      <dgm:prSet presAssocID="{71401946-36E8-4DE2-98F2-04A8EF8C94E8}" presName="root1" presStyleCnt="0"/>
      <dgm:spPr/>
    </dgm:pt>
    <dgm:pt modelId="{C390A7B7-34E7-40DE-BAA0-D62D4780434D}" type="pres">
      <dgm:prSet presAssocID="{71401946-36E8-4DE2-98F2-04A8EF8C94E8}" presName="LevelOneTextNode" presStyleLbl="node0" presStyleIdx="0" presStyleCnt="1" custScaleY="108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4E6290-856F-4BD1-AEA7-5289B080CB6F}" type="pres">
      <dgm:prSet presAssocID="{71401946-36E8-4DE2-98F2-04A8EF8C94E8}" presName="level2hierChild" presStyleCnt="0"/>
      <dgm:spPr/>
    </dgm:pt>
    <dgm:pt modelId="{E4415054-23CD-4A46-931C-29C8FC655F91}" type="pres">
      <dgm:prSet presAssocID="{B9F59173-8B54-44E2-8748-36E60DC994C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21953A8-A193-49C8-B597-8A6E277278F4}" type="pres">
      <dgm:prSet presAssocID="{B9F59173-8B54-44E2-8748-36E60DC994C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04EFC01-A8CD-4E75-A4A0-363465E8FB80}" type="pres">
      <dgm:prSet presAssocID="{3EEA6F0D-5870-47AB-83EE-26073AB4D258}" presName="root2" presStyleCnt="0"/>
      <dgm:spPr/>
    </dgm:pt>
    <dgm:pt modelId="{7A38FD5A-BEB7-4126-A611-EA33240B36A0}" type="pres">
      <dgm:prSet presAssocID="{3EEA6F0D-5870-47AB-83EE-26073AB4D25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4BAB60-BFFF-4410-8B70-F7BA018A1E9C}" type="pres">
      <dgm:prSet presAssocID="{3EEA6F0D-5870-47AB-83EE-26073AB4D258}" presName="level3hierChild" presStyleCnt="0"/>
      <dgm:spPr/>
    </dgm:pt>
    <dgm:pt modelId="{78D43DD3-FCD7-4B7B-9DC1-179C85CCDAC9}" type="pres">
      <dgm:prSet presAssocID="{361A6242-56F7-4209-A434-5A3AC706FEC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FE4ADFC-C0BE-4860-BEB3-C1762AB53DF3}" type="pres">
      <dgm:prSet presAssocID="{361A6242-56F7-4209-A434-5A3AC706FEC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F659548-B78D-4461-9971-EE3DB417ADA4}" type="pres">
      <dgm:prSet presAssocID="{1C65558C-1D64-42F0-BB00-88DDCD3EF438}" presName="root2" presStyleCnt="0"/>
      <dgm:spPr/>
    </dgm:pt>
    <dgm:pt modelId="{3C938006-D2C3-4C3F-9C1E-5FED3D9B7562}" type="pres">
      <dgm:prSet presAssocID="{1C65558C-1D64-42F0-BB00-88DDCD3EF43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5EDF3F-B620-47E6-BAD0-FA3324EF6650}" type="pres">
      <dgm:prSet presAssocID="{1C65558C-1D64-42F0-BB00-88DDCD3EF438}" presName="level3hierChild" presStyleCnt="0"/>
      <dgm:spPr/>
    </dgm:pt>
    <dgm:pt modelId="{0C726BF3-6D5A-4682-8802-9AFA0F1B9559}" type="pres">
      <dgm:prSet presAssocID="{0A61796F-7265-406B-949C-8B4F17A7C5BD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1CEB7B88-EFCF-45DB-81D8-9E0045D6251B}" type="pres">
      <dgm:prSet presAssocID="{0A61796F-7265-406B-949C-8B4F17A7C5BD}" presName="connTx" presStyleLbl="parChTrans1D3" presStyleIdx="0" presStyleCnt="4"/>
      <dgm:spPr/>
      <dgm:t>
        <a:bodyPr/>
        <a:lstStyle/>
        <a:p>
          <a:endParaRPr lang="ru-RU"/>
        </a:p>
      </dgm:t>
    </dgm:pt>
    <dgm:pt modelId="{054B7B53-E4BE-4A3C-A1EE-F43840E0D0AD}" type="pres">
      <dgm:prSet presAssocID="{DEAF0A2F-BCC1-40C7-A2E2-F529B5F6EBE3}" presName="root2" presStyleCnt="0"/>
      <dgm:spPr/>
    </dgm:pt>
    <dgm:pt modelId="{C1DDFF1E-8128-4BC6-9259-A34E66E04AD5}" type="pres">
      <dgm:prSet presAssocID="{DEAF0A2F-BCC1-40C7-A2E2-F529B5F6EBE3}" presName="LevelTwoTextNode" presStyleLbl="node3" presStyleIdx="0" presStyleCnt="4" custScaleX="109325" custScaleY="156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A0DDE7-0A04-49F8-810E-E02FB3BF08D7}" type="pres">
      <dgm:prSet presAssocID="{DEAF0A2F-BCC1-40C7-A2E2-F529B5F6EBE3}" presName="level3hierChild" presStyleCnt="0"/>
      <dgm:spPr/>
    </dgm:pt>
    <dgm:pt modelId="{75628318-1571-49AA-BD7F-8A33AC06C5D3}" type="pres">
      <dgm:prSet presAssocID="{19ADB30C-4D0B-4AA9-9F63-3F61B2B67D7D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392E726-2D26-48C4-A4F0-CB08CB3B71C8}" type="pres">
      <dgm:prSet presAssocID="{19ADB30C-4D0B-4AA9-9F63-3F61B2B67D7D}" presName="connTx" presStyleLbl="parChTrans1D3" presStyleIdx="1" presStyleCnt="4"/>
      <dgm:spPr/>
      <dgm:t>
        <a:bodyPr/>
        <a:lstStyle/>
        <a:p>
          <a:endParaRPr lang="ru-RU"/>
        </a:p>
      </dgm:t>
    </dgm:pt>
    <dgm:pt modelId="{0AE45709-F20A-46C2-B908-A25D2169E1BA}" type="pres">
      <dgm:prSet presAssocID="{28BA23B3-7D07-479D-B1D3-160C50365CE6}" presName="root2" presStyleCnt="0"/>
      <dgm:spPr/>
    </dgm:pt>
    <dgm:pt modelId="{5CD040D6-B4CF-432F-B1A5-E4FADAE23617}" type="pres">
      <dgm:prSet presAssocID="{28BA23B3-7D07-479D-B1D3-160C50365CE6}" presName="LevelTwoTextNode" presStyleLbl="node3" presStyleIdx="1" presStyleCnt="4" custScaleX="109325" custScaleY="156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61E7A9-03DE-484A-B20F-57AF4F02222C}" type="pres">
      <dgm:prSet presAssocID="{28BA23B3-7D07-479D-B1D3-160C50365CE6}" presName="level3hierChild" presStyleCnt="0"/>
      <dgm:spPr/>
    </dgm:pt>
    <dgm:pt modelId="{21FD15B3-F266-4D6F-9587-E9ACE3F7C9D4}" type="pres">
      <dgm:prSet presAssocID="{05105B73-A946-4290-9CA0-91853CA31A07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6BFE5843-7C4F-4D6E-9994-0901A75E010B}" type="pres">
      <dgm:prSet presAssocID="{05105B73-A946-4290-9CA0-91853CA31A07}" presName="connTx" presStyleLbl="parChTrans1D3" presStyleIdx="2" presStyleCnt="4"/>
      <dgm:spPr/>
      <dgm:t>
        <a:bodyPr/>
        <a:lstStyle/>
        <a:p>
          <a:endParaRPr lang="ru-RU"/>
        </a:p>
      </dgm:t>
    </dgm:pt>
    <dgm:pt modelId="{66CED885-7F91-4F9D-91B0-C38003C341A8}" type="pres">
      <dgm:prSet presAssocID="{28E85B0D-8C50-4064-92F4-314C5C8B4E39}" presName="root2" presStyleCnt="0"/>
      <dgm:spPr/>
    </dgm:pt>
    <dgm:pt modelId="{2CB2B0B2-3E78-4E90-B7E2-3C96A566F3AD}" type="pres">
      <dgm:prSet presAssocID="{28E85B0D-8C50-4064-92F4-314C5C8B4E39}" presName="LevelTwoTextNode" presStyleLbl="node3" presStyleIdx="2" presStyleCnt="4" custScaleX="109325" custScaleY="156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F12914-A0EA-48E8-8046-E9BBB5B97C74}" type="pres">
      <dgm:prSet presAssocID="{28E85B0D-8C50-4064-92F4-314C5C8B4E39}" presName="level3hierChild" presStyleCnt="0"/>
      <dgm:spPr/>
    </dgm:pt>
    <dgm:pt modelId="{6352B5C3-9C61-4109-B70C-9E554B6FE106}" type="pres">
      <dgm:prSet presAssocID="{439299ED-F8ED-4D1C-9E20-169FC7F91D75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3CF1F865-0739-41E4-AF1B-61AE72258BE0}" type="pres">
      <dgm:prSet presAssocID="{439299ED-F8ED-4D1C-9E20-169FC7F91D75}" presName="connTx" presStyleLbl="parChTrans1D3" presStyleIdx="3" presStyleCnt="4"/>
      <dgm:spPr/>
      <dgm:t>
        <a:bodyPr/>
        <a:lstStyle/>
        <a:p>
          <a:endParaRPr lang="ru-RU"/>
        </a:p>
      </dgm:t>
    </dgm:pt>
    <dgm:pt modelId="{64C97E76-16C6-454A-BCBE-42CD9857935A}" type="pres">
      <dgm:prSet presAssocID="{CC7BF100-4935-4D15-ACDA-1B3400B3D6F6}" presName="root2" presStyleCnt="0"/>
      <dgm:spPr/>
    </dgm:pt>
    <dgm:pt modelId="{388C6C23-BE16-4BFC-AC06-10F4C9EA4E5A}" type="pres">
      <dgm:prSet presAssocID="{CC7BF100-4935-4D15-ACDA-1B3400B3D6F6}" presName="LevelTwoTextNode" presStyleLbl="node3" presStyleIdx="3" presStyleCnt="4" custScaleX="109325" custScaleY="156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CB30CC-8D43-45CF-847A-14A440B44CA4}" type="pres">
      <dgm:prSet presAssocID="{CC7BF100-4935-4D15-ACDA-1B3400B3D6F6}" presName="level3hierChild" presStyleCnt="0"/>
      <dgm:spPr/>
    </dgm:pt>
    <dgm:pt modelId="{69B7ACFA-C5C9-4634-BFC8-91A758F27284}" type="pres">
      <dgm:prSet presAssocID="{168E7A50-92C4-4707-96DD-FA9D2765D66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E59FF3C-62A4-42A9-B08A-89AB6FCF2493}" type="pres">
      <dgm:prSet presAssocID="{168E7A50-92C4-4707-96DD-FA9D2765D66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8CAD815-F4A6-4905-8BCF-39CF20400497}" type="pres">
      <dgm:prSet presAssocID="{FE26A286-DC1A-402A-B89C-BCD90F266ECA}" presName="root2" presStyleCnt="0"/>
      <dgm:spPr/>
    </dgm:pt>
    <dgm:pt modelId="{CEFA9C79-B77F-4405-B145-E0C2713CE590}" type="pres">
      <dgm:prSet presAssocID="{FE26A286-DC1A-402A-B89C-BCD90F266EC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791FBA-82E7-4C14-87EC-B64CBD084707}" type="pres">
      <dgm:prSet presAssocID="{FE26A286-DC1A-402A-B89C-BCD90F266ECA}" presName="level3hierChild" presStyleCnt="0"/>
      <dgm:spPr/>
    </dgm:pt>
  </dgm:ptLst>
  <dgm:cxnLst>
    <dgm:cxn modelId="{E3DEF4A5-2C2B-42F2-9F21-FB23A18A6AD1}" srcId="{1C65558C-1D64-42F0-BB00-88DDCD3EF438}" destId="{DEAF0A2F-BCC1-40C7-A2E2-F529B5F6EBE3}" srcOrd="0" destOrd="0" parTransId="{0A61796F-7265-406B-949C-8B4F17A7C5BD}" sibTransId="{849B65F2-F96D-4060-9FF2-EAA4D99BB8EE}"/>
    <dgm:cxn modelId="{775AF00E-4249-4B00-A7CA-97E56B91F1B8}" type="presOf" srcId="{19ADB30C-4D0B-4AA9-9F63-3F61B2B67D7D}" destId="{7392E726-2D26-48C4-A4F0-CB08CB3B71C8}" srcOrd="1" destOrd="0" presId="urn:microsoft.com/office/officeart/2008/layout/HorizontalMultiLevelHierarchy"/>
    <dgm:cxn modelId="{A6D7B97B-6DCB-4D8E-840D-045579AA3162}" srcId="{1C65558C-1D64-42F0-BB00-88DDCD3EF438}" destId="{28E85B0D-8C50-4064-92F4-314C5C8B4E39}" srcOrd="2" destOrd="0" parTransId="{05105B73-A946-4290-9CA0-91853CA31A07}" sibTransId="{C54CEC1E-52F7-4BBC-A0B8-708EC6350D70}"/>
    <dgm:cxn modelId="{953068AE-59AD-4BFF-A4DC-01EE743B921C}" type="presOf" srcId="{0A61796F-7265-406B-949C-8B4F17A7C5BD}" destId="{1CEB7B88-EFCF-45DB-81D8-9E0045D6251B}" srcOrd="1" destOrd="0" presId="urn:microsoft.com/office/officeart/2008/layout/HorizontalMultiLevelHierarchy"/>
    <dgm:cxn modelId="{D94AC3D2-79C2-4017-8623-7D5051145CE9}" srcId="{71401946-36E8-4DE2-98F2-04A8EF8C94E8}" destId="{3EEA6F0D-5870-47AB-83EE-26073AB4D258}" srcOrd="0" destOrd="0" parTransId="{B9F59173-8B54-44E2-8748-36E60DC994C0}" sibTransId="{44737D14-69E2-461E-BDFE-77177EDEF99D}"/>
    <dgm:cxn modelId="{497E0560-C92A-4804-B298-42DBEC9D570A}" type="presOf" srcId="{0A61796F-7265-406B-949C-8B4F17A7C5BD}" destId="{0C726BF3-6D5A-4682-8802-9AFA0F1B9559}" srcOrd="0" destOrd="0" presId="urn:microsoft.com/office/officeart/2008/layout/HorizontalMultiLevelHierarchy"/>
    <dgm:cxn modelId="{8902EFE7-599B-41D0-9AFA-A280FE8FB90E}" srcId="{1C65558C-1D64-42F0-BB00-88DDCD3EF438}" destId="{28BA23B3-7D07-479D-B1D3-160C50365CE6}" srcOrd="1" destOrd="0" parTransId="{19ADB30C-4D0B-4AA9-9F63-3F61B2B67D7D}" sibTransId="{39D056CC-0DF7-47E7-8EFE-75B15D7A4E37}"/>
    <dgm:cxn modelId="{7DAE2487-5CBF-4521-8457-DB1E79906E99}" type="presOf" srcId="{28BA23B3-7D07-479D-B1D3-160C50365CE6}" destId="{5CD040D6-B4CF-432F-B1A5-E4FADAE23617}" srcOrd="0" destOrd="0" presId="urn:microsoft.com/office/officeart/2008/layout/HorizontalMultiLevelHierarchy"/>
    <dgm:cxn modelId="{56CDC2AB-C517-462F-877E-BE41C6C2B3E4}" type="presOf" srcId="{B9F59173-8B54-44E2-8748-36E60DC994C0}" destId="{E4415054-23CD-4A46-931C-29C8FC655F91}" srcOrd="0" destOrd="0" presId="urn:microsoft.com/office/officeart/2008/layout/HorizontalMultiLevelHierarchy"/>
    <dgm:cxn modelId="{0D90D79A-E6F7-4E8F-B066-71EB34D4DACC}" type="presOf" srcId="{71401946-36E8-4DE2-98F2-04A8EF8C94E8}" destId="{C390A7B7-34E7-40DE-BAA0-D62D4780434D}" srcOrd="0" destOrd="0" presId="urn:microsoft.com/office/officeart/2008/layout/HorizontalMultiLevelHierarchy"/>
    <dgm:cxn modelId="{5910EC1D-76A4-44F3-890C-39ECFF3DDBE6}" type="presOf" srcId="{1C65558C-1D64-42F0-BB00-88DDCD3EF438}" destId="{3C938006-D2C3-4C3F-9C1E-5FED3D9B7562}" srcOrd="0" destOrd="0" presId="urn:microsoft.com/office/officeart/2008/layout/HorizontalMultiLevelHierarchy"/>
    <dgm:cxn modelId="{B037D1F8-0621-4907-BCF3-34BACE68F12B}" type="presOf" srcId="{3EEA6F0D-5870-47AB-83EE-26073AB4D258}" destId="{7A38FD5A-BEB7-4126-A611-EA33240B36A0}" srcOrd="0" destOrd="0" presId="urn:microsoft.com/office/officeart/2008/layout/HorizontalMultiLevelHierarchy"/>
    <dgm:cxn modelId="{DC82A403-FFBD-49BE-B6A8-2A51C442552F}" type="presOf" srcId="{B9F59173-8B54-44E2-8748-36E60DC994C0}" destId="{221953A8-A193-49C8-B597-8A6E277278F4}" srcOrd="1" destOrd="0" presId="urn:microsoft.com/office/officeart/2008/layout/HorizontalMultiLevelHierarchy"/>
    <dgm:cxn modelId="{0D4C92C4-EAFB-43B8-B46B-1BDA0BDA128C}" srcId="{BB768269-09E5-4AD6-B5DB-433D6097A09E}" destId="{71401946-36E8-4DE2-98F2-04A8EF8C94E8}" srcOrd="0" destOrd="0" parTransId="{09A86747-4838-47F9-B9F6-7401CEB8B7A1}" sibTransId="{261277BE-4D8B-4379-8018-07AF9586A24C}"/>
    <dgm:cxn modelId="{0E8EC4F2-971F-4343-96E9-81F748FC8B29}" type="presOf" srcId="{168E7A50-92C4-4707-96DD-FA9D2765D660}" destId="{69B7ACFA-C5C9-4634-BFC8-91A758F27284}" srcOrd="0" destOrd="0" presId="urn:microsoft.com/office/officeart/2008/layout/HorizontalMultiLevelHierarchy"/>
    <dgm:cxn modelId="{806AA919-AC28-4AD5-A743-51FF21A8E515}" type="presOf" srcId="{439299ED-F8ED-4D1C-9E20-169FC7F91D75}" destId="{3CF1F865-0739-41E4-AF1B-61AE72258BE0}" srcOrd="1" destOrd="0" presId="urn:microsoft.com/office/officeart/2008/layout/HorizontalMultiLevelHierarchy"/>
    <dgm:cxn modelId="{0E6C8F64-35C5-4B9A-B103-6A0DB505B1F0}" srcId="{71401946-36E8-4DE2-98F2-04A8EF8C94E8}" destId="{FE26A286-DC1A-402A-B89C-BCD90F266ECA}" srcOrd="2" destOrd="0" parTransId="{168E7A50-92C4-4707-96DD-FA9D2765D660}" sibTransId="{651C6FA6-5ECF-42F2-AFCA-AA06224E2B1D}"/>
    <dgm:cxn modelId="{FD79DF4F-FFF3-43FF-84E9-39F5D2B81A03}" type="presOf" srcId="{361A6242-56F7-4209-A434-5A3AC706FEC7}" destId="{78D43DD3-FCD7-4B7B-9DC1-179C85CCDAC9}" srcOrd="0" destOrd="0" presId="urn:microsoft.com/office/officeart/2008/layout/HorizontalMultiLevelHierarchy"/>
    <dgm:cxn modelId="{AE50CA20-8665-4F70-A743-5C5C18E1CDC1}" type="presOf" srcId="{05105B73-A946-4290-9CA0-91853CA31A07}" destId="{6BFE5843-7C4F-4D6E-9994-0901A75E010B}" srcOrd="1" destOrd="0" presId="urn:microsoft.com/office/officeart/2008/layout/HorizontalMultiLevelHierarchy"/>
    <dgm:cxn modelId="{B1942B25-85F5-4EA4-BE98-69BC0284C7B8}" type="presOf" srcId="{439299ED-F8ED-4D1C-9E20-169FC7F91D75}" destId="{6352B5C3-9C61-4109-B70C-9E554B6FE106}" srcOrd="0" destOrd="0" presId="urn:microsoft.com/office/officeart/2008/layout/HorizontalMultiLevelHierarchy"/>
    <dgm:cxn modelId="{5C6349A7-FAF6-4EC8-B5B9-9726CE1D10BC}" srcId="{71401946-36E8-4DE2-98F2-04A8EF8C94E8}" destId="{1C65558C-1D64-42F0-BB00-88DDCD3EF438}" srcOrd="1" destOrd="0" parTransId="{361A6242-56F7-4209-A434-5A3AC706FEC7}" sibTransId="{E941A93F-C391-4DB7-89FB-4E3E60EC3AF1}"/>
    <dgm:cxn modelId="{7A748F49-2DCF-4629-9444-7E6683DD344E}" type="presOf" srcId="{CC7BF100-4935-4D15-ACDA-1B3400B3D6F6}" destId="{388C6C23-BE16-4BFC-AC06-10F4C9EA4E5A}" srcOrd="0" destOrd="0" presId="urn:microsoft.com/office/officeart/2008/layout/HorizontalMultiLevelHierarchy"/>
    <dgm:cxn modelId="{47C1FF58-D772-4CA7-96CA-06341C180378}" type="presOf" srcId="{DEAF0A2F-BCC1-40C7-A2E2-F529B5F6EBE3}" destId="{C1DDFF1E-8128-4BC6-9259-A34E66E04AD5}" srcOrd="0" destOrd="0" presId="urn:microsoft.com/office/officeart/2008/layout/HorizontalMultiLevelHierarchy"/>
    <dgm:cxn modelId="{F7636281-335A-4C28-8E9E-1A1EBCA8756C}" type="presOf" srcId="{168E7A50-92C4-4707-96DD-FA9D2765D660}" destId="{3E59FF3C-62A4-42A9-B08A-89AB6FCF2493}" srcOrd="1" destOrd="0" presId="urn:microsoft.com/office/officeart/2008/layout/HorizontalMultiLevelHierarchy"/>
    <dgm:cxn modelId="{39B11E96-EC3D-43BD-B625-1EBBBB6EB5F3}" type="presOf" srcId="{19ADB30C-4D0B-4AA9-9F63-3F61B2B67D7D}" destId="{75628318-1571-49AA-BD7F-8A33AC06C5D3}" srcOrd="0" destOrd="0" presId="urn:microsoft.com/office/officeart/2008/layout/HorizontalMultiLevelHierarchy"/>
    <dgm:cxn modelId="{4351CA9E-A6DE-442E-B949-0D65EE9D73D2}" type="presOf" srcId="{28E85B0D-8C50-4064-92F4-314C5C8B4E39}" destId="{2CB2B0B2-3E78-4E90-B7E2-3C96A566F3AD}" srcOrd="0" destOrd="0" presId="urn:microsoft.com/office/officeart/2008/layout/HorizontalMultiLevelHierarchy"/>
    <dgm:cxn modelId="{480E3DEA-9EBC-4A7A-B22B-2AA05005C409}" type="presOf" srcId="{05105B73-A946-4290-9CA0-91853CA31A07}" destId="{21FD15B3-F266-4D6F-9587-E9ACE3F7C9D4}" srcOrd="0" destOrd="0" presId="urn:microsoft.com/office/officeart/2008/layout/HorizontalMultiLevelHierarchy"/>
    <dgm:cxn modelId="{FDD28F87-9960-49C4-BD93-9BD713E398CB}" type="presOf" srcId="{361A6242-56F7-4209-A434-5A3AC706FEC7}" destId="{AFE4ADFC-C0BE-4860-BEB3-C1762AB53DF3}" srcOrd="1" destOrd="0" presId="urn:microsoft.com/office/officeart/2008/layout/HorizontalMultiLevelHierarchy"/>
    <dgm:cxn modelId="{33CC4109-58EE-4A84-A4D1-2E2F7E79B526}" type="presOf" srcId="{FE26A286-DC1A-402A-B89C-BCD90F266ECA}" destId="{CEFA9C79-B77F-4405-B145-E0C2713CE590}" srcOrd="0" destOrd="0" presId="urn:microsoft.com/office/officeart/2008/layout/HorizontalMultiLevelHierarchy"/>
    <dgm:cxn modelId="{FD27DB48-351E-41B3-8F93-4E32EB0484EB}" srcId="{1C65558C-1D64-42F0-BB00-88DDCD3EF438}" destId="{CC7BF100-4935-4D15-ACDA-1B3400B3D6F6}" srcOrd="3" destOrd="0" parTransId="{439299ED-F8ED-4D1C-9E20-169FC7F91D75}" sibTransId="{58C453C5-7CCE-4DAA-B722-B26A09B06504}"/>
    <dgm:cxn modelId="{8FB3196B-C687-4347-B349-ADDBCACEDC70}" type="presOf" srcId="{BB768269-09E5-4AD6-B5DB-433D6097A09E}" destId="{9ED6E73D-F0B1-411A-8548-0464807ADA44}" srcOrd="0" destOrd="0" presId="urn:microsoft.com/office/officeart/2008/layout/HorizontalMultiLevelHierarchy"/>
    <dgm:cxn modelId="{38249A79-49E2-424D-9E93-B13EF0AC9647}" type="presParOf" srcId="{9ED6E73D-F0B1-411A-8548-0464807ADA44}" destId="{B135E89B-3930-4A35-AFAA-DB85C4DF2FCC}" srcOrd="0" destOrd="0" presId="urn:microsoft.com/office/officeart/2008/layout/HorizontalMultiLevelHierarchy"/>
    <dgm:cxn modelId="{0F46E4AE-8800-445B-873E-571544389568}" type="presParOf" srcId="{B135E89B-3930-4A35-AFAA-DB85C4DF2FCC}" destId="{C390A7B7-34E7-40DE-BAA0-D62D4780434D}" srcOrd="0" destOrd="0" presId="urn:microsoft.com/office/officeart/2008/layout/HorizontalMultiLevelHierarchy"/>
    <dgm:cxn modelId="{B02FE1CC-97E4-42D6-A421-AED49DCEDFE4}" type="presParOf" srcId="{B135E89B-3930-4A35-AFAA-DB85C4DF2FCC}" destId="{1C4E6290-856F-4BD1-AEA7-5289B080CB6F}" srcOrd="1" destOrd="0" presId="urn:microsoft.com/office/officeart/2008/layout/HorizontalMultiLevelHierarchy"/>
    <dgm:cxn modelId="{EDA5C95A-B930-48EB-8A0C-34B816328A5F}" type="presParOf" srcId="{1C4E6290-856F-4BD1-AEA7-5289B080CB6F}" destId="{E4415054-23CD-4A46-931C-29C8FC655F91}" srcOrd="0" destOrd="0" presId="urn:microsoft.com/office/officeart/2008/layout/HorizontalMultiLevelHierarchy"/>
    <dgm:cxn modelId="{1BD64CEA-109B-4D11-AE73-FED7F873D1BA}" type="presParOf" srcId="{E4415054-23CD-4A46-931C-29C8FC655F91}" destId="{221953A8-A193-49C8-B597-8A6E277278F4}" srcOrd="0" destOrd="0" presId="urn:microsoft.com/office/officeart/2008/layout/HorizontalMultiLevelHierarchy"/>
    <dgm:cxn modelId="{9D5AE9B9-322E-4235-B221-C3EF6883BDC7}" type="presParOf" srcId="{1C4E6290-856F-4BD1-AEA7-5289B080CB6F}" destId="{404EFC01-A8CD-4E75-A4A0-363465E8FB80}" srcOrd="1" destOrd="0" presId="urn:microsoft.com/office/officeart/2008/layout/HorizontalMultiLevelHierarchy"/>
    <dgm:cxn modelId="{9FC7A0D7-4706-4E87-9361-25BB49A94E32}" type="presParOf" srcId="{404EFC01-A8CD-4E75-A4A0-363465E8FB80}" destId="{7A38FD5A-BEB7-4126-A611-EA33240B36A0}" srcOrd="0" destOrd="0" presId="urn:microsoft.com/office/officeart/2008/layout/HorizontalMultiLevelHierarchy"/>
    <dgm:cxn modelId="{E3998ECD-9B0C-4CB1-8E62-D3B9198121F2}" type="presParOf" srcId="{404EFC01-A8CD-4E75-A4A0-363465E8FB80}" destId="{6F4BAB60-BFFF-4410-8B70-F7BA018A1E9C}" srcOrd="1" destOrd="0" presId="urn:microsoft.com/office/officeart/2008/layout/HorizontalMultiLevelHierarchy"/>
    <dgm:cxn modelId="{B96E39AF-2DF6-408C-9742-C62D7056A211}" type="presParOf" srcId="{1C4E6290-856F-4BD1-AEA7-5289B080CB6F}" destId="{78D43DD3-FCD7-4B7B-9DC1-179C85CCDAC9}" srcOrd="2" destOrd="0" presId="urn:microsoft.com/office/officeart/2008/layout/HorizontalMultiLevelHierarchy"/>
    <dgm:cxn modelId="{01772F81-C4FF-4A46-B5F6-6C3F155571C9}" type="presParOf" srcId="{78D43DD3-FCD7-4B7B-9DC1-179C85CCDAC9}" destId="{AFE4ADFC-C0BE-4860-BEB3-C1762AB53DF3}" srcOrd="0" destOrd="0" presId="urn:microsoft.com/office/officeart/2008/layout/HorizontalMultiLevelHierarchy"/>
    <dgm:cxn modelId="{ECFC544E-9482-4597-96DB-BC609A91B57D}" type="presParOf" srcId="{1C4E6290-856F-4BD1-AEA7-5289B080CB6F}" destId="{3F659548-B78D-4461-9971-EE3DB417ADA4}" srcOrd="3" destOrd="0" presId="urn:microsoft.com/office/officeart/2008/layout/HorizontalMultiLevelHierarchy"/>
    <dgm:cxn modelId="{3CCEDBB8-C367-49C3-8B17-15E0DA275B3A}" type="presParOf" srcId="{3F659548-B78D-4461-9971-EE3DB417ADA4}" destId="{3C938006-D2C3-4C3F-9C1E-5FED3D9B7562}" srcOrd="0" destOrd="0" presId="urn:microsoft.com/office/officeart/2008/layout/HorizontalMultiLevelHierarchy"/>
    <dgm:cxn modelId="{338252A0-7BB5-4022-B415-39EB80744107}" type="presParOf" srcId="{3F659548-B78D-4461-9971-EE3DB417ADA4}" destId="{3A5EDF3F-B620-47E6-BAD0-FA3324EF6650}" srcOrd="1" destOrd="0" presId="urn:microsoft.com/office/officeart/2008/layout/HorizontalMultiLevelHierarchy"/>
    <dgm:cxn modelId="{641673A0-E591-4533-B282-B487262807D3}" type="presParOf" srcId="{3A5EDF3F-B620-47E6-BAD0-FA3324EF6650}" destId="{0C726BF3-6D5A-4682-8802-9AFA0F1B9559}" srcOrd="0" destOrd="0" presId="urn:microsoft.com/office/officeart/2008/layout/HorizontalMultiLevelHierarchy"/>
    <dgm:cxn modelId="{24B7F861-128F-46D1-9912-C1B032FC04D6}" type="presParOf" srcId="{0C726BF3-6D5A-4682-8802-9AFA0F1B9559}" destId="{1CEB7B88-EFCF-45DB-81D8-9E0045D6251B}" srcOrd="0" destOrd="0" presId="urn:microsoft.com/office/officeart/2008/layout/HorizontalMultiLevelHierarchy"/>
    <dgm:cxn modelId="{8BEE5DD4-BE65-4ABF-B5C1-62C613FD3FB1}" type="presParOf" srcId="{3A5EDF3F-B620-47E6-BAD0-FA3324EF6650}" destId="{054B7B53-E4BE-4A3C-A1EE-F43840E0D0AD}" srcOrd="1" destOrd="0" presId="urn:microsoft.com/office/officeart/2008/layout/HorizontalMultiLevelHierarchy"/>
    <dgm:cxn modelId="{C9D74F6F-3959-4E17-B725-DBCA525894C1}" type="presParOf" srcId="{054B7B53-E4BE-4A3C-A1EE-F43840E0D0AD}" destId="{C1DDFF1E-8128-4BC6-9259-A34E66E04AD5}" srcOrd="0" destOrd="0" presId="urn:microsoft.com/office/officeart/2008/layout/HorizontalMultiLevelHierarchy"/>
    <dgm:cxn modelId="{ECEF0A83-491E-4526-B29B-0BEFD4BED82F}" type="presParOf" srcId="{054B7B53-E4BE-4A3C-A1EE-F43840E0D0AD}" destId="{FDA0DDE7-0A04-49F8-810E-E02FB3BF08D7}" srcOrd="1" destOrd="0" presId="urn:microsoft.com/office/officeart/2008/layout/HorizontalMultiLevelHierarchy"/>
    <dgm:cxn modelId="{0A035F00-A1A2-4BA8-B726-2989EC8E60BF}" type="presParOf" srcId="{3A5EDF3F-B620-47E6-BAD0-FA3324EF6650}" destId="{75628318-1571-49AA-BD7F-8A33AC06C5D3}" srcOrd="2" destOrd="0" presId="urn:microsoft.com/office/officeart/2008/layout/HorizontalMultiLevelHierarchy"/>
    <dgm:cxn modelId="{C1B7DA4E-E419-45B8-892B-289178A4A906}" type="presParOf" srcId="{75628318-1571-49AA-BD7F-8A33AC06C5D3}" destId="{7392E726-2D26-48C4-A4F0-CB08CB3B71C8}" srcOrd="0" destOrd="0" presId="urn:microsoft.com/office/officeart/2008/layout/HorizontalMultiLevelHierarchy"/>
    <dgm:cxn modelId="{46EEDA7F-75B1-402F-896F-9904E3CEC53A}" type="presParOf" srcId="{3A5EDF3F-B620-47E6-BAD0-FA3324EF6650}" destId="{0AE45709-F20A-46C2-B908-A25D2169E1BA}" srcOrd="3" destOrd="0" presId="urn:microsoft.com/office/officeart/2008/layout/HorizontalMultiLevelHierarchy"/>
    <dgm:cxn modelId="{8F95CCD7-7372-4CBE-AFE3-F378C96A819E}" type="presParOf" srcId="{0AE45709-F20A-46C2-B908-A25D2169E1BA}" destId="{5CD040D6-B4CF-432F-B1A5-E4FADAE23617}" srcOrd="0" destOrd="0" presId="urn:microsoft.com/office/officeart/2008/layout/HorizontalMultiLevelHierarchy"/>
    <dgm:cxn modelId="{2A6483A1-DACC-4FD2-92DD-D3621971138C}" type="presParOf" srcId="{0AE45709-F20A-46C2-B908-A25D2169E1BA}" destId="{7561E7A9-03DE-484A-B20F-57AF4F02222C}" srcOrd="1" destOrd="0" presId="urn:microsoft.com/office/officeart/2008/layout/HorizontalMultiLevelHierarchy"/>
    <dgm:cxn modelId="{9E5A427B-006E-4192-A3DF-1747ED4F22D1}" type="presParOf" srcId="{3A5EDF3F-B620-47E6-BAD0-FA3324EF6650}" destId="{21FD15B3-F266-4D6F-9587-E9ACE3F7C9D4}" srcOrd="4" destOrd="0" presId="urn:microsoft.com/office/officeart/2008/layout/HorizontalMultiLevelHierarchy"/>
    <dgm:cxn modelId="{BEE1FC02-4FCA-4C95-94AC-6083B2F9FC54}" type="presParOf" srcId="{21FD15B3-F266-4D6F-9587-E9ACE3F7C9D4}" destId="{6BFE5843-7C4F-4D6E-9994-0901A75E010B}" srcOrd="0" destOrd="0" presId="urn:microsoft.com/office/officeart/2008/layout/HorizontalMultiLevelHierarchy"/>
    <dgm:cxn modelId="{A4328296-4A6E-4BD0-8FC8-E8436217863A}" type="presParOf" srcId="{3A5EDF3F-B620-47E6-BAD0-FA3324EF6650}" destId="{66CED885-7F91-4F9D-91B0-C38003C341A8}" srcOrd="5" destOrd="0" presId="urn:microsoft.com/office/officeart/2008/layout/HorizontalMultiLevelHierarchy"/>
    <dgm:cxn modelId="{83B9974E-F789-4B58-97B4-C2C527471C59}" type="presParOf" srcId="{66CED885-7F91-4F9D-91B0-C38003C341A8}" destId="{2CB2B0B2-3E78-4E90-B7E2-3C96A566F3AD}" srcOrd="0" destOrd="0" presId="urn:microsoft.com/office/officeart/2008/layout/HorizontalMultiLevelHierarchy"/>
    <dgm:cxn modelId="{F9F924FB-E09E-4140-AEF7-878AE30624AA}" type="presParOf" srcId="{66CED885-7F91-4F9D-91B0-C38003C341A8}" destId="{D5F12914-A0EA-48E8-8046-E9BBB5B97C74}" srcOrd="1" destOrd="0" presId="urn:microsoft.com/office/officeart/2008/layout/HorizontalMultiLevelHierarchy"/>
    <dgm:cxn modelId="{975FE140-D69D-4F5D-BC1C-206D3D185A8F}" type="presParOf" srcId="{3A5EDF3F-B620-47E6-BAD0-FA3324EF6650}" destId="{6352B5C3-9C61-4109-B70C-9E554B6FE106}" srcOrd="6" destOrd="0" presId="urn:microsoft.com/office/officeart/2008/layout/HorizontalMultiLevelHierarchy"/>
    <dgm:cxn modelId="{1DDF7F3C-3F44-4E49-AF77-A170CB1B77F6}" type="presParOf" srcId="{6352B5C3-9C61-4109-B70C-9E554B6FE106}" destId="{3CF1F865-0739-41E4-AF1B-61AE72258BE0}" srcOrd="0" destOrd="0" presId="urn:microsoft.com/office/officeart/2008/layout/HorizontalMultiLevelHierarchy"/>
    <dgm:cxn modelId="{7EE617C1-CEBA-4029-8164-102E8A10583C}" type="presParOf" srcId="{3A5EDF3F-B620-47E6-BAD0-FA3324EF6650}" destId="{64C97E76-16C6-454A-BCBE-42CD9857935A}" srcOrd="7" destOrd="0" presId="urn:microsoft.com/office/officeart/2008/layout/HorizontalMultiLevelHierarchy"/>
    <dgm:cxn modelId="{683ADBDB-4282-4BC2-AEAE-B9E0FC85F79F}" type="presParOf" srcId="{64C97E76-16C6-454A-BCBE-42CD9857935A}" destId="{388C6C23-BE16-4BFC-AC06-10F4C9EA4E5A}" srcOrd="0" destOrd="0" presId="urn:microsoft.com/office/officeart/2008/layout/HorizontalMultiLevelHierarchy"/>
    <dgm:cxn modelId="{7F30AD39-4494-42BC-994F-8EE1E5316334}" type="presParOf" srcId="{64C97E76-16C6-454A-BCBE-42CD9857935A}" destId="{97CB30CC-8D43-45CF-847A-14A440B44CA4}" srcOrd="1" destOrd="0" presId="urn:microsoft.com/office/officeart/2008/layout/HorizontalMultiLevelHierarchy"/>
    <dgm:cxn modelId="{067E43E0-ED98-4750-8FCF-558BA706DBFE}" type="presParOf" srcId="{1C4E6290-856F-4BD1-AEA7-5289B080CB6F}" destId="{69B7ACFA-C5C9-4634-BFC8-91A758F27284}" srcOrd="4" destOrd="0" presId="urn:microsoft.com/office/officeart/2008/layout/HorizontalMultiLevelHierarchy"/>
    <dgm:cxn modelId="{20B0DAC2-E2B4-43D9-A008-6316EC945D02}" type="presParOf" srcId="{69B7ACFA-C5C9-4634-BFC8-91A758F27284}" destId="{3E59FF3C-62A4-42A9-B08A-89AB6FCF2493}" srcOrd="0" destOrd="0" presId="urn:microsoft.com/office/officeart/2008/layout/HorizontalMultiLevelHierarchy"/>
    <dgm:cxn modelId="{DF97AB1E-B578-439C-9295-63305DA053C7}" type="presParOf" srcId="{1C4E6290-856F-4BD1-AEA7-5289B080CB6F}" destId="{68CAD815-F4A6-4905-8BCF-39CF20400497}" srcOrd="5" destOrd="0" presId="urn:microsoft.com/office/officeart/2008/layout/HorizontalMultiLevelHierarchy"/>
    <dgm:cxn modelId="{8A83DE73-C3C6-4E52-BEE8-C747E8236CC4}" type="presParOf" srcId="{68CAD815-F4A6-4905-8BCF-39CF20400497}" destId="{CEFA9C79-B77F-4405-B145-E0C2713CE590}" srcOrd="0" destOrd="0" presId="urn:microsoft.com/office/officeart/2008/layout/HorizontalMultiLevelHierarchy"/>
    <dgm:cxn modelId="{F08E93F9-86BA-4748-AA49-78B2D249B31D}" type="presParOf" srcId="{68CAD815-F4A6-4905-8BCF-39CF20400497}" destId="{7E791FBA-82E7-4C14-87EC-B64CBD0847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C361BB-1998-44C2-96E9-FC9BA981E6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71A3E9-589F-41AA-8FA2-5030914F8C2D}">
      <dgm:prSet phldrT="[Текст]" custT="1"/>
      <dgm:spPr/>
      <dgm:t>
        <a:bodyPr/>
        <a:lstStyle/>
        <a:p>
          <a:r>
            <a:rPr lang="ru-RU" sz="2400" b="1" dirty="0" smtClean="0"/>
            <a:t>Патопсихология </a:t>
          </a:r>
          <a:endParaRPr lang="ru-RU" sz="2400" dirty="0"/>
        </a:p>
      </dgm:t>
    </dgm:pt>
    <dgm:pt modelId="{7FBAD4B8-5124-4051-B916-D120C2F6B8BF}" type="parTrans" cxnId="{7B7BBF8A-97DA-41EF-959F-90477818EF77}">
      <dgm:prSet/>
      <dgm:spPr/>
      <dgm:t>
        <a:bodyPr/>
        <a:lstStyle/>
        <a:p>
          <a:endParaRPr lang="ru-RU"/>
        </a:p>
      </dgm:t>
    </dgm:pt>
    <dgm:pt modelId="{D1B5D46A-6A28-41A4-A15F-F4B20127A598}" type="sibTrans" cxnId="{7B7BBF8A-97DA-41EF-959F-90477818EF77}">
      <dgm:prSet/>
      <dgm:spPr/>
      <dgm:t>
        <a:bodyPr/>
        <a:lstStyle/>
        <a:p>
          <a:endParaRPr lang="ru-RU"/>
        </a:p>
      </dgm:t>
    </dgm:pt>
    <dgm:pt modelId="{41F13787-BEA3-465B-9FC3-B680C9F17156}">
      <dgm:prSet phldrT="[Текст]" custT="1"/>
      <dgm:spPr/>
      <dgm:t>
        <a:bodyPr lIns="18000" tIns="7200" rIns="18000" bIns="7200"/>
        <a:lstStyle/>
        <a:p>
          <a:r>
            <a:rPr lang="ru-RU" sz="1600" dirty="0" smtClean="0"/>
            <a:t>нарушения психической деятельности, закономерности распада психики в сопоставлении с нормой</a:t>
          </a:r>
          <a:endParaRPr lang="ru-RU" sz="1600" dirty="0"/>
        </a:p>
      </dgm:t>
    </dgm:pt>
    <dgm:pt modelId="{59407E4D-7AE4-4A95-B940-A2435A142E2A}" type="parTrans" cxnId="{5005F63B-E641-4897-BCAE-AC5528577B48}">
      <dgm:prSet/>
      <dgm:spPr/>
      <dgm:t>
        <a:bodyPr/>
        <a:lstStyle/>
        <a:p>
          <a:endParaRPr lang="ru-RU"/>
        </a:p>
      </dgm:t>
    </dgm:pt>
    <dgm:pt modelId="{3ACF1878-5F32-4139-B4B3-E5BBE183EDF1}" type="sibTrans" cxnId="{5005F63B-E641-4897-BCAE-AC5528577B48}">
      <dgm:prSet/>
      <dgm:spPr/>
      <dgm:t>
        <a:bodyPr/>
        <a:lstStyle/>
        <a:p>
          <a:endParaRPr lang="ru-RU"/>
        </a:p>
      </dgm:t>
    </dgm:pt>
    <dgm:pt modelId="{3CCA2EBF-0A04-4169-AEC3-375E54C31634}">
      <dgm:prSet phldrT="[Текст]" custT="1"/>
      <dgm:spPr/>
      <dgm:t>
        <a:bodyPr/>
        <a:lstStyle/>
        <a:p>
          <a:r>
            <a:rPr lang="ru-RU" sz="2400" b="1" dirty="0" smtClean="0"/>
            <a:t>Нейропсихология</a:t>
          </a:r>
          <a:endParaRPr lang="ru-RU" sz="2400" dirty="0"/>
        </a:p>
      </dgm:t>
    </dgm:pt>
    <dgm:pt modelId="{0CB331C1-8451-444C-9BA1-A8451B1C59F1}" type="parTrans" cxnId="{C5216A59-52A0-45EB-A666-9476784E1CE8}">
      <dgm:prSet/>
      <dgm:spPr/>
      <dgm:t>
        <a:bodyPr/>
        <a:lstStyle/>
        <a:p>
          <a:endParaRPr lang="ru-RU"/>
        </a:p>
      </dgm:t>
    </dgm:pt>
    <dgm:pt modelId="{EA4144EB-A1D4-433D-818A-507909DC7FA3}" type="sibTrans" cxnId="{C5216A59-52A0-45EB-A666-9476784E1CE8}">
      <dgm:prSet/>
      <dgm:spPr/>
      <dgm:t>
        <a:bodyPr/>
        <a:lstStyle/>
        <a:p>
          <a:endParaRPr lang="ru-RU"/>
        </a:p>
      </dgm:t>
    </dgm:pt>
    <dgm:pt modelId="{7047D594-D5FC-4216-8FF8-C3621F909269}">
      <dgm:prSet phldrT="[Текст]" custT="1"/>
      <dgm:spPr/>
      <dgm:t>
        <a:bodyPr lIns="18000" tIns="7200" rIns="18000" bIns="7200"/>
        <a:lstStyle/>
        <a:p>
          <a:r>
            <a:rPr lang="ru-RU" sz="1600" dirty="0" smtClean="0"/>
            <a:t>заболевания ЦНС, преимущественно локально-очаговые поражения головного мозга</a:t>
          </a:r>
          <a:endParaRPr lang="ru-RU" sz="1600" dirty="0"/>
        </a:p>
      </dgm:t>
    </dgm:pt>
    <dgm:pt modelId="{0C7F06E6-B771-44DB-92E0-B9844295C1B3}" type="parTrans" cxnId="{44A3D398-C93F-4022-824E-93EE01E020DD}">
      <dgm:prSet/>
      <dgm:spPr/>
      <dgm:t>
        <a:bodyPr/>
        <a:lstStyle/>
        <a:p>
          <a:endParaRPr lang="ru-RU"/>
        </a:p>
      </dgm:t>
    </dgm:pt>
    <dgm:pt modelId="{CC78DC26-04CE-4370-AE7B-EF13EB2F5183}" type="sibTrans" cxnId="{44A3D398-C93F-4022-824E-93EE01E020DD}">
      <dgm:prSet/>
      <dgm:spPr/>
      <dgm:t>
        <a:bodyPr/>
        <a:lstStyle/>
        <a:p>
          <a:endParaRPr lang="ru-RU"/>
        </a:p>
      </dgm:t>
    </dgm:pt>
    <dgm:pt modelId="{4C3B15E4-E28C-46A1-B17B-AB34747F2459}">
      <dgm:prSet phldrT="[Текст]" custT="1"/>
      <dgm:spPr/>
      <dgm:t>
        <a:bodyPr/>
        <a:lstStyle/>
        <a:p>
          <a:r>
            <a:rPr lang="ru-RU" sz="2400" b="1" dirty="0" err="1" smtClean="0"/>
            <a:t>Психосоматика</a:t>
          </a:r>
          <a:r>
            <a:rPr lang="ru-RU" sz="2400" b="1" dirty="0" smtClean="0"/>
            <a:t> </a:t>
          </a:r>
          <a:endParaRPr lang="ru-RU" sz="2400" dirty="0"/>
        </a:p>
      </dgm:t>
    </dgm:pt>
    <dgm:pt modelId="{92AB44FF-5679-483D-9B87-4DA1626044C8}" type="parTrans" cxnId="{906D5611-75A0-4E86-81D2-9A5FEB0B1BA9}">
      <dgm:prSet/>
      <dgm:spPr/>
      <dgm:t>
        <a:bodyPr/>
        <a:lstStyle/>
        <a:p>
          <a:endParaRPr lang="ru-RU"/>
        </a:p>
      </dgm:t>
    </dgm:pt>
    <dgm:pt modelId="{2D9A2FEF-EFE9-4F94-B9C4-E922080BE200}" type="sibTrans" cxnId="{906D5611-75A0-4E86-81D2-9A5FEB0B1BA9}">
      <dgm:prSet/>
      <dgm:spPr/>
      <dgm:t>
        <a:bodyPr/>
        <a:lstStyle/>
        <a:p>
          <a:endParaRPr lang="ru-RU"/>
        </a:p>
      </dgm:t>
    </dgm:pt>
    <dgm:pt modelId="{D836B256-3764-4389-A05E-D5E98751268D}">
      <dgm:prSet phldrT="[Текст]" custT="1"/>
      <dgm:spPr/>
      <dgm:t>
        <a:bodyPr lIns="18000" tIns="7200" rIns="18000" bIns="7200"/>
        <a:lstStyle/>
        <a:p>
          <a:r>
            <a:rPr lang="ru-RU" sz="1600" dirty="0" smtClean="0"/>
            <a:t>влияние психики на возникновение соматических проявлений</a:t>
          </a:r>
          <a:endParaRPr lang="ru-RU" sz="1600" dirty="0"/>
        </a:p>
      </dgm:t>
    </dgm:pt>
    <dgm:pt modelId="{D400DB37-35AA-423D-AA81-8132312D7A7B}" type="parTrans" cxnId="{ADE6FCE1-42B7-44F7-8A84-BB46027DC4F5}">
      <dgm:prSet/>
      <dgm:spPr/>
      <dgm:t>
        <a:bodyPr/>
        <a:lstStyle/>
        <a:p>
          <a:endParaRPr lang="ru-RU"/>
        </a:p>
      </dgm:t>
    </dgm:pt>
    <dgm:pt modelId="{232F88E6-48D3-4EA8-95A9-12B865B8271B}" type="sibTrans" cxnId="{ADE6FCE1-42B7-44F7-8A84-BB46027DC4F5}">
      <dgm:prSet/>
      <dgm:spPr/>
      <dgm:t>
        <a:bodyPr/>
        <a:lstStyle/>
        <a:p>
          <a:endParaRPr lang="ru-RU"/>
        </a:p>
      </dgm:t>
    </dgm:pt>
    <dgm:pt modelId="{96F5AD15-AFFE-4471-828A-18AFA2A8BCE1}">
      <dgm:prSet custT="1"/>
      <dgm:spPr/>
      <dgm:t>
        <a:bodyPr/>
        <a:lstStyle/>
        <a:p>
          <a:r>
            <a:rPr lang="ru-RU" sz="2400" b="1" dirty="0" smtClean="0"/>
            <a:t>Психогигиена</a:t>
          </a:r>
          <a:endParaRPr lang="ru-RU" sz="2400" dirty="0"/>
        </a:p>
      </dgm:t>
    </dgm:pt>
    <dgm:pt modelId="{B0A03E36-F54C-44C0-A86B-8289C5E9BE49}" type="parTrans" cxnId="{A5ACAFAC-508A-4C78-9C90-E5058545A1C3}">
      <dgm:prSet/>
      <dgm:spPr/>
      <dgm:t>
        <a:bodyPr/>
        <a:lstStyle/>
        <a:p>
          <a:endParaRPr lang="ru-RU"/>
        </a:p>
      </dgm:t>
    </dgm:pt>
    <dgm:pt modelId="{21D70C90-6B26-4643-898F-830A22E269A5}" type="sibTrans" cxnId="{A5ACAFAC-508A-4C78-9C90-E5058545A1C3}">
      <dgm:prSet/>
      <dgm:spPr/>
      <dgm:t>
        <a:bodyPr/>
        <a:lstStyle/>
        <a:p>
          <a:endParaRPr lang="ru-RU"/>
        </a:p>
      </dgm:t>
    </dgm:pt>
    <dgm:pt modelId="{57D2FF25-0B0C-4E9F-92DB-AD845A03A28A}">
      <dgm:prSet custT="1"/>
      <dgm:spPr/>
      <dgm:t>
        <a:bodyPr/>
        <a:lstStyle/>
        <a:p>
          <a:r>
            <a:rPr lang="ru-RU" sz="2300" b="1" dirty="0" err="1" smtClean="0"/>
            <a:t>Психопрофилактика</a:t>
          </a:r>
          <a:endParaRPr lang="ru-RU" sz="2300" dirty="0"/>
        </a:p>
      </dgm:t>
    </dgm:pt>
    <dgm:pt modelId="{93B9F26E-5175-486B-96CA-B6EA8629D063}" type="parTrans" cxnId="{8C73C94F-9AE1-4B4B-9311-3C80C40D09CE}">
      <dgm:prSet/>
      <dgm:spPr/>
      <dgm:t>
        <a:bodyPr/>
        <a:lstStyle/>
        <a:p>
          <a:endParaRPr lang="ru-RU"/>
        </a:p>
      </dgm:t>
    </dgm:pt>
    <dgm:pt modelId="{EBD6E55E-1343-4EEF-95BA-EA311567819B}" type="sibTrans" cxnId="{8C73C94F-9AE1-4B4B-9311-3C80C40D09CE}">
      <dgm:prSet/>
      <dgm:spPr/>
      <dgm:t>
        <a:bodyPr/>
        <a:lstStyle/>
        <a:p>
          <a:endParaRPr lang="ru-RU"/>
        </a:p>
      </dgm:t>
    </dgm:pt>
    <dgm:pt modelId="{6110C9FA-D9F5-477D-8771-6C0E80C46AFF}">
      <dgm:prSet custT="1"/>
      <dgm:spPr/>
      <dgm:t>
        <a:bodyPr/>
        <a:lstStyle/>
        <a:p>
          <a:r>
            <a:rPr lang="ru-RU" sz="2400" b="1" dirty="0" smtClean="0"/>
            <a:t>Психотерапия</a:t>
          </a:r>
          <a:endParaRPr lang="ru-RU" sz="2400" dirty="0"/>
        </a:p>
      </dgm:t>
    </dgm:pt>
    <dgm:pt modelId="{B7121181-E88F-49EF-99D5-C0F9BD310C8F}" type="parTrans" cxnId="{6BF9E134-907A-4209-9BD3-0DB6E299C1EA}">
      <dgm:prSet/>
      <dgm:spPr/>
      <dgm:t>
        <a:bodyPr/>
        <a:lstStyle/>
        <a:p>
          <a:endParaRPr lang="ru-RU"/>
        </a:p>
      </dgm:t>
    </dgm:pt>
    <dgm:pt modelId="{9FB301D3-0B00-4464-A4CA-3FE40C00D704}" type="sibTrans" cxnId="{6BF9E134-907A-4209-9BD3-0DB6E299C1EA}">
      <dgm:prSet/>
      <dgm:spPr/>
      <dgm:t>
        <a:bodyPr/>
        <a:lstStyle/>
        <a:p>
          <a:endParaRPr lang="ru-RU"/>
        </a:p>
      </dgm:t>
    </dgm:pt>
    <dgm:pt modelId="{49D5D0CA-214D-4E69-8827-82CEE90E11FD}">
      <dgm:prSet custT="1"/>
      <dgm:spPr/>
      <dgm:t>
        <a:bodyPr/>
        <a:lstStyle/>
        <a:p>
          <a:r>
            <a:rPr lang="ru-RU" sz="2400" b="1" dirty="0" err="1" smtClean="0"/>
            <a:t>Психокоррекция</a:t>
          </a:r>
          <a:endParaRPr lang="ru-RU" sz="2400" dirty="0"/>
        </a:p>
      </dgm:t>
    </dgm:pt>
    <dgm:pt modelId="{16AD8412-EA52-4BC4-830B-068AE0A97B69}" type="parTrans" cxnId="{934954E9-8FDE-4E34-B90F-0134D205A80A}">
      <dgm:prSet/>
      <dgm:spPr/>
      <dgm:t>
        <a:bodyPr/>
        <a:lstStyle/>
        <a:p>
          <a:endParaRPr lang="ru-RU"/>
        </a:p>
      </dgm:t>
    </dgm:pt>
    <dgm:pt modelId="{405885D5-EE0F-450F-9CA0-CD5F51FE0C22}" type="sibTrans" cxnId="{934954E9-8FDE-4E34-B90F-0134D205A80A}">
      <dgm:prSet/>
      <dgm:spPr/>
      <dgm:t>
        <a:bodyPr/>
        <a:lstStyle/>
        <a:p>
          <a:endParaRPr lang="ru-RU"/>
        </a:p>
      </dgm:t>
    </dgm:pt>
    <dgm:pt modelId="{C61458B6-D014-4055-8584-FAC0A4FA089B}">
      <dgm:prSet custT="1"/>
      <dgm:spPr/>
      <dgm:t>
        <a:bodyPr lIns="18000" tIns="7200" rIns="18000" bIns="7200"/>
        <a:lstStyle/>
        <a:p>
          <a:r>
            <a:rPr lang="ru-RU" sz="1600" dirty="0" smtClean="0"/>
            <a:t>гигиена психической жизни</a:t>
          </a:r>
          <a:endParaRPr lang="ru-RU" sz="1600" dirty="0"/>
        </a:p>
      </dgm:t>
    </dgm:pt>
    <dgm:pt modelId="{2B22198E-C538-4A27-AB34-EC9E60C86AC3}" type="parTrans" cxnId="{2F34D304-8CE5-4828-8161-722C9AA7D600}">
      <dgm:prSet/>
      <dgm:spPr/>
      <dgm:t>
        <a:bodyPr/>
        <a:lstStyle/>
        <a:p>
          <a:endParaRPr lang="ru-RU"/>
        </a:p>
      </dgm:t>
    </dgm:pt>
    <dgm:pt modelId="{63808D95-7C8B-4B31-9584-6D89B6219F96}" type="sibTrans" cxnId="{2F34D304-8CE5-4828-8161-722C9AA7D600}">
      <dgm:prSet/>
      <dgm:spPr/>
      <dgm:t>
        <a:bodyPr/>
        <a:lstStyle/>
        <a:p>
          <a:endParaRPr lang="ru-RU"/>
        </a:p>
      </dgm:t>
    </dgm:pt>
    <dgm:pt modelId="{4403A9D0-D810-45F7-BED4-93AFA394A6C9}">
      <dgm:prSet custT="1"/>
      <dgm:spPr/>
      <dgm:t>
        <a:bodyPr lIns="18000" tIns="7200" rIns="18000" bIns="7200"/>
        <a:lstStyle/>
        <a:p>
          <a:r>
            <a:rPr lang="ru-RU" sz="1600" dirty="0" smtClean="0"/>
            <a:t>предупреждение расстройств психической деятельности</a:t>
          </a:r>
          <a:endParaRPr lang="ru-RU" sz="1600" dirty="0"/>
        </a:p>
      </dgm:t>
    </dgm:pt>
    <dgm:pt modelId="{FC477D64-B3F4-4617-91CE-99B6A515BFB5}" type="parTrans" cxnId="{CAFFD446-B3AC-4958-8CC9-411536548877}">
      <dgm:prSet/>
      <dgm:spPr/>
      <dgm:t>
        <a:bodyPr/>
        <a:lstStyle/>
        <a:p>
          <a:endParaRPr lang="ru-RU"/>
        </a:p>
      </dgm:t>
    </dgm:pt>
    <dgm:pt modelId="{28D551CF-3478-4821-AEAA-C6F9D0A0B656}" type="sibTrans" cxnId="{CAFFD446-B3AC-4958-8CC9-411536548877}">
      <dgm:prSet/>
      <dgm:spPr/>
      <dgm:t>
        <a:bodyPr/>
        <a:lstStyle/>
        <a:p>
          <a:endParaRPr lang="ru-RU"/>
        </a:p>
      </dgm:t>
    </dgm:pt>
    <dgm:pt modelId="{62C174F6-CD54-40F9-8089-ADE70F1FF86F}">
      <dgm:prSet custT="1"/>
      <dgm:spPr/>
      <dgm:t>
        <a:bodyPr lIns="18000" tIns="7200" rIns="18000" bIns="7200"/>
        <a:lstStyle/>
        <a:p>
          <a:r>
            <a:rPr lang="ru-RU" sz="1600" dirty="0" smtClean="0"/>
            <a:t>использование прямых методов воздействия на психику, для устранения болезненных расстройств у больного</a:t>
          </a:r>
          <a:endParaRPr lang="ru-RU" sz="1600" dirty="0"/>
        </a:p>
      </dgm:t>
    </dgm:pt>
    <dgm:pt modelId="{21C3CAAE-BCAA-49F7-823A-CFAA2ECFFC43}" type="parTrans" cxnId="{5188B0B8-5646-4273-AB5A-E247B9D8B4CE}">
      <dgm:prSet/>
      <dgm:spPr/>
      <dgm:t>
        <a:bodyPr/>
        <a:lstStyle/>
        <a:p>
          <a:endParaRPr lang="ru-RU"/>
        </a:p>
      </dgm:t>
    </dgm:pt>
    <dgm:pt modelId="{59124865-F8ED-4F6D-8C91-51B98028E686}" type="sibTrans" cxnId="{5188B0B8-5646-4273-AB5A-E247B9D8B4CE}">
      <dgm:prSet/>
      <dgm:spPr/>
      <dgm:t>
        <a:bodyPr/>
        <a:lstStyle/>
        <a:p>
          <a:endParaRPr lang="ru-RU"/>
        </a:p>
      </dgm:t>
    </dgm:pt>
    <dgm:pt modelId="{9CBCB9A2-F09B-4B26-AA0F-8E3965EFA9CE}">
      <dgm:prSet custT="1"/>
      <dgm:spPr/>
      <dgm:t>
        <a:bodyPr lIns="18000" tIns="7200" rIns="18000" bIns="7200"/>
        <a:lstStyle/>
        <a:p>
          <a:r>
            <a:rPr lang="ru-RU" sz="1600" dirty="0" smtClean="0"/>
            <a:t>психологическое воздействие на пациента, для выработки навыков эффективной деятельности, способствующей личностному росту, адаптации</a:t>
          </a:r>
          <a:endParaRPr lang="ru-RU" sz="1600" dirty="0"/>
        </a:p>
      </dgm:t>
    </dgm:pt>
    <dgm:pt modelId="{F0592E4F-9678-4C45-AAB2-CE20F9A06CF0}" type="parTrans" cxnId="{6F0D82E7-BB07-4B4A-85E5-A12EBCEF9E59}">
      <dgm:prSet/>
      <dgm:spPr/>
      <dgm:t>
        <a:bodyPr/>
        <a:lstStyle/>
        <a:p>
          <a:endParaRPr lang="ru-RU"/>
        </a:p>
      </dgm:t>
    </dgm:pt>
    <dgm:pt modelId="{2AC82A00-9C95-46CF-BAA4-95172572AA21}" type="sibTrans" cxnId="{6F0D82E7-BB07-4B4A-85E5-A12EBCEF9E59}">
      <dgm:prSet/>
      <dgm:spPr/>
      <dgm:t>
        <a:bodyPr/>
        <a:lstStyle/>
        <a:p>
          <a:endParaRPr lang="ru-RU"/>
        </a:p>
      </dgm:t>
    </dgm:pt>
    <dgm:pt modelId="{3CF78B92-E1F2-4D86-9DD5-CB470FEC0180}" type="pres">
      <dgm:prSet presAssocID="{31C361BB-1998-44C2-96E9-FC9BA981E6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E78E0B-D18D-4424-8784-B4C37865B920}" type="pres">
      <dgm:prSet presAssocID="{0271A3E9-589F-41AA-8FA2-5030914F8C2D}" presName="linNode" presStyleCnt="0"/>
      <dgm:spPr/>
    </dgm:pt>
    <dgm:pt modelId="{749975D7-D38F-45DF-AE8B-1E93F3EC6F6F}" type="pres">
      <dgm:prSet presAssocID="{0271A3E9-589F-41AA-8FA2-5030914F8C2D}" presName="parentText" presStyleLbl="node1" presStyleIdx="0" presStyleCnt="7" custScaleX="96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64FF6-5E96-4E67-8AB6-DDE8B0FFEA02}" type="pres">
      <dgm:prSet presAssocID="{0271A3E9-589F-41AA-8FA2-5030914F8C2D}" presName="descendantText" presStyleLbl="alignAccFollowNode1" presStyleIdx="0" presStyleCnt="7" custScaleY="106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72309-604A-4F94-AD1C-9DBE8A6CBEA8}" type="pres">
      <dgm:prSet presAssocID="{D1B5D46A-6A28-41A4-A15F-F4B20127A598}" presName="sp" presStyleCnt="0"/>
      <dgm:spPr/>
    </dgm:pt>
    <dgm:pt modelId="{BACA38F2-68AA-46B3-AC36-66ED4DCE57D8}" type="pres">
      <dgm:prSet presAssocID="{3CCA2EBF-0A04-4169-AEC3-375E54C31634}" presName="linNode" presStyleCnt="0"/>
      <dgm:spPr/>
    </dgm:pt>
    <dgm:pt modelId="{B6728B45-7FE4-4336-8F1F-0F74BBEA181C}" type="pres">
      <dgm:prSet presAssocID="{3CCA2EBF-0A04-4169-AEC3-375E54C31634}" presName="parentText" presStyleLbl="node1" presStyleIdx="1" presStyleCnt="7" custScaleX="96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B1CDB-31C6-4516-AFE7-BF450C91B74A}" type="pres">
      <dgm:prSet presAssocID="{3CCA2EBF-0A04-4169-AEC3-375E54C31634}" presName="descendantText" presStyleLbl="alignAccFollowNode1" presStyleIdx="1" presStyleCnt="7" custScaleY="106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7F61A-0F6D-4620-9F26-A5A0C6BDE013}" type="pres">
      <dgm:prSet presAssocID="{EA4144EB-A1D4-433D-818A-507909DC7FA3}" presName="sp" presStyleCnt="0"/>
      <dgm:spPr/>
    </dgm:pt>
    <dgm:pt modelId="{440862B6-5F97-4831-92A6-4CC28B9D1EC5}" type="pres">
      <dgm:prSet presAssocID="{4C3B15E4-E28C-46A1-B17B-AB34747F2459}" presName="linNode" presStyleCnt="0"/>
      <dgm:spPr/>
    </dgm:pt>
    <dgm:pt modelId="{5ED7569A-1173-455A-96D0-CD11F1748DD0}" type="pres">
      <dgm:prSet presAssocID="{4C3B15E4-E28C-46A1-B17B-AB34747F2459}" presName="parentText" presStyleLbl="node1" presStyleIdx="2" presStyleCnt="7" custScaleX="96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7E99C-6607-46A8-9700-4FCF47C7C236}" type="pres">
      <dgm:prSet presAssocID="{4C3B15E4-E28C-46A1-B17B-AB34747F2459}" presName="descendantText" presStyleLbl="alignAccFollowNode1" presStyleIdx="2" presStyleCnt="7" custScaleY="106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AF1AA-92DF-4454-A75A-367F68C7C63E}" type="pres">
      <dgm:prSet presAssocID="{2D9A2FEF-EFE9-4F94-B9C4-E922080BE200}" presName="sp" presStyleCnt="0"/>
      <dgm:spPr/>
    </dgm:pt>
    <dgm:pt modelId="{121D0013-8039-4917-A064-27A4A4E974B1}" type="pres">
      <dgm:prSet presAssocID="{96F5AD15-AFFE-4471-828A-18AFA2A8BCE1}" presName="linNode" presStyleCnt="0"/>
      <dgm:spPr/>
    </dgm:pt>
    <dgm:pt modelId="{787ABF5F-D276-4541-B8C0-09CFAF4891A4}" type="pres">
      <dgm:prSet presAssocID="{96F5AD15-AFFE-4471-828A-18AFA2A8BCE1}" presName="parentText" presStyleLbl="node1" presStyleIdx="3" presStyleCnt="7" custScaleX="96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9BC20-3069-4AEC-A9E0-53F55E5605EC}" type="pres">
      <dgm:prSet presAssocID="{96F5AD15-AFFE-4471-828A-18AFA2A8BCE1}" presName="descendantText" presStyleLbl="alignAccFollowNode1" presStyleIdx="3" presStyleCnt="7" custScaleY="106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9FE7D-5BB2-4F4B-AE57-1BEE2F5ECE38}" type="pres">
      <dgm:prSet presAssocID="{21D70C90-6B26-4643-898F-830A22E269A5}" presName="sp" presStyleCnt="0"/>
      <dgm:spPr/>
    </dgm:pt>
    <dgm:pt modelId="{0FBA9273-AD86-4723-9AEE-A55466993612}" type="pres">
      <dgm:prSet presAssocID="{57D2FF25-0B0C-4E9F-92DB-AD845A03A28A}" presName="linNode" presStyleCnt="0"/>
      <dgm:spPr/>
    </dgm:pt>
    <dgm:pt modelId="{E6EABED0-A1E7-41FB-ABD1-ECED8366860F}" type="pres">
      <dgm:prSet presAssocID="{57D2FF25-0B0C-4E9F-92DB-AD845A03A28A}" presName="parentText" presStyleLbl="node1" presStyleIdx="4" presStyleCnt="7" custScaleX="96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C4DB2-6F3B-4F96-9723-AB474916B3DE}" type="pres">
      <dgm:prSet presAssocID="{57D2FF25-0B0C-4E9F-92DB-AD845A03A28A}" presName="descendantText" presStyleLbl="alignAccFollowNode1" presStyleIdx="4" presStyleCnt="7" custScaleY="106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1F4DC-25DC-494B-B72C-A7200BEF06D5}" type="pres">
      <dgm:prSet presAssocID="{EBD6E55E-1343-4EEF-95BA-EA311567819B}" presName="sp" presStyleCnt="0"/>
      <dgm:spPr/>
    </dgm:pt>
    <dgm:pt modelId="{DD26C5AD-4506-4D69-BEEE-259D9210D5C1}" type="pres">
      <dgm:prSet presAssocID="{6110C9FA-D9F5-477D-8771-6C0E80C46AFF}" presName="linNode" presStyleCnt="0"/>
      <dgm:spPr/>
    </dgm:pt>
    <dgm:pt modelId="{2E918FD0-7EB6-48D5-B3EE-DB5797E1D366}" type="pres">
      <dgm:prSet presAssocID="{6110C9FA-D9F5-477D-8771-6C0E80C46AFF}" presName="parentText" presStyleLbl="node1" presStyleIdx="5" presStyleCnt="7" custScaleX="96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3D411-318E-48CB-8BEB-44782B3EED11}" type="pres">
      <dgm:prSet presAssocID="{6110C9FA-D9F5-477D-8771-6C0E80C46AFF}" presName="descendantText" presStyleLbl="alignAccFollowNode1" presStyleIdx="5" presStyleCnt="7" custScaleY="106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3B5B0-F21F-4777-BAF2-DA51DB8D77EA}" type="pres">
      <dgm:prSet presAssocID="{9FB301D3-0B00-4464-A4CA-3FE40C00D704}" presName="sp" presStyleCnt="0"/>
      <dgm:spPr/>
    </dgm:pt>
    <dgm:pt modelId="{C55C7A52-2CA5-41DD-AAC9-AC5FCC7AE91C}" type="pres">
      <dgm:prSet presAssocID="{49D5D0CA-214D-4E69-8827-82CEE90E11FD}" presName="linNode" presStyleCnt="0"/>
      <dgm:spPr/>
    </dgm:pt>
    <dgm:pt modelId="{F7EFD11A-2754-4AF9-99D5-D7D4C4BDC0E2}" type="pres">
      <dgm:prSet presAssocID="{49D5D0CA-214D-4E69-8827-82CEE90E11FD}" presName="parentText" presStyleLbl="node1" presStyleIdx="6" presStyleCnt="7" custScaleX="96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D2144-6AB6-46A1-8D54-CA7B59F1D387}" type="pres">
      <dgm:prSet presAssocID="{49D5D0CA-214D-4E69-8827-82CEE90E11FD}" presName="descendantText" presStyleLbl="alignAccFollowNode1" presStyleIdx="6" presStyleCnt="7" custScaleY="106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B17211-A750-45FA-AE5D-0BE9A315FCFE}" type="presOf" srcId="{6110C9FA-D9F5-477D-8771-6C0E80C46AFF}" destId="{2E918FD0-7EB6-48D5-B3EE-DB5797E1D366}" srcOrd="0" destOrd="0" presId="urn:microsoft.com/office/officeart/2005/8/layout/vList5"/>
    <dgm:cxn modelId="{2F34D304-8CE5-4828-8161-722C9AA7D600}" srcId="{96F5AD15-AFFE-4471-828A-18AFA2A8BCE1}" destId="{C61458B6-D014-4055-8584-FAC0A4FA089B}" srcOrd="0" destOrd="0" parTransId="{2B22198E-C538-4A27-AB34-EC9E60C86AC3}" sibTransId="{63808D95-7C8B-4B31-9584-6D89B6219F96}"/>
    <dgm:cxn modelId="{C5216A59-52A0-45EB-A666-9476784E1CE8}" srcId="{31C361BB-1998-44C2-96E9-FC9BA981E68F}" destId="{3CCA2EBF-0A04-4169-AEC3-375E54C31634}" srcOrd="1" destOrd="0" parTransId="{0CB331C1-8451-444C-9BA1-A8451B1C59F1}" sibTransId="{EA4144EB-A1D4-433D-818A-507909DC7FA3}"/>
    <dgm:cxn modelId="{52428398-DAEF-4161-A384-F8FD52B7275B}" type="presOf" srcId="{C61458B6-D014-4055-8584-FAC0A4FA089B}" destId="{1599BC20-3069-4AEC-A9E0-53F55E5605EC}" srcOrd="0" destOrd="0" presId="urn:microsoft.com/office/officeart/2005/8/layout/vList5"/>
    <dgm:cxn modelId="{28E9BFB2-A3A9-41C5-9142-822B6949043D}" type="presOf" srcId="{3CCA2EBF-0A04-4169-AEC3-375E54C31634}" destId="{B6728B45-7FE4-4336-8F1F-0F74BBEA181C}" srcOrd="0" destOrd="0" presId="urn:microsoft.com/office/officeart/2005/8/layout/vList5"/>
    <dgm:cxn modelId="{2FB0F23D-72BB-4331-8F67-A99795DDD5B3}" type="presOf" srcId="{4403A9D0-D810-45F7-BED4-93AFA394A6C9}" destId="{022C4DB2-6F3B-4F96-9723-AB474916B3DE}" srcOrd="0" destOrd="0" presId="urn:microsoft.com/office/officeart/2005/8/layout/vList5"/>
    <dgm:cxn modelId="{28F02057-F59E-4F92-B595-7947E7371337}" type="presOf" srcId="{49D5D0CA-214D-4E69-8827-82CEE90E11FD}" destId="{F7EFD11A-2754-4AF9-99D5-D7D4C4BDC0E2}" srcOrd="0" destOrd="0" presId="urn:microsoft.com/office/officeart/2005/8/layout/vList5"/>
    <dgm:cxn modelId="{8C73C94F-9AE1-4B4B-9311-3C80C40D09CE}" srcId="{31C361BB-1998-44C2-96E9-FC9BA981E68F}" destId="{57D2FF25-0B0C-4E9F-92DB-AD845A03A28A}" srcOrd="4" destOrd="0" parTransId="{93B9F26E-5175-486B-96CA-B6EA8629D063}" sibTransId="{EBD6E55E-1343-4EEF-95BA-EA311567819B}"/>
    <dgm:cxn modelId="{ADE6FCE1-42B7-44F7-8A84-BB46027DC4F5}" srcId="{4C3B15E4-E28C-46A1-B17B-AB34747F2459}" destId="{D836B256-3764-4389-A05E-D5E98751268D}" srcOrd="0" destOrd="0" parTransId="{D400DB37-35AA-423D-AA81-8132312D7A7B}" sibTransId="{232F88E6-48D3-4EA8-95A9-12B865B8271B}"/>
    <dgm:cxn modelId="{A5ACAFAC-508A-4C78-9C90-E5058545A1C3}" srcId="{31C361BB-1998-44C2-96E9-FC9BA981E68F}" destId="{96F5AD15-AFFE-4471-828A-18AFA2A8BCE1}" srcOrd="3" destOrd="0" parTransId="{B0A03E36-F54C-44C0-A86B-8289C5E9BE49}" sibTransId="{21D70C90-6B26-4643-898F-830A22E269A5}"/>
    <dgm:cxn modelId="{EEABDC14-48C5-4742-B259-E0C4EB9A7554}" type="presOf" srcId="{62C174F6-CD54-40F9-8089-ADE70F1FF86F}" destId="{5C53D411-318E-48CB-8BEB-44782B3EED11}" srcOrd="0" destOrd="0" presId="urn:microsoft.com/office/officeart/2005/8/layout/vList5"/>
    <dgm:cxn modelId="{9C298B6D-5426-4550-A1EF-7A6196C79930}" type="presOf" srcId="{7047D594-D5FC-4216-8FF8-C3621F909269}" destId="{F2CB1CDB-31C6-4516-AFE7-BF450C91B74A}" srcOrd="0" destOrd="0" presId="urn:microsoft.com/office/officeart/2005/8/layout/vList5"/>
    <dgm:cxn modelId="{B126C5B6-B094-402D-8419-80524CB2A470}" type="presOf" srcId="{31C361BB-1998-44C2-96E9-FC9BA981E68F}" destId="{3CF78B92-E1F2-4D86-9DD5-CB470FEC0180}" srcOrd="0" destOrd="0" presId="urn:microsoft.com/office/officeart/2005/8/layout/vList5"/>
    <dgm:cxn modelId="{569B1D6B-8BAB-4703-8B85-BFDCDDD47CC6}" type="presOf" srcId="{D836B256-3764-4389-A05E-D5E98751268D}" destId="{A0E7E99C-6607-46A8-9700-4FCF47C7C236}" srcOrd="0" destOrd="0" presId="urn:microsoft.com/office/officeart/2005/8/layout/vList5"/>
    <dgm:cxn modelId="{44A3D398-C93F-4022-824E-93EE01E020DD}" srcId="{3CCA2EBF-0A04-4169-AEC3-375E54C31634}" destId="{7047D594-D5FC-4216-8FF8-C3621F909269}" srcOrd="0" destOrd="0" parTransId="{0C7F06E6-B771-44DB-92E0-B9844295C1B3}" sibTransId="{CC78DC26-04CE-4370-AE7B-EF13EB2F5183}"/>
    <dgm:cxn modelId="{934954E9-8FDE-4E34-B90F-0134D205A80A}" srcId="{31C361BB-1998-44C2-96E9-FC9BA981E68F}" destId="{49D5D0CA-214D-4E69-8827-82CEE90E11FD}" srcOrd="6" destOrd="0" parTransId="{16AD8412-EA52-4BC4-830B-068AE0A97B69}" sibTransId="{405885D5-EE0F-450F-9CA0-CD5F51FE0C22}"/>
    <dgm:cxn modelId="{3D73544C-0E63-4979-B9E1-CAFCBD78E6CD}" type="presOf" srcId="{96F5AD15-AFFE-4471-828A-18AFA2A8BCE1}" destId="{787ABF5F-D276-4541-B8C0-09CFAF4891A4}" srcOrd="0" destOrd="0" presId="urn:microsoft.com/office/officeart/2005/8/layout/vList5"/>
    <dgm:cxn modelId="{3DE402EC-5D28-4C8B-871A-ADEC03E65B89}" type="presOf" srcId="{57D2FF25-0B0C-4E9F-92DB-AD845A03A28A}" destId="{E6EABED0-A1E7-41FB-ABD1-ECED8366860F}" srcOrd="0" destOrd="0" presId="urn:microsoft.com/office/officeart/2005/8/layout/vList5"/>
    <dgm:cxn modelId="{CAFFD446-B3AC-4958-8CC9-411536548877}" srcId="{57D2FF25-0B0C-4E9F-92DB-AD845A03A28A}" destId="{4403A9D0-D810-45F7-BED4-93AFA394A6C9}" srcOrd="0" destOrd="0" parTransId="{FC477D64-B3F4-4617-91CE-99B6A515BFB5}" sibTransId="{28D551CF-3478-4821-AEAA-C6F9D0A0B656}"/>
    <dgm:cxn modelId="{5005F63B-E641-4897-BCAE-AC5528577B48}" srcId="{0271A3E9-589F-41AA-8FA2-5030914F8C2D}" destId="{41F13787-BEA3-465B-9FC3-B680C9F17156}" srcOrd="0" destOrd="0" parTransId="{59407E4D-7AE4-4A95-B940-A2435A142E2A}" sibTransId="{3ACF1878-5F32-4139-B4B3-E5BBE183EDF1}"/>
    <dgm:cxn modelId="{6BF9E134-907A-4209-9BD3-0DB6E299C1EA}" srcId="{31C361BB-1998-44C2-96E9-FC9BA981E68F}" destId="{6110C9FA-D9F5-477D-8771-6C0E80C46AFF}" srcOrd="5" destOrd="0" parTransId="{B7121181-E88F-49EF-99D5-C0F9BD310C8F}" sibTransId="{9FB301D3-0B00-4464-A4CA-3FE40C00D704}"/>
    <dgm:cxn modelId="{76F65EB7-2801-4EEA-99F7-E3315B52B414}" type="presOf" srcId="{9CBCB9A2-F09B-4B26-AA0F-8E3965EFA9CE}" destId="{737D2144-6AB6-46A1-8D54-CA7B59F1D387}" srcOrd="0" destOrd="0" presId="urn:microsoft.com/office/officeart/2005/8/layout/vList5"/>
    <dgm:cxn modelId="{E0DFF2B3-822C-47A3-AE8F-20B4BC59C497}" type="presOf" srcId="{4C3B15E4-E28C-46A1-B17B-AB34747F2459}" destId="{5ED7569A-1173-455A-96D0-CD11F1748DD0}" srcOrd="0" destOrd="0" presId="urn:microsoft.com/office/officeart/2005/8/layout/vList5"/>
    <dgm:cxn modelId="{906D5611-75A0-4E86-81D2-9A5FEB0B1BA9}" srcId="{31C361BB-1998-44C2-96E9-FC9BA981E68F}" destId="{4C3B15E4-E28C-46A1-B17B-AB34747F2459}" srcOrd="2" destOrd="0" parTransId="{92AB44FF-5679-483D-9B87-4DA1626044C8}" sibTransId="{2D9A2FEF-EFE9-4F94-B9C4-E922080BE200}"/>
    <dgm:cxn modelId="{5188B0B8-5646-4273-AB5A-E247B9D8B4CE}" srcId="{6110C9FA-D9F5-477D-8771-6C0E80C46AFF}" destId="{62C174F6-CD54-40F9-8089-ADE70F1FF86F}" srcOrd="0" destOrd="0" parTransId="{21C3CAAE-BCAA-49F7-823A-CFAA2ECFFC43}" sibTransId="{59124865-F8ED-4F6D-8C91-51B98028E686}"/>
    <dgm:cxn modelId="{B992E315-EE38-4103-AE9D-9FF66CB51B28}" type="presOf" srcId="{0271A3E9-589F-41AA-8FA2-5030914F8C2D}" destId="{749975D7-D38F-45DF-AE8B-1E93F3EC6F6F}" srcOrd="0" destOrd="0" presId="urn:microsoft.com/office/officeart/2005/8/layout/vList5"/>
    <dgm:cxn modelId="{DF99CAE5-DF8A-404D-86CB-D018BDAB27F6}" type="presOf" srcId="{41F13787-BEA3-465B-9FC3-B680C9F17156}" destId="{F9B64FF6-5E96-4E67-8AB6-DDE8B0FFEA02}" srcOrd="0" destOrd="0" presId="urn:microsoft.com/office/officeart/2005/8/layout/vList5"/>
    <dgm:cxn modelId="{7B7BBF8A-97DA-41EF-959F-90477818EF77}" srcId="{31C361BB-1998-44C2-96E9-FC9BA981E68F}" destId="{0271A3E9-589F-41AA-8FA2-5030914F8C2D}" srcOrd="0" destOrd="0" parTransId="{7FBAD4B8-5124-4051-B916-D120C2F6B8BF}" sibTransId="{D1B5D46A-6A28-41A4-A15F-F4B20127A598}"/>
    <dgm:cxn modelId="{6F0D82E7-BB07-4B4A-85E5-A12EBCEF9E59}" srcId="{49D5D0CA-214D-4E69-8827-82CEE90E11FD}" destId="{9CBCB9A2-F09B-4B26-AA0F-8E3965EFA9CE}" srcOrd="0" destOrd="0" parTransId="{F0592E4F-9678-4C45-AAB2-CE20F9A06CF0}" sibTransId="{2AC82A00-9C95-46CF-BAA4-95172572AA21}"/>
    <dgm:cxn modelId="{066CAB16-9598-475A-86E5-AB73DD754B6B}" type="presParOf" srcId="{3CF78B92-E1F2-4D86-9DD5-CB470FEC0180}" destId="{E6E78E0B-D18D-4424-8784-B4C37865B920}" srcOrd="0" destOrd="0" presId="urn:microsoft.com/office/officeart/2005/8/layout/vList5"/>
    <dgm:cxn modelId="{0D6BFE93-117A-463A-9D23-FA23434BEEC4}" type="presParOf" srcId="{E6E78E0B-D18D-4424-8784-B4C37865B920}" destId="{749975D7-D38F-45DF-AE8B-1E93F3EC6F6F}" srcOrd="0" destOrd="0" presId="urn:microsoft.com/office/officeart/2005/8/layout/vList5"/>
    <dgm:cxn modelId="{80363556-F873-44B9-89B9-1F5D678445FB}" type="presParOf" srcId="{E6E78E0B-D18D-4424-8784-B4C37865B920}" destId="{F9B64FF6-5E96-4E67-8AB6-DDE8B0FFEA02}" srcOrd="1" destOrd="0" presId="urn:microsoft.com/office/officeart/2005/8/layout/vList5"/>
    <dgm:cxn modelId="{79A7DABF-1230-4694-814D-5BDCFF695C7E}" type="presParOf" srcId="{3CF78B92-E1F2-4D86-9DD5-CB470FEC0180}" destId="{CF572309-604A-4F94-AD1C-9DBE8A6CBEA8}" srcOrd="1" destOrd="0" presId="urn:microsoft.com/office/officeart/2005/8/layout/vList5"/>
    <dgm:cxn modelId="{36B8114E-9326-4318-ADAE-927C103A0636}" type="presParOf" srcId="{3CF78B92-E1F2-4D86-9DD5-CB470FEC0180}" destId="{BACA38F2-68AA-46B3-AC36-66ED4DCE57D8}" srcOrd="2" destOrd="0" presId="urn:microsoft.com/office/officeart/2005/8/layout/vList5"/>
    <dgm:cxn modelId="{E712B10C-753E-46E6-885A-E9668E5BC8D0}" type="presParOf" srcId="{BACA38F2-68AA-46B3-AC36-66ED4DCE57D8}" destId="{B6728B45-7FE4-4336-8F1F-0F74BBEA181C}" srcOrd="0" destOrd="0" presId="urn:microsoft.com/office/officeart/2005/8/layout/vList5"/>
    <dgm:cxn modelId="{CF0784E9-8DBD-4545-BC03-9528B4897266}" type="presParOf" srcId="{BACA38F2-68AA-46B3-AC36-66ED4DCE57D8}" destId="{F2CB1CDB-31C6-4516-AFE7-BF450C91B74A}" srcOrd="1" destOrd="0" presId="urn:microsoft.com/office/officeart/2005/8/layout/vList5"/>
    <dgm:cxn modelId="{790EAF98-740D-40F5-A189-C87E1F179711}" type="presParOf" srcId="{3CF78B92-E1F2-4D86-9DD5-CB470FEC0180}" destId="{17C7F61A-0F6D-4620-9F26-A5A0C6BDE013}" srcOrd="3" destOrd="0" presId="urn:microsoft.com/office/officeart/2005/8/layout/vList5"/>
    <dgm:cxn modelId="{521F3009-FDC9-48B6-9017-64AFA9F484D4}" type="presParOf" srcId="{3CF78B92-E1F2-4D86-9DD5-CB470FEC0180}" destId="{440862B6-5F97-4831-92A6-4CC28B9D1EC5}" srcOrd="4" destOrd="0" presId="urn:microsoft.com/office/officeart/2005/8/layout/vList5"/>
    <dgm:cxn modelId="{C96D2CC7-FEE3-4BB4-96AD-8FE6DCF51DA2}" type="presParOf" srcId="{440862B6-5F97-4831-92A6-4CC28B9D1EC5}" destId="{5ED7569A-1173-455A-96D0-CD11F1748DD0}" srcOrd="0" destOrd="0" presId="urn:microsoft.com/office/officeart/2005/8/layout/vList5"/>
    <dgm:cxn modelId="{47DAC618-3789-4852-8155-F6BB136A1C80}" type="presParOf" srcId="{440862B6-5F97-4831-92A6-4CC28B9D1EC5}" destId="{A0E7E99C-6607-46A8-9700-4FCF47C7C236}" srcOrd="1" destOrd="0" presId="urn:microsoft.com/office/officeart/2005/8/layout/vList5"/>
    <dgm:cxn modelId="{334E309D-B2B6-4464-965C-2EA21356E27A}" type="presParOf" srcId="{3CF78B92-E1F2-4D86-9DD5-CB470FEC0180}" destId="{8C0AF1AA-92DF-4454-A75A-367F68C7C63E}" srcOrd="5" destOrd="0" presId="urn:microsoft.com/office/officeart/2005/8/layout/vList5"/>
    <dgm:cxn modelId="{A7AB873F-632E-42AD-838C-02E8F2B405AA}" type="presParOf" srcId="{3CF78B92-E1F2-4D86-9DD5-CB470FEC0180}" destId="{121D0013-8039-4917-A064-27A4A4E974B1}" srcOrd="6" destOrd="0" presId="urn:microsoft.com/office/officeart/2005/8/layout/vList5"/>
    <dgm:cxn modelId="{89259A7C-BC5A-4302-BBEF-5CA6368CCDA9}" type="presParOf" srcId="{121D0013-8039-4917-A064-27A4A4E974B1}" destId="{787ABF5F-D276-4541-B8C0-09CFAF4891A4}" srcOrd="0" destOrd="0" presId="urn:microsoft.com/office/officeart/2005/8/layout/vList5"/>
    <dgm:cxn modelId="{7760D7D0-BF61-42B3-82A7-D3B0905B8D6F}" type="presParOf" srcId="{121D0013-8039-4917-A064-27A4A4E974B1}" destId="{1599BC20-3069-4AEC-A9E0-53F55E5605EC}" srcOrd="1" destOrd="0" presId="urn:microsoft.com/office/officeart/2005/8/layout/vList5"/>
    <dgm:cxn modelId="{2A3C81B4-D49F-45A0-8A72-2F5973F71FBF}" type="presParOf" srcId="{3CF78B92-E1F2-4D86-9DD5-CB470FEC0180}" destId="{3A79FE7D-5BB2-4F4B-AE57-1BEE2F5ECE38}" srcOrd="7" destOrd="0" presId="urn:microsoft.com/office/officeart/2005/8/layout/vList5"/>
    <dgm:cxn modelId="{B8745493-A200-4033-B277-C7A4751D07C1}" type="presParOf" srcId="{3CF78B92-E1F2-4D86-9DD5-CB470FEC0180}" destId="{0FBA9273-AD86-4723-9AEE-A55466993612}" srcOrd="8" destOrd="0" presId="urn:microsoft.com/office/officeart/2005/8/layout/vList5"/>
    <dgm:cxn modelId="{73BEC823-F43A-4CC8-B7D5-EA3513E9AD87}" type="presParOf" srcId="{0FBA9273-AD86-4723-9AEE-A55466993612}" destId="{E6EABED0-A1E7-41FB-ABD1-ECED8366860F}" srcOrd="0" destOrd="0" presId="urn:microsoft.com/office/officeart/2005/8/layout/vList5"/>
    <dgm:cxn modelId="{C2959D79-D9BB-4DF9-8278-235EB6E672B9}" type="presParOf" srcId="{0FBA9273-AD86-4723-9AEE-A55466993612}" destId="{022C4DB2-6F3B-4F96-9723-AB474916B3DE}" srcOrd="1" destOrd="0" presId="urn:microsoft.com/office/officeart/2005/8/layout/vList5"/>
    <dgm:cxn modelId="{A46ECEA8-AEC2-42D2-B837-3C0CBC550611}" type="presParOf" srcId="{3CF78B92-E1F2-4D86-9DD5-CB470FEC0180}" destId="{93D1F4DC-25DC-494B-B72C-A7200BEF06D5}" srcOrd="9" destOrd="0" presId="urn:microsoft.com/office/officeart/2005/8/layout/vList5"/>
    <dgm:cxn modelId="{025B1860-7218-4FC4-9D0F-90EE171A6FD9}" type="presParOf" srcId="{3CF78B92-E1F2-4D86-9DD5-CB470FEC0180}" destId="{DD26C5AD-4506-4D69-BEEE-259D9210D5C1}" srcOrd="10" destOrd="0" presId="urn:microsoft.com/office/officeart/2005/8/layout/vList5"/>
    <dgm:cxn modelId="{0DBDAFBA-321D-4A1D-A0BC-62CE2AB22E14}" type="presParOf" srcId="{DD26C5AD-4506-4D69-BEEE-259D9210D5C1}" destId="{2E918FD0-7EB6-48D5-B3EE-DB5797E1D366}" srcOrd="0" destOrd="0" presId="urn:microsoft.com/office/officeart/2005/8/layout/vList5"/>
    <dgm:cxn modelId="{45DAAE32-B8F9-4A58-B897-5FD2899203C7}" type="presParOf" srcId="{DD26C5AD-4506-4D69-BEEE-259D9210D5C1}" destId="{5C53D411-318E-48CB-8BEB-44782B3EED11}" srcOrd="1" destOrd="0" presId="urn:microsoft.com/office/officeart/2005/8/layout/vList5"/>
    <dgm:cxn modelId="{13317F74-C1AC-440C-A6EC-5759FCB01121}" type="presParOf" srcId="{3CF78B92-E1F2-4D86-9DD5-CB470FEC0180}" destId="{F073B5B0-F21F-4777-BAF2-DA51DB8D77EA}" srcOrd="11" destOrd="0" presId="urn:microsoft.com/office/officeart/2005/8/layout/vList5"/>
    <dgm:cxn modelId="{5ECCFE93-D67C-419F-8224-DC39F2435DF0}" type="presParOf" srcId="{3CF78B92-E1F2-4D86-9DD5-CB470FEC0180}" destId="{C55C7A52-2CA5-41DD-AAC9-AC5FCC7AE91C}" srcOrd="12" destOrd="0" presId="urn:microsoft.com/office/officeart/2005/8/layout/vList5"/>
    <dgm:cxn modelId="{AADE8CD8-E6C2-4651-B2A8-A70FCBEDDA68}" type="presParOf" srcId="{C55C7A52-2CA5-41DD-AAC9-AC5FCC7AE91C}" destId="{F7EFD11A-2754-4AF9-99D5-D7D4C4BDC0E2}" srcOrd="0" destOrd="0" presId="urn:microsoft.com/office/officeart/2005/8/layout/vList5"/>
    <dgm:cxn modelId="{1C831D08-1D4E-4DD0-8820-CAC5ABA48153}" type="presParOf" srcId="{C55C7A52-2CA5-41DD-AAC9-AC5FCC7AE91C}" destId="{737D2144-6AB6-46A1-8D54-CA7B59F1D38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5E21E5-314A-493E-B0E0-BA0257B71AE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E1EED4-EF6B-4F76-A44A-37FDB479F17A}">
      <dgm:prSet phldrT="[Текст]" custT="1"/>
      <dgm:spPr/>
      <dgm:t>
        <a:bodyPr/>
        <a:lstStyle/>
        <a:p>
          <a:r>
            <a:rPr lang="ru-RU" sz="2400" b="1" i="0" dirty="0" smtClean="0"/>
            <a:t>ОБЩАЯ МЕДИЦИНСКАЯ ПСИХОЛОГИЯ</a:t>
          </a:r>
          <a:endParaRPr lang="ru-RU" sz="2400" b="1" i="0" dirty="0"/>
        </a:p>
      </dgm:t>
    </dgm:pt>
    <dgm:pt modelId="{B5A8C414-709F-436C-85FF-D94DA4DFBE66}" type="parTrans" cxnId="{B607D936-ABDF-4FA4-9AF0-E213335CA73F}">
      <dgm:prSet/>
      <dgm:spPr/>
      <dgm:t>
        <a:bodyPr/>
        <a:lstStyle/>
        <a:p>
          <a:endParaRPr lang="ru-RU"/>
        </a:p>
      </dgm:t>
    </dgm:pt>
    <dgm:pt modelId="{CD37AEA1-B673-4B89-A027-0266FD535745}" type="sibTrans" cxnId="{B607D936-ABDF-4FA4-9AF0-E213335CA73F}">
      <dgm:prSet/>
      <dgm:spPr/>
      <dgm:t>
        <a:bodyPr/>
        <a:lstStyle/>
        <a:p>
          <a:endParaRPr lang="ru-RU"/>
        </a:p>
      </dgm:t>
    </dgm:pt>
    <dgm:pt modelId="{624680EE-9BD6-4840-9AAA-729DF4573750}">
      <dgm:prSet phldrT="[Текст]" custT="1"/>
      <dgm:spPr/>
      <dgm:t>
        <a:bodyPr/>
        <a:lstStyle/>
        <a:p>
          <a:r>
            <a:rPr lang="ru-RU" sz="1800" dirty="0" smtClean="0"/>
            <a:t>психология больного, медработника, общения медработника и больного, атмосфера в ЛПУ</a:t>
          </a:r>
          <a:endParaRPr lang="ru-RU" sz="1800" dirty="0"/>
        </a:p>
      </dgm:t>
    </dgm:pt>
    <dgm:pt modelId="{F5CD568E-1291-4782-9D64-E07B27BA9AD2}" type="parTrans" cxnId="{FAD5B6C2-CFDE-4729-9B43-4AE598229E5B}">
      <dgm:prSet/>
      <dgm:spPr/>
      <dgm:t>
        <a:bodyPr/>
        <a:lstStyle/>
        <a:p>
          <a:endParaRPr lang="ru-RU"/>
        </a:p>
      </dgm:t>
    </dgm:pt>
    <dgm:pt modelId="{F1FF78B7-C3F1-41DF-97D8-4F7EB218A600}" type="sibTrans" cxnId="{FAD5B6C2-CFDE-4729-9B43-4AE598229E5B}">
      <dgm:prSet/>
      <dgm:spPr/>
      <dgm:t>
        <a:bodyPr/>
        <a:lstStyle/>
        <a:p>
          <a:endParaRPr lang="ru-RU"/>
        </a:p>
      </dgm:t>
    </dgm:pt>
    <dgm:pt modelId="{E96D3948-EA82-40F1-B43D-8D35A1E81C52}">
      <dgm:prSet phldrT="[Текст]" custT="1"/>
      <dgm:spPr/>
      <dgm:t>
        <a:bodyPr/>
        <a:lstStyle/>
        <a:p>
          <a:r>
            <a:rPr lang="ru-RU" sz="2400" b="1" i="0" dirty="0" smtClean="0"/>
            <a:t>ЧАСТНАЯ МЕДИЦИНСКАЯ ПСИХОЛОГИЯ </a:t>
          </a:r>
          <a:endParaRPr lang="ru-RU" sz="2400" b="1" i="0" dirty="0"/>
        </a:p>
      </dgm:t>
    </dgm:pt>
    <dgm:pt modelId="{964A4EAD-E621-43DB-B8E1-55F01396D70D}" type="parTrans" cxnId="{0D216F6A-EE15-48FB-9091-4B0547401724}">
      <dgm:prSet/>
      <dgm:spPr/>
      <dgm:t>
        <a:bodyPr/>
        <a:lstStyle/>
        <a:p>
          <a:endParaRPr lang="ru-RU"/>
        </a:p>
      </dgm:t>
    </dgm:pt>
    <dgm:pt modelId="{3E20B2F8-160B-4533-8913-64E4C0756B1F}" type="sibTrans" cxnId="{0D216F6A-EE15-48FB-9091-4B0547401724}">
      <dgm:prSet/>
      <dgm:spPr/>
      <dgm:t>
        <a:bodyPr/>
        <a:lstStyle/>
        <a:p>
          <a:endParaRPr lang="ru-RU"/>
        </a:p>
      </dgm:t>
    </dgm:pt>
    <dgm:pt modelId="{6E27B923-DD12-42F1-86C5-24BA2A20AB30}">
      <dgm:prSet phldrT="[Текст]" custT="1"/>
      <dgm:spPr/>
      <dgm:t>
        <a:bodyPr/>
        <a:lstStyle/>
        <a:p>
          <a:r>
            <a:rPr lang="ru-RU" sz="1600" dirty="0" smtClean="0"/>
            <a:t>психические процессы у психически больных</a:t>
          </a:r>
          <a:endParaRPr lang="ru-RU" sz="1600" dirty="0"/>
        </a:p>
      </dgm:t>
    </dgm:pt>
    <dgm:pt modelId="{2324E9E8-C671-4353-8C57-B38E896DFC19}" type="parTrans" cxnId="{636E8A1C-3317-4C2E-836D-2414C2384299}">
      <dgm:prSet/>
      <dgm:spPr/>
      <dgm:t>
        <a:bodyPr/>
        <a:lstStyle/>
        <a:p>
          <a:endParaRPr lang="ru-RU"/>
        </a:p>
      </dgm:t>
    </dgm:pt>
    <dgm:pt modelId="{33FF1134-8011-422D-8CD4-B3D11A30DA20}" type="sibTrans" cxnId="{636E8A1C-3317-4C2E-836D-2414C2384299}">
      <dgm:prSet/>
      <dgm:spPr/>
      <dgm:t>
        <a:bodyPr/>
        <a:lstStyle/>
        <a:p>
          <a:endParaRPr lang="ru-RU"/>
        </a:p>
      </dgm:t>
    </dgm:pt>
    <dgm:pt modelId="{263CCF6B-F531-4E0D-AFF0-4A372F2B39A6}">
      <dgm:prSet custT="1"/>
      <dgm:spPr/>
      <dgm:t>
        <a:bodyPr/>
        <a:lstStyle/>
        <a:p>
          <a:r>
            <a:rPr lang="ru-RU" sz="1800" dirty="0" smtClean="0"/>
            <a:t>учение о психосоматических и </a:t>
          </a:r>
          <a:r>
            <a:rPr lang="ru-RU" sz="1800" dirty="0" err="1" smtClean="0"/>
            <a:t>соматопсихических</a:t>
          </a:r>
          <a:r>
            <a:rPr lang="ru-RU" sz="1800" dirty="0" smtClean="0"/>
            <a:t> взаимовлияниях</a:t>
          </a:r>
          <a:endParaRPr lang="ru-RU" sz="1800" dirty="0"/>
        </a:p>
      </dgm:t>
    </dgm:pt>
    <dgm:pt modelId="{A58B2F29-A257-445B-82FF-4CC3E8D5E7CC}" type="parTrans" cxnId="{0F1E9EAD-09C4-4DB8-8B93-3DC820EE8C35}">
      <dgm:prSet/>
      <dgm:spPr/>
      <dgm:t>
        <a:bodyPr/>
        <a:lstStyle/>
        <a:p>
          <a:endParaRPr lang="ru-RU"/>
        </a:p>
      </dgm:t>
    </dgm:pt>
    <dgm:pt modelId="{24772ECE-7DD8-4E25-BD09-BE881FAC0450}" type="sibTrans" cxnId="{0F1E9EAD-09C4-4DB8-8B93-3DC820EE8C35}">
      <dgm:prSet/>
      <dgm:spPr/>
      <dgm:t>
        <a:bodyPr/>
        <a:lstStyle/>
        <a:p>
          <a:endParaRPr lang="ru-RU"/>
        </a:p>
      </dgm:t>
    </dgm:pt>
    <dgm:pt modelId="{03058C24-7196-4A15-BB14-06B78489004C}">
      <dgm:prSet custT="1"/>
      <dgm:spPr/>
      <dgm:t>
        <a:bodyPr/>
        <a:lstStyle/>
        <a:p>
          <a:r>
            <a:rPr lang="ru-RU" sz="1800" dirty="0" smtClean="0"/>
            <a:t>учение об индивидуальности, эволюции и этапах ее постнатального онтогенеза</a:t>
          </a:r>
          <a:endParaRPr lang="ru-RU" sz="1800" dirty="0"/>
        </a:p>
      </dgm:t>
    </dgm:pt>
    <dgm:pt modelId="{E57F5E76-077C-4E53-993B-45D8CA06F3DC}" type="parTrans" cxnId="{0DA5B1F1-366C-4128-BD67-153E4908B91B}">
      <dgm:prSet/>
      <dgm:spPr/>
      <dgm:t>
        <a:bodyPr/>
        <a:lstStyle/>
        <a:p>
          <a:endParaRPr lang="ru-RU"/>
        </a:p>
      </dgm:t>
    </dgm:pt>
    <dgm:pt modelId="{BF709729-81CE-4075-91B5-F8E59837B4E0}" type="sibTrans" cxnId="{0DA5B1F1-366C-4128-BD67-153E4908B91B}">
      <dgm:prSet/>
      <dgm:spPr/>
      <dgm:t>
        <a:bodyPr/>
        <a:lstStyle/>
        <a:p>
          <a:endParaRPr lang="ru-RU"/>
        </a:p>
      </dgm:t>
    </dgm:pt>
    <dgm:pt modelId="{4A910448-9108-4B54-AD6A-2F514295C8B9}">
      <dgm:prSet custT="1"/>
      <dgm:spPr/>
      <dgm:t>
        <a:bodyPr/>
        <a:lstStyle/>
        <a:p>
          <a:r>
            <a:rPr lang="ru-RU" sz="1800" dirty="0" smtClean="0"/>
            <a:t>медицинская деонтология</a:t>
          </a:r>
          <a:endParaRPr lang="ru-RU" sz="1800" dirty="0"/>
        </a:p>
      </dgm:t>
    </dgm:pt>
    <dgm:pt modelId="{941EC8DA-ECF1-49E7-8367-DB2D9F6A7F27}" type="parTrans" cxnId="{B1C923F6-6958-48AC-BC7C-C8557267A15A}">
      <dgm:prSet/>
      <dgm:spPr/>
      <dgm:t>
        <a:bodyPr/>
        <a:lstStyle/>
        <a:p>
          <a:endParaRPr lang="ru-RU"/>
        </a:p>
      </dgm:t>
    </dgm:pt>
    <dgm:pt modelId="{3F87E645-D64A-4A9F-9800-CAECA8B0EEAB}" type="sibTrans" cxnId="{B1C923F6-6958-48AC-BC7C-C8557267A15A}">
      <dgm:prSet/>
      <dgm:spPr/>
      <dgm:t>
        <a:bodyPr/>
        <a:lstStyle/>
        <a:p>
          <a:endParaRPr lang="ru-RU"/>
        </a:p>
      </dgm:t>
    </dgm:pt>
    <dgm:pt modelId="{D3E31050-EBF9-476E-99B0-150FC57BC79D}">
      <dgm:prSet custT="1"/>
      <dgm:spPr/>
      <dgm:t>
        <a:bodyPr/>
        <a:lstStyle/>
        <a:p>
          <a:r>
            <a:rPr lang="ru-RU" sz="1800" dirty="0" smtClean="0"/>
            <a:t>психогигиена</a:t>
          </a:r>
          <a:endParaRPr lang="ru-RU" sz="1800" dirty="0"/>
        </a:p>
      </dgm:t>
    </dgm:pt>
    <dgm:pt modelId="{00EF4EF1-DF97-4AAE-A782-99EB2A5DDB57}" type="parTrans" cxnId="{9BEFD358-F0ED-4E79-B676-5F7591384622}">
      <dgm:prSet/>
      <dgm:spPr/>
      <dgm:t>
        <a:bodyPr/>
        <a:lstStyle/>
        <a:p>
          <a:endParaRPr lang="ru-RU"/>
        </a:p>
      </dgm:t>
    </dgm:pt>
    <dgm:pt modelId="{2302EE1C-E6A4-418C-A050-9A1F78C5522A}" type="sibTrans" cxnId="{9BEFD358-F0ED-4E79-B676-5F7591384622}">
      <dgm:prSet/>
      <dgm:spPr/>
      <dgm:t>
        <a:bodyPr/>
        <a:lstStyle/>
        <a:p>
          <a:endParaRPr lang="ru-RU"/>
        </a:p>
      </dgm:t>
    </dgm:pt>
    <dgm:pt modelId="{0926E48F-C5E3-414B-8791-8208770B6C58}">
      <dgm:prSet custT="1"/>
      <dgm:spPr/>
      <dgm:t>
        <a:bodyPr/>
        <a:lstStyle/>
        <a:p>
          <a:r>
            <a:rPr lang="ru-RU" sz="1800" dirty="0" smtClean="0"/>
            <a:t>общая психотерапия</a:t>
          </a:r>
          <a:endParaRPr lang="ru-RU" sz="1800" dirty="0"/>
        </a:p>
      </dgm:t>
    </dgm:pt>
    <dgm:pt modelId="{0205B7F5-7CA5-4C25-8128-B715C0F6E9F4}" type="parTrans" cxnId="{29C69CD5-1BC1-47EE-A7FD-38224CDC7B30}">
      <dgm:prSet/>
      <dgm:spPr/>
      <dgm:t>
        <a:bodyPr/>
        <a:lstStyle/>
        <a:p>
          <a:endParaRPr lang="ru-RU"/>
        </a:p>
      </dgm:t>
    </dgm:pt>
    <dgm:pt modelId="{18EB38A6-2C63-4D3A-A45D-0608C2B16555}" type="sibTrans" cxnId="{29C69CD5-1BC1-47EE-A7FD-38224CDC7B30}">
      <dgm:prSet/>
      <dgm:spPr/>
      <dgm:t>
        <a:bodyPr/>
        <a:lstStyle/>
        <a:p>
          <a:endParaRPr lang="ru-RU"/>
        </a:p>
      </dgm:t>
    </dgm:pt>
    <dgm:pt modelId="{25710A3F-6832-4764-9951-BDCF1389B120}">
      <dgm:prSet custT="1"/>
      <dgm:spPr/>
      <dgm:t>
        <a:bodyPr/>
        <a:lstStyle/>
        <a:p>
          <a:r>
            <a:rPr lang="ru-RU" sz="1600" dirty="0" smtClean="0"/>
            <a:t>психика больных на этапах подготовки, выполнения хирургических вмешательств и в послеоперационный период</a:t>
          </a:r>
          <a:endParaRPr lang="ru-RU" sz="1600" dirty="0"/>
        </a:p>
      </dgm:t>
    </dgm:pt>
    <dgm:pt modelId="{D45D37A0-2619-4F06-86C6-B3229D0710EF}" type="parTrans" cxnId="{1061F03B-6E56-42CD-862F-180BB4E23695}">
      <dgm:prSet/>
      <dgm:spPr/>
      <dgm:t>
        <a:bodyPr/>
        <a:lstStyle/>
        <a:p>
          <a:endParaRPr lang="ru-RU"/>
        </a:p>
      </dgm:t>
    </dgm:pt>
    <dgm:pt modelId="{94BB5E76-9AC5-447A-B310-47AEC9E00BDC}" type="sibTrans" cxnId="{1061F03B-6E56-42CD-862F-180BB4E23695}">
      <dgm:prSet/>
      <dgm:spPr/>
      <dgm:t>
        <a:bodyPr/>
        <a:lstStyle/>
        <a:p>
          <a:endParaRPr lang="ru-RU"/>
        </a:p>
      </dgm:t>
    </dgm:pt>
    <dgm:pt modelId="{BC19042C-4F19-42B1-BB63-66D2E932C91B}">
      <dgm:prSet custT="1"/>
      <dgm:spPr/>
      <dgm:t>
        <a:bodyPr/>
        <a:lstStyle/>
        <a:p>
          <a:r>
            <a:rPr lang="ru-RU" sz="1600" dirty="0" smtClean="0"/>
            <a:t>особенности психики больных, страдающих различными заболеваниями</a:t>
          </a:r>
          <a:endParaRPr lang="ru-RU" sz="1600" dirty="0"/>
        </a:p>
      </dgm:t>
    </dgm:pt>
    <dgm:pt modelId="{6E5E4D64-F9D0-453C-8225-C0A6A175D995}" type="parTrans" cxnId="{48C2C7CB-7DDA-41FA-B6C2-C334E42E5D3F}">
      <dgm:prSet/>
      <dgm:spPr/>
      <dgm:t>
        <a:bodyPr/>
        <a:lstStyle/>
        <a:p>
          <a:endParaRPr lang="ru-RU"/>
        </a:p>
      </dgm:t>
    </dgm:pt>
    <dgm:pt modelId="{4A85BF01-67E1-44D0-AB7C-EDF652F38199}" type="sibTrans" cxnId="{48C2C7CB-7DDA-41FA-B6C2-C334E42E5D3F}">
      <dgm:prSet/>
      <dgm:spPr/>
      <dgm:t>
        <a:bodyPr/>
        <a:lstStyle/>
        <a:p>
          <a:endParaRPr lang="ru-RU"/>
        </a:p>
      </dgm:t>
    </dgm:pt>
    <dgm:pt modelId="{3391C280-1F24-42C6-B642-F8E8D9EFFEF6}">
      <dgm:prSet custT="1"/>
      <dgm:spPr/>
      <dgm:t>
        <a:bodyPr/>
        <a:lstStyle/>
        <a:p>
          <a:r>
            <a:rPr lang="ru-RU" sz="1600" dirty="0" smtClean="0"/>
            <a:t>психика больных с дефектами органов и систем</a:t>
          </a:r>
          <a:endParaRPr lang="ru-RU" sz="1600" dirty="0"/>
        </a:p>
      </dgm:t>
    </dgm:pt>
    <dgm:pt modelId="{3DFB676F-A00B-443B-B7A6-79206584F0E4}" type="parTrans" cxnId="{D87E9650-29C4-4E3A-A5AD-B99D7F2F4772}">
      <dgm:prSet/>
      <dgm:spPr/>
      <dgm:t>
        <a:bodyPr/>
        <a:lstStyle/>
        <a:p>
          <a:endParaRPr lang="ru-RU"/>
        </a:p>
      </dgm:t>
    </dgm:pt>
    <dgm:pt modelId="{4D197AB6-6BDE-42F0-82DE-03EFD23DCE48}" type="sibTrans" cxnId="{D87E9650-29C4-4E3A-A5AD-B99D7F2F4772}">
      <dgm:prSet/>
      <dgm:spPr/>
      <dgm:t>
        <a:bodyPr/>
        <a:lstStyle/>
        <a:p>
          <a:endParaRPr lang="ru-RU"/>
        </a:p>
      </dgm:t>
    </dgm:pt>
    <dgm:pt modelId="{70945C1A-B8DD-4BE9-A787-D7A9BE2D662B}">
      <dgm:prSet custT="1"/>
      <dgm:spPr/>
      <dgm:t>
        <a:bodyPr/>
        <a:lstStyle/>
        <a:p>
          <a:r>
            <a:rPr lang="ru-RU" sz="1600" dirty="0" smtClean="0"/>
            <a:t>психика больных алкоголизмом и наркоманией;</a:t>
          </a:r>
          <a:endParaRPr lang="ru-RU" sz="1600" dirty="0"/>
        </a:p>
      </dgm:t>
    </dgm:pt>
    <dgm:pt modelId="{D80ACE8F-9086-4C82-A32E-9F8C60C0882B}" type="parTrans" cxnId="{9A940B15-6378-411C-BB14-481DA8553CBA}">
      <dgm:prSet/>
      <dgm:spPr/>
      <dgm:t>
        <a:bodyPr/>
        <a:lstStyle/>
        <a:p>
          <a:endParaRPr lang="ru-RU"/>
        </a:p>
      </dgm:t>
    </dgm:pt>
    <dgm:pt modelId="{EF4B4ABF-7C36-4C73-A81D-228AC6C15B6C}" type="sibTrans" cxnId="{9A940B15-6378-411C-BB14-481DA8553CBA}">
      <dgm:prSet/>
      <dgm:spPr/>
      <dgm:t>
        <a:bodyPr/>
        <a:lstStyle/>
        <a:p>
          <a:endParaRPr lang="ru-RU"/>
        </a:p>
      </dgm:t>
    </dgm:pt>
    <dgm:pt modelId="{0A66F08A-7F6D-4FB3-AF1C-36155E721755}">
      <dgm:prSet custT="1"/>
      <dgm:spPr/>
      <dgm:t>
        <a:bodyPr/>
        <a:lstStyle/>
        <a:p>
          <a:r>
            <a:rPr lang="ru-RU" sz="1600" dirty="0" smtClean="0"/>
            <a:t>частная психотерапия</a:t>
          </a:r>
          <a:endParaRPr lang="ru-RU" sz="1600" dirty="0"/>
        </a:p>
      </dgm:t>
    </dgm:pt>
    <dgm:pt modelId="{0820D27C-B16F-4F39-A775-43E7762ED4EC}" type="parTrans" cxnId="{5D1C678E-A135-485C-BF40-F3CDB72672F5}">
      <dgm:prSet/>
      <dgm:spPr/>
      <dgm:t>
        <a:bodyPr/>
        <a:lstStyle/>
        <a:p>
          <a:endParaRPr lang="ru-RU"/>
        </a:p>
      </dgm:t>
    </dgm:pt>
    <dgm:pt modelId="{9A4A02F1-850A-4E75-863A-73E6E10F9BE5}" type="sibTrans" cxnId="{5D1C678E-A135-485C-BF40-F3CDB72672F5}">
      <dgm:prSet/>
      <dgm:spPr/>
      <dgm:t>
        <a:bodyPr/>
        <a:lstStyle/>
        <a:p>
          <a:endParaRPr lang="ru-RU"/>
        </a:p>
      </dgm:t>
    </dgm:pt>
    <dgm:pt modelId="{36E59443-12F7-45F8-BF7F-BE3F5792A11F}">
      <dgm:prSet custT="1"/>
      <dgm:spPr/>
      <dgm:t>
        <a:bodyPr/>
        <a:lstStyle/>
        <a:p>
          <a:r>
            <a:rPr lang="ru-RU" sz="1600" dirty="0" smtClean="0"/>
            <a:t>особенности психики больных при проведении экспертиз</a:t>
          </a:r>
          <a:endParaRPr lang="ru-RU" sz="1600" dirty="0"/>
        </a:p>
      </dgm:t>
    </dgm:pt>
    <dgm:pt modelId="{31C38853-532B-4BF4-9AB8-73F81A71BAE6}" type="parTrans" cxnId="{C93B9E1B-16A0-4598-AD76-968957EA0A3B}">
      <dgm:prSet/>
      <dgm:spPr/>
      <dgm:t>
        <a:bodyPr/>
        <a:lstStyle/>
        <a:p>
          <a:endParaRPr lang="ru-RU"/>
        </a:p>
      </dgm:t>
    </dgm:pt>
    <dgm:pt modelId="{B3D443AC-7385-4CF9-AE0A-BE48E93F9F0C}" type="sibTrans" cxnId="{C93B9E1B-16A0-4598-AD76-968957EA0A3B}">
      <dgm:prSet/>
      <dgm:spPr/>
      <dgm:t>
        <a:bodyPr/>
        <a:lstStyle/>
        <a:p>
          <a:endParaRPr lang="ru-RU"/>
        </a:p>
      </dgm:t>
    </dgm:pt>
    <dgm:pt modelId="{34175B00-B0AF-4396-8F4A-565DF1A8656D}" type="pres">
      <dgm:prSet presAssocID="{BA5E21E5-314A-493E-B0E0-BA0257B71A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32640A-56F1-4282-ACDD-00DF082E2D33}" type="pres">
      <dgm:prSet presAssocID="{48E1EED4-EF6B-4F76-A44A-37FDB479F17A}" presName="composite" presStyleCnt="0"/>
      <dgm:spPr/>
    </dgm:pt>
    <dgm:pt modelId="{0DD25142-799C-409E-B126-403C3BD2F790}" type="pres">
      <dgm:prSet presAssocID="{48E1EED4-EF6B-4F76-A44A-37FDB479F17A}" presName="parTx" presStyleLbl="alignNode1" presStyleIdx="0" presStyleCnt="2" custScaleX="107117" custLinFactNeighborY="53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640DE-40DB-4BBF-8BC5-B764B9ABD55D}" type="pres">
      <dgm:prSet presAssocID="{48E1EED4-EF6B-4F76-A44A-37FDB479F17A}" presName="desTx" presStyleLbl="alignAccFollowNode1" presStyleIdx="0" presStyleCnt="2" custScaleX="107117" custLinFactNeighborY="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44B0E-BBF1-41DA-95AA-B25C89250AF5}" type="pres">
      <dgm:prSet presAssocID="{CD37AEA1-B673-4B89-A027-0266FD535745}" presName="space" presStyleCnt="0"/>
      <dgm:spPr/>
    </dgm:pt>
    <dgm:pt modelId="{84D74520-0867-403A-811D-8CE724EE2815}" type="pres">
      <dgm:prSet presAssocID="{E96D3948-EA82-40F1-B43D-8D35A1E81C52}" presName="composite" presStyleCnt="0"/>
      <dgm:spPr/>
    </dgm:pt>
    <dgm:pt modelId="{308D9A01-FACD-4809-8689-39D2765B9EDF}" type="pres">
      <dgm:prSet presAssocID="{E96D3948-EA82-40F1-B43D-8D35A1E81C52}" presName="parTx" presStyleLbl="alignNode1" presStyleIdx="1" presStyleCnt="2" custScaleX="121990" custLinFactNeighborY="53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8F081-65D0-439F-A2E4-26BA9E026D80}" type="pres">
      <dgm:prSet presAssocID="{E96D3948-EA82-40F1-B43D-8D35A1E81C52}" presName="desTx" presStyleLbl="alignAccFollowNode1" presStyleIdx="1" presStyleCnt="2" custScaleX="121990" custLinFactNeighborY="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99C0C8-ED7E-4F32-B34A-6E32B896CC58}" type="presOf" srcId="{BA5E21E5-314A-493E-B0E0-BA0257B71AEB}" destId="{34175B00-B0AF-4396-8F4A-565DF1A8656D}" srcOrd="0" destOrd="0" presId="urn:microsoft.com/office/officeart/2005/8/layout/hList1"/>
    <dgm:cxn modelId="{EDE3F222-FFC9-4F9B-A37D-3F00ACAE3067}" type="presOf" srcId="{03058C24-7196-4A15-BB14-06B78489004C}" destId="{66D640DE-40DB-4BBF-8BC5-B764B9ABD55D}" srcOrd="0" destOrd="2" presId="urn:microsoft.com/office/officeart/2005/8/layout/hList1"/>
    <dgm:cxn modelId="{A17C1638-69D3-4CA9-ADE1-AAC8DD4A0E38}" type="presOf" srcId="{3391C280-1F24-42C6-B642-F8E8D9EFFEF6}" destId="{28B8F081-65D0-439F-A2E4-26BA9E026D80}" srcOrd="0" destOrd="3" presId="urn:microsoft.com/office/officeart/2005/8/layout/hList1"/>
    <dgm:cxn modelId="{9BEFD358-F0ED-4E79-B676-5F7591384622}" srcId="{48E1EED4-EF6B-4F76-A44A-37FDB479F17A}" destId="{D3E31050-EBF9-476E-99B0-150FC57BC79D}" srcOrd="4" destOrd="0" parTransId="{00EF4EF1-DF97-4AAE-A782-99EB2A5DDB57}" sibTransId="{2302EE1C-E6A4-418C-A050-9A1F78C5522A}"/>
    <dgm:cxn modelId="{F1133C2D-DFDA-489B-8CA3-37073B93AED1}" type="presOf" srcId="{E96D3948-EA82-40F1-B43D-8D35A1E81C52}" destId="{308D9A01-FACD-4809-8689-39D2765B9EDF}" srcOrd="0" destOrd="0" presId="urn:microsoft.com/office/officeart/2005/8/layout/hList1"/>
    <dgm:cxn modelId="{D87E9650-29C4-4E3A-A5AD-B99D7F2F4772}" srcId="{E96D3948-EA82-40F1-B43D-8D35A1E81C52}" destId="{3391C280-1F24-42C6-B642-F8E8D9EFFEF6}" srcOrd="3" destOrd="0" parTransId="{3DFB676F-A00B-443B-B7A6-79206584F0E4}" sibTransId="{4D197AB6-6BDE-42F0-82DE-03EFD23DCE48}"/>
    <dgm:cxn modelId="{29C69CD5-1BC1-47EE-A7FD-38224CDC7B30}" srcId="{48E1EED4-EF6B-4F76-A44A-37FDB479F17A}" destId="{0926E48F-C5E3-414B-8791-8208770B6C58}" srcOrd="5" destOrd="0" parTransId="{0205B7F5-7CA5-4C25-8128-B715C0F6E9F4}" sibTransId="{18EB38A6-2C63-4D3A-A45D-0608C2B16555}"/>
    <dgm:cxn modelId="{5D1C678E-A135-485C-BF40-F3CDB72672F5}" srcId="{E96D3948-EA82-40F1-B43D-8D35A1E81C52}" destId="{0A66F08A-7F6D-4FB3-AF1C-36155E721755}" srcOrd="6" destOrd="0" parTransId="{0820D27C-B16F-4F39-A775-43E7762ED4EC}" sibTransId="{9A4A02F1-850A-4E75-863A-73E6E10F9BE5}"/>
    <dgm:cxn modelId="{FAD5B6C2-CFDE-4729-9B43-4AE598229E5B}" srcId="{48E1EED4-EF6B-4F76-A44A-37FDB479F17A}" destId="{624680EE-9BD6-4840-9AAA-729DF4573750}" srcOrd="0" destOrd="0" parTransId="{F5CD568E-1291-4782-9D64-E07B27BA9AD2}" sibTransId="{F1FF78B7-C3F1-41DF-97D8-4F7EB218A600}"/>
    <dgm:cxn modelId="{32DB2B7D-EC35-413B-94E8-EE8001DEF433}" type="presOf" srcId="{624680EE-9BD6-4840-9AAA-729DF4573750}" destId="{66D640DE-40DB-4BBF-8BC5-B764B9ABD55D}" srcOrd="0" destOrd="0" presId="urn:microsoft.com/office/officeart/2005/8/layout/hList1"/>
    <dgm:cxn modelId="{64B0F76D-204C-40FE-AFFB-7A1655B38602}" type="presOf" srcId="{48E1EED4-EF6B-4F76-A44A-37FDB479F17A}" destId="{0DD25142-799C-409E-B126-403C3BD2F790}" srcOrd="0" destOrd="0" presId="urn:microsoft.com/office/officeart/2005/8/layout/hList1"/>
    <dgm:cxn modelId="{0D216F6A-EE15-48FB-9091-4B0547401724}" srcId="{BA5E21E5-314A-493E-B0E0-BA0257B71AEB}" destId="{E96D3948-EA82-40F1-B43D-8D35A1E81C52}" srcOrd="1" destOrd="0" parTransId="{964A4EAD-E621-43DB-B8E1-55F01396D70D}" sibTransId="{3E20B2F8-160B-4533-8913-64E4C0756B1F}"/>
    <dgm:cxn modelId="{8B2BB0D4-D6BC-4FC9-9417-52E5C32B324B}" type="presOf" srcId="{D3E31050-EBF9-476E-99B0-150FC57BC79D}" destId="{66D640DE-40DB-4BBF-8BC5-B764B9ABD55D}" srcOrd="0" destOrd="4" presId="urn:microsoft.com/office/officeart/2005/8/layout/hList1"/>
    <dgm:cxn modelId="{21CB2FC4-69E2-4E76-A107-6266411FD93F}" type="presOf" srcId="{6E27B923-DD12-42F1-86C5-24BA2A20AB30}" destId="{28B8F081-65D0-439F-A2E4-26BA9E026D80}" srcOrd="0" destOrd="0" presId="urn:microsoft.com/office/officeart/2005/8/layout/hList1"/>
    <dgm:cxn modelId="{636E8A1C-3317-4C2E-836D-2414C2384299}" srcId="{E96D3948-EA82-40F1-B43D-8D35A1E81C52}" destId="{6E27B923-DD12-42F1-86C5-24BA2A20AB30}" srcOrd="0" destOrd="0" parTransId="{2324E9E8-C671-4353-8C57-B38E896DFC19}" sibTransId="{33FF1134-8011-422D-8CD4-B3D11A30DA20}"/>
    <dgm:cxn modelId="{9A940B15-6378-411C-BB14-481DA8553CBA}" srcId="{E96D3948-EA82-40F1-B43D-8D35A1E81C52}" destId="{70945C1A-B8DD-4BE9-A787-D7A9BE2D662B}" srcOrd="5" destOrd="0" parTransId="{D80ACE8F-9086-4C82-A32E-9F8C60C0882B}" sibTransId="{EF4B4ABF-7C36-4C73-A81D-228AC6C15B6C}"/>
    <dgm:cxn modelId="{B607D936-ABDF-4FA4-9AF0-E213335CA73F}" srcId="{BA5E21E5-314A-493E-B0E0-BA0257B71AEB}" destId="{48E1EED4-EF6B-4F76-A44A-37FDB479F17A}" srcOrd="0" destOrd="0" parTransId="{B5A8C414-709F-436C-85FF-D94DA4DFBE66}" sibTransId="{CD37AEA1-B673-4B89-A027-0266FD535745}"/>
    <dgm:cxn modelId="{B137581C-4B71-4ED6-B4CD-FE5C9BECF967}" type="presOf" srcId="{0A66F08A-7F6D-4FB3-AF1C-36155E721755}" destId="{28B8F081-65D0-439F-A2E4-26BA9E026D80}" srcOrd="0" destOrd="6" presId="urn:microsoft.com/office/officeart/2005/8/layout/hList1"/>
    <dgm:cxn modelId="{3615486E-D3EC-4B80-A8C1-DA35D311D764}" type="presOf" srcId="{BC19042C-4F19-42B1-BB63-66D2E932C91B}" destId="{28B8F081-65D0-439F-A2E4-26BA9E026D80}" srcOrd="0" destOrd="2" presId="urn:microsoft.com/office/officeart/2005/8/layout/hList1"/>
    <dgm:cxn modelId="{C93B9E1B-16A0-4598-AD76-968957EA0A3B}" srcId="{E96D3948-EA82-40F1-B43D-8D35A1E81C52}" destId="{36E59443-12F7-45F8-BF7F-BE3F5792A11F}" srcOrd="4" destOrd="0" parTransId="{31C38853-532B-4BF4-9AB8-73F81A71BAE6}" sibTransId="{B3D443AC-7385-4CF9-AE0A-BE48E93F9F0C}"/>
    <dgm:cxn modelId="{0DA5B1F1-366C-4128-BD67-153E4908B91B}" srcId="{48E1EED4-EF6B-4F76-A44A-37FDB479F17A}" destId="{03058C24-7196-4A15-BB14-06B78489004C}" srcOrd="2" destOrd="0" parTransId="{E57F5E76-077C-4E53-993B-45D8CA06F3DC}" sibTransId="{BF709729-81CE-4075-91B5-F8E59837B4E0}"/>
    <dgm:cxn modelId="{6B2A5997-600C-449F-B96E-7E709C688008}" type="presOf" srcId="{25710A3F-6832-4764-9951-BDCF1389B120}" destId="{28B8F081-65D0-439F-A2E4-26BA9E026D80}" srcOrd="0" destOrd="1" presId="urn:microsoft.com/office/officeart/2005/8/layout/hList1"/>
    <dgm:cxn modelId="{068DE7A7-120B-432E-904B-4DC6BC5A2D99}" type="presOf" srcId="{4A910448-9108-4B54-AD6A-2F514295C8B9}" destId="{66D640DE-40DB-4BBF-8BC5-B764B9ABD55D}" srcOrd="0" destOrd="3" presId="urn:microsoft.com/office/officeart/2005/8/layout/hList1"/>
    <dgm:cxn modelId="{48C2C7CB-7DDA-41FA-B6C2-C334E42E5D3F}" srcId="{E96D3948-EA82-40F1-B43D-8D35A1E81C52}" destId="{BC19042C-4F19-42B1-BB63-66D2E932C91B}" srcOrd="2" destOrd="0" parTransId="{6E5E4D64-F9D0-453C-8225-C0A6A175D995}" sibTransId="{4A85BF01-67E1-44D0-AB7C-EDF652F38199}"/>
    <dgm:cxn modelId="{0F1E9EAD-09C4-4DB8-8B93-3DC820EE8C35}" srcId="{48E1EED4-EF6B-4F76-A44A-37FDB479F17A}" destId="{263CCF6B-F531-4E0D-AFF0-4A372F2B39A6}" srcOrd="1" destOrd="0" parTransId="{A58B2F29-A257-445B-82FF-4CC3E8D5E7CC}" sibTransId="{24772ECE-7DD8-4E25-BD09-BE881FAC0450}"/>
    <dgm:cxn modelId="{437BFE45-15B1-4474-8906-C2E3F2D156A9}" type="presOf" srcId="{263CCF6B-F531-4E0D-AFF0-4A372F2B39A6}" destId="{66D640DE-40DB-4BBF-8BC5-B764B9ABD55D}" srcOrd="0" destOrd="1" presId="urn:microsoft.com/office/officeart/2005/8/layout/hList1"/>
    <dgm:cxn modelId="{1061F03B-6E56-42CD-862F-180BB4E23695}" srcId="{E96D3948-EA82-40F1-B43D-8D35A1E81C52}" destId="{25710A3F-6832-4764-9951-BDCF1389B120}" srcOrd="1" destOrd="0" parTransId="{D45D37A0-2619-4F06-86C6-B3229D0710EF}" sibTransId="{94BB5E76-9AC5-447A-B310-47AEC9E00BDC}"/>
    <dgm:cxn modelId="{B1C923F6-6958-48AC-BC7C-C8557267A15A}" srcId="{48E1EED4-EF6B-4F76-A44A-37FDB479F17A}" destId="{4A910448-9108-4B54-AD6A-2F514295C8B9}" srcOrd="3" destOrd="0" parTransId="{941EC8DA-ECF1-49E7-8367-DB2D9F6A7F27}" sibTransId="{3F87E645-D64A-4A9F-9800-CAECA8B0EEAB}"/>
    <dgm:cxn modelId="{EB47D92D-99AA-4F76-B455-C86A09A1E463}" type="presOf" srcId="{70945C1A-B8DD-4BE9-A787-D7A9BE2D662B}" destId="{28B8F081-65D0-439F-A2E4-26BA9E026D80}" srcOrd="0" destOrd="5" presId="urn:microsoft.com/office/officeart/2005/8/layout/hList1"/>
    <dgm:cxn modelId="{B32729CA-936D-4543-8CC1-82761F28B01D}" type="presOf" srcId="{36E59443-12F7-45F8-BF7F-BE3F5792A11F}" destId="{28B8F081-65D0-439F-A2E4-26BA9E026D80}" srcOrd="0" destOrd="4" presId="urn:microsoft.com/office/officeart/2005/8/layout/hList1"/>
    <dgm:cxn modelId="{173D99C9-376C-4B48-A725-AF1263E4A506}" type="presOf" srcId="{0926E48F-C5E3-414B-8791-8208770B6C58}" destId="{66D640DE-40DB-4BBF-8BC5-B764B9ABD55D}" srcOrd="0" destOrd="5" presId="urn:microsoft.com/office/officeart/2005/8/layout/hList1"/>
    <dgm:cxn modelId="{780E9CD2-3E40-4AED-91D9-6F9537F4DCD2}" type="presParOf" srcId="{34175B00-B0AF-4396-8F4A-565DF1A8656D}" destId="{AE32640A-56F1-4282-ACDD-00DF082E2D33}" srcOrd="0" destOrd="0" presId="urn:microsoft.com/office/officeart/2005/8/layout/hList1"/>
    <dgm:cxn modelId="{91A7E8C9-1BC7-4084-A644-AADA6959FB74}" type="presParOf" srcId="{AE32640A-56F1-4282-ACDD-00DF082E2D33}" destId="{0DD25142-799C-409E-B126-403C3BD2F790}" srcOrd="0" destOrd="0" presId="urn:microsoft.com/office/officeart/2005/8/layout/hList1"/>
    <dgm:cxn modelId="{0F12ABC8-B596-469B-8B59-416BA1391A31}" type="presParOf" srcId="{AE32640A-56F1-4282-ACDD-00DF082E2D33}" destId="{66D640DE-40DB-4BBF-8BC5-B764B9ABD55D}" srcOrd="1" destOrd="0" presId="urn:microsoft.com/office/officeart/2005/8/layout/hList1"/>
    <dgm:cxn modelId="{D365E6DB-43E6-4D75-9D77-2C67269FC3D0}" type="presParOf" srcId="{34175B00-B0AF-4396-8F4A-565DF1A8656D}" destId="{5D244B0E-BBF1-41DA-95AA-B25C89250AF5}" srcOrd="1" destOrd="0" presId="urn:microsoft.com/office/officeart/2005/8/layout/hList1"/>
    <dgm:cxn modelId="{F3E53019-B80B-4FEA-B669-BD6908C7C430}" type="presParOf" srcId="{34175B00-B0AF-4396-8F4A-565DF1A8656D}" destId="{84D74520-0867-403A-811D-8CE724EE2815}" srcOrd="2" destOrd="0" presId="urn:microsoft.com/office/officeart/2005/8/layout/hList1"/>
    <dgm:cxn modelId="{975D82A6-AB47-4A0A-B340-3B808E196331}" type="presParOf" srcId="{84D74520-0867-403A-811D-8CE724EE2815}" destId="{308D9A01-FACD-4809-8689-39D2765B9EDF}" srcOrd="0" destOrd="0" presId="urn:microsoft.com/office/officeart/2005/8/layout/hList1"/>
    <dgm:cxn modelId="{FBBDD9AE-A875-4539-824F-0C72A597A5E3}" type="presParOf" srcId="{84D74520-0867-403A-811D-8CE724EE2815}" destId="{28B8F081-65D0-439F-A2E4-26BA9E026D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F3EEEF-5B6A-4F40-8D6B-E9E4852BAD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92187B-FAB6-4BB5-9336-3BA19CE3A77F}">
      <dgm:prSet phldrT="[Текст]" custT="1"/>
      <dgm:spPr/>
      <dgm:t>
        <a:bodyPr/>
        <a:lstStyle/>
        <a:p>
          <a:r>
            <a:rPr lang="ru-RU" sz="2400" b="1" dirty="0" smtClean="0"/>
            <a:t>НАБЛЮДЕНИЕ</a:t>
          </a:r>
          <a:endParaRPr lang="ru-RU" sz="2400" b="1" dirty="0"/>
        </a:p>
      </dgm:t>
    </dgm:pt>
    <dgm:pt modelId="{7B402D1C-CA6D-4600-8334-FB399BC81DA8}" type="parTrans" cxnId="{859312E6-C0ED-4C9C-B2C9-634939546E7E}">
      <dgm:prSet/>
      <dgm:spPr/>
      <dgm:t>
        <a:bodyPr/>
        <a:lstStyle/>
        <a:p>
          <a:endParaRPr lang="ru-RU"/>
        </a:p>
      </dgm:t>
    </dgm:pt>
    <dgm:pt modelId="{1392ADFE-97F1-40F9-A75E-0BFA599A05C8}" type="sibTrans" cxnId="{859312E6-C0ED-4C9C-B2C9-634939546E7E}">
      <dgm:prSet/>
      <dgm:spPr/>
      <dgm:t>
        <a:bodyPr/>
        <a:lstStyle/>
        <a:p>
          <a:endParaRPr lang="ru-RU"/>
        </a:p>
      </dgm:t>
    </dgm:pt>
    <dgm:pt modelId="{27E349EE-9B67-4626-9A20-E857EC464B67}">
      <dgm:prSet phldrT="[Текст]" custT="1"/>
      <dgm:spPr/>
      <dgm:t>
        <a:bodyPr/>
        <a:lstStyle/>
        <a:p>
          <a:r>
            <a:rPr lang="ru-RU" sz="2400" b="1" dirty="0" smtClean="0"/>
            <a:t>КЛИНИКО-ПСИХОЛОГИЧЕСКИЙ МЕТОД</a:t>
          </a:r>
          <a:endParaRPr lang="ru-RU" sz="2400" dirty="0"/>
        </a:p>
      </dgm:t>
    </dgm:pt>
    <dgm:pt modelId="{7FF1BBED-EF9D-4A8A-A185-7E1BD974C584}" type="parTrans" cxnId="{B8B40E09-C565-42D8-9100-AF888DE1DE18}">
      <dgm:prSet/>
      <dgm:spPr/>
      <dgm:t>
        <a:bodyPr/>
        <a:lstStyle/>
        <a:p>
          <a:endParaRPr lang="ru-RU"/>
        </a:p>
      </dgm:t>
    </dgm:pt>
    <dgm:pt modelId="{AD90B922-0B37-435D-9367-1BC576D19903}" type="sibTrans" cxnId="{B8B40E09-C565-42D8-9100-AF888DE1DE18}">
      <dgm:prSet/>
      <dgm:spPr/>
      <dgm:t>
        <a:bodyPr/>
        <a:lstStyle/>
        <a:p>
          <a:endParaRPr lang="ru-RU"/>
        </a:p>
      </dgm:t>
    </dgm:pt>
    <dgm:pt modelId="{DE674F37-1108-4B97-A7FC-3F25EB5AA6A4}">
      <dgm:prSet phldrT="[Текст]" custT="1"/>
      <dgm:spPr/>
      <dgm:t>
        <a:bodyPr/>
        <a:lstStyle/>
        <a:p>
          <a:r>
            <a:rPr lang="ru-RU" sz="2400" b="1" i="0" dirty="0" smtClean="0"/>
            <a:t>ЭКСПЕРИМЕНТАЛЬНО-ПСИХОЛОГИЧЕСКИЙ МЕТОД</a:t>
          </a:r>
          <a:endParaRPr lang="ru-RU" sz="2400" b="1" i="0" dirty="0"/>
        </a:p>
      </dgm:t>
    </dgm:pt>
    <dgm:pt modelId="{FF3522F7-0D4A-495E-9094-B8D0340A31CA}" type="parTrans" cxnId="{9286B5C2-BF7F-4A93-83B8-AD2249E99D6C}">
      <dgm:prSet/>
      <dgm:spPr/>
      <dgm:t>
        <a:bodyPr/>
        <a:lstStyle/>
        <a:p>
          <a:endParaRPr lang="ru-RU"/>
        </a:p>
      </dgm:t>
    </dgm:pt>
    <dgm:pt modelId="{0D4177CD-3565-4D63-8E5C-B40082C5A5DA}" type="sibTrans" cxnId="{9286B5C2-BF7F-4A93-83B8-AD2249E99D6C}">
      <dgm:prSet/>
      <dgm:spPr/>
      <dgm:t>
        <a:bodyPr/>
        <a:lstStyle/>
        <a:p>
          <a:endParaRPr lang="ru-RU"/>
        </a:p>
      </dgm:t>
    </dgm:pt>
    <dgm:pt modelId="{32AF2D77-3E81-4590-AD3A-A5FBEDA7F167}" type="pres">
      <dgm:prSet presAssocID="{C3F3EEEF-5B6A-4F40-8D6B-E9E4852BAD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D3E662-0B98-4D8A-ADF9-1DC7DDCB0855}" type="pres">
      <dgm:prSet presAssocID="{DE92187B-FAB6-4BB5-9336-3BA19CE3A77F}" presName="parentLin" presStyleCnt="0"/>
      <dgm:spPr/>
    </dgm:pt>
    <dgm:pt modelId="{3F050D81-A479-45AB-AB08-886539A24638}" type="pres">
      <dgm:prSet presAssocID="{DE92187B-FAB6-4BB5-9336-3BA19CE3A7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85D206-327F-4C75-BBD3-66E4645E9E7C}" type="pres">
      <dgm:prSet presAssocID="{DE92187B-FAB6-4BB5-9336-3BA19CE3A77F}" presName="parentText" presStyleLbl="node1" presStyleIdx="0" presStyleCnt="3" custScaleX="11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EB3F4-80D2-468D-8B4E-4040579CAF19}" type="pres">
      <dgm:prSet presAssocID="{DE92187B-FAB6-4BB5-9336-3BA19CE3A77F}" presName="negativeSpace" presStyleCnt="0"/>
      <dgm:spPr/>
    </dgm:pt>
    <dgm:pt modelId="{CF7D8858-8B08-484A-A6AD-F4A341707EAE}" type="pres">
      <dgm:prSet presAssocID="{DE92187B-FAB6-4BB5-9336-3BA19CE3A77F}" presName="childText" presStyleLbl="conFgAcc1" presStyleIdx="0" presStyleCnt="3">
        <dgm:presLayoutVars>
          <dgm:bulletEnabled val="1"/>
        </dgm:presLayoutVars>
      </dgm:prSet>
      <dgm:spPr/>
    </dgm:pt>
    <dgm:pt modelId="{91AAFCEA-40FE-487E-AC69-6E182593A3B6}" type="pres">
      <dgm:prSet presAssocID="{1392ADFE-97F1-40F9-A75E-0BFA599A05C8}" presName="spaceBetweenRectangles" presStyleCnt="0"/>
      <dgm:spPr/>
    </dgm:pt>
    <dgm:pt modelId="{3AF65A93-9DE5-4A5D-8C0B-59BD6494441D}" type="pres">
      <dgm:prSet presAssocID="{27E349EE-9B67-4626-9A20-E857EC464B67}" presName="parentLin" presStyleCnt="0"/>
      <dgm:spPr/>
    </dgm:pt>
    <dgm:pt modelId="{EE140B29-57E2-41CD-BDB9-827A85C20E1A}" type="pres">
      <dgm:prSet presAssocID="{27E349EE-9B67-4626-9A20-E857EC464B6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046FC5C-43EE-49BC-BA23-666A69526AEE}" type="pres">
      <dgm:prSet presAssocID="{27E349EE-9B67-4626-9A20-E857EC464B67}" presName="parentText" presStyleLbl="node1" presStyleIdx="1" presStyleCnt="3" custScaleX="11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6CC1E-8A95-431C-BD67-9002A7A33D5D}" type="pres">
      <dgm:prSet presAssocID="{27E349EE-9B67-4626-9A20-E857EC464B67}" presName="negativeSpace" presStyleCnt="0"/>
      <dgm:spPr/>
    </dgm:pt>
    <dgm:pt modelId="{5C1B4C3B-2210-466D-B07C-6244E174A928}" type="pres">
      <dgm:prSet presAssocID="{27E349EE-9B67-4626-9A20-E857EC464B67}" presName="childText" presStyleLbl="conFgAcc1" presStyleIdx="1" presStyleCnt="3">
        <dgm:presLayoutVars>
          <dgm:bulletEnabled val="1"/>
        </dgm:presLayoutVars>
      </dgm:prSet>
      <dgm:spPr/>
    </dgm:pt>
    <dgm:pt modelId="{16B0AA2C-2F3F-4A89-8BA6-3BCB0D5687DB}" type="pres">
      <dgm:prSet presAssocID="{AD90B922-0B37-435D-9367-1BC576D19903}" presName="spaceBetweenRectangles" presStyleCnt="0"/>
      <dgm:spPr/>
    </dgm:pt>
    <dgm:pt modelId="{016F52C1-5D39-46CE-9699-85B6B601AD5E}" type="pres">
      <dgm:prSet presAssocID="{DE674F37-1108-4B97-A7FC-3F25EB5AA6A4}" presName="parentLin" presStyleCnt="0"/>
      <dgm:spPr/>
    </dgm:pt>
    <dgm:pt modelId="{E63CB85A-DDA8-4148-9BE0-F762F627923F}" type="pres">
      <dgm:prSet presAssocID="{DE674F37-1108-4B97-A7FC-3F25EB5AA6A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43261F7-FACE-4EB5-BF73-2DCC94C466D4}" type="pres">
      <dgm:prSet presAssocID="{DE674F37-1108-4B97-A7FC-3F25EB5AA6A4}" presName="parentText" presStyleLbl="node1" presStyleIdx="2" presStyleCnt="3" custScaleX="11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7863D-496A-4B63-96C5-17EA36D4F469}" type="pres">
      <dgm:prSet presAssocID="{DE674F37-1108-4B97-A7FC-3F25EB5AA6A4}" presName="negativeSpace" presStyleCnt="0"/>
      <dgm:spPr/>
    </dgm:pt>
    <dgm:pt modelId="{E3488001-A1AD-4AC6-8334-AD12B36A940D}" type="pres">
      <dgm:prSet presAssocID="{DE674F37-1108-4B97-A7FC-3F25EB5AA6A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A59C2EB-1E08-429B-AD21-5BFF0D2AF41A}" type="presOf" srcId="{DE674F37-1108-4B97-A7FC-3F25EB5AA6A4}" destId="{E63CB85A-DDA8-4148-9BE0-F762F627923F}" srcOrd="0" destOrd="0" presId="urn:microsoft.com/office/officeart/2005/8/layout/list1"/>
    <dgm:cxn modelId="{25359F40-B36C-4B1C-AE87-5AF006DBC7D3}" type="presOf" srcId="{DE674F37-1108-4B97-A7FC-3F25EB5AA6A4}" destId="{643261F7-FACE-4EB5-BF73-2DCC94C466D4}" srcOrd="1" destOrd="0" presId="urn:microsoft.com/office/officeart/2005/8/layout/list1"/>
    <dgm:cxn modelId="{BE65983F-9E49-429F-AB28-359F02A41643}" type="presOf" srcId="{DE92187B-FAB6-4BB5-9336-3BA19CE3A77F}" destId="{3F050D81-A479-45AB-AB08-886539A24638}" srcOrd="0" destOrd="0" presId="urn:microsoft.com/office/officeart/2005/8/layout/list1"/>
    <dgm:cxn modelId="{271305E1-2F6D-4AC9-9480-F9865770C065}" type="presOf" srcId="{27E349EE-9B67-4626-9A20-E857EC464B67}" destId="{0046FC5C-43EE-49BC-BA23-666A69526AEE}" srcOrd="1" destOrd="0" presId="urn:microsoft.com/office/officeart/2005/8/layout/list1"/>
    <dgm:cxn modelId="{0AA7FE2E-642A-41C0-A9D3-BFC6FE694B04}" type="presOf" srcId="{DE92187B-FAB6-4BB5-9336-3BA19CE3A77F}" destId="{6085D206-327F-4C75-BBD3-66E4645E9E7C}" srcOrd="1" destOrd="0" presId="urn:microsoft.com/office/officeart/2005/8/layout/list1"/>
    <dgm:cxn modelId="{859312E6-C0ED-4C9C-B2C9-634939546E7E}" srcId="{C3F3EEEF-5B6A-4F40-8D6B-E9E4852BAD37}" destId="{DE92187B-FAB6-4BB5-9336-3BA19CE3A77F}" srcOrd="0" destOrd="0" parTransId="{7B402D1C-CA6D-4600-8334-FB399BC81DA8}" sibTransId="{1392ADFE-97F1-40F9-A75E-0BFA599A05C8}"/>
    <dgm:cxn modelId="{B8B40E09-C565-42D8-9100-AF888DE1DE18}" srcId="{C3F3EEEF-5B6A-4F40-8D6B-E9E4852BAD37}" destId="{27E349EE-9B67-4626-9A20-E857EC464B67}" srcOrd="1" destOrd="0" parTransId="{7FF1BBED-EF9D-4A8A-A185-7E1BD974C584}" sibTransId="{AD90B922-0B37-435D-9367-1BC576D19903}"/>
    <dgm:cxn modelId="{20510BCB-9AFB-4F30-A52B-B02C63826E00}" type="presOf" srcId="{C3F3EEEF-5B6A-4F40-8D6B-E9E4852BAD37}" destId="{32AF2D77-3E81-4590-AD3A-A5FBEDA7F167}" srcOrd="0" destOrd="0" presId="urn:microsoft.com/office/officeart/2005/8/layout/list1"/>
    <dgm:cxn modelId="{9286B5C2-BF7F-4A93-83B8-AD2249E99D6C}" srcId="{C3F3EEEF-5B6A-4F40-8D6B-E9E4852BAD37}" destId="{DE674F37-1108-4B97-A7FC-3F25EB5AA6A4}" srcOrd="2" destOrd="0" parTransId="{FF3522F7-0D4A-495E-9094-B8D0340A31CA}" sibTransId="{0D4177CD-3565-4D63-8E5C-B40082C5A5DA}"/>
    <dgm:cxn modelId="{11F2C17C-A06F-4041-A527-4245818F29D5}" type="presOf" srcId="{27E349EE-9B67-4626-9A20-E857EC464B67}" destId="{EE140B29-57E2-41CD-BDB9-827A85C20E1A}" srcOrd="0" destOrd="0" presId="urn:microsoft.com/office/officeart/2005/8/layout/list1"/>
    <dgm:cxn modelId="{3440DF8A-64A6-456A-95BD-75A517F1DA12}" type="presParOf" srcId="{32AF2D77-3E81-4590-AD3A-A5FBEDA7F167}" destId="{A4D3E662-0B98-4D8A-ADF9-1DC7DDCB0855}" srcOrd="0" destOrd="0" presId="urn:microsoft.com/office/officeart/2005/8/layout/list1"/>
    <dgm:cxn modelId="{701E7A11-DC2E-4D75-BA3A-9CA4573DCF25}" type="presParOf" srcId="{A4D3E662-0B98-4D8A-ADF9-1DC7DDCB0855}" destId="{3F050D81-A479-45AB-AB08-886539A24638}" srcOrd="0" destOrd="0" presId="urn:microsoft.com/office/officeart/2005/8/layout/list1"/>
    <dgm:cxn modelId="{E1A80E81-9907-4206-B38F-3F9CA19F4932}" type="presParOf" srcId="{A4D3E662-0B98-4D8A-ADF9-1DC7DDCB0855}" destId="{6085D206-327F-4C75-BBD3-66E4645E9E7C}" srcOrd="1" destOrd="0" presId="urn:microsoft.com/office/officeart/2005/8/layout/list1"/>
    <dgm:cxn modelId="{E598DC09-C759-4860-A596-96181C6989D4}" type="presParOf" srcId="{32AF2D77-3E81-4590-AD3A-A5FBEDA7F167}" destId="{1B1EB3F4-80D2-468D-8B4E-4040579CAF19}" srcOrd="1" destOrd="0" presId="urn:microsoft.com/office/officeart/2005/8/layout/list1"/>
    <dgm:cxn modelId="{3D7BCA28-D49B-46E7-B10D-E9A7F67494EA}" type="presParOf" srcId="{32AF2D77-3E81-4590-AD3A-A5FBEDA7F167}" destId="{CF7D8858-8B08-484A-A6AD-F4A341707EAE}" srcOrd="2" destOrd="0" presId="urn:microsoft.com/office/officeart/2005/8/layout/list1"/>
    <dgm:cxn modelId="{6E71BD20-7EEC-4484-AD52-A5D27A14E8AF}" type="presParOf" srcId="{32AF2D77-3E81-4590-AD3A-A5FBEDA7F167}" destId="{91AAFCEA-40FE-487E-AC69-6E182593A3B6}" srcOrd="3" destOrd="0" presId="urn:microsoft.com/office/officeart/2005/8/layout/list1"/>
    <dgm:cxn modelId="{BB5C75E1-4AA0-413E-A858-BF9A98CACE5E}" type="presParOf" srcId="{32AF2D77-3E81-4590-AD3A-A5FBEDA7F167}" destId="{3AF65A93-9DE5-4A5D-8C0B-59BD6494441D}" srcOrd="4" destOrd="0" presId="urn:microsoft.com/office/officeart/2005/8/layout/list1"/>
    <dgm:cxn modelId="{04B71C33-8B07-42AA-ADC5-0BA3FDDC809C}" type="presParOf" srcId="{3AF65A93-9DE5-4A5D-8C0B-59BD6494441D}" destId="{EE140B29-57E2-41CD-BDB9-827A85C20E1A}" srcOrd="0" destOrd="0" presId="urn:microsoft.com/office/officeart/2005/8/layout/list1"/>
    <dgm:cxn modelId="{238C2F3B-9A96-4DC3-84C2-2B9CA8A4E38D}" type="presParOf" srcId="{3AF65A93-9DE5-4A5D-8C0B-59BD6494441D}" destId="{0046FC5C-43EE-49BC-BA23-666A69526AEE}" srcOrd="1" destOrd="0" presId="urn:microsoft.com/office/officeart/2005/8/layout/list1"/>
    <dgm:cxn modelId="{91E9C2B6-6952-4ABB-B467-A8C0B7A55091}" type="presParOf" srcId="{32AF2D77-3E81-4590-AD3A-A5FBEDA7F167}" destId="{98C6CC1E-8A95-431C-BD67-9002A7A33D5D}" srcOrd="5" destOrd="0" presId="urn:microsoft.com/office/officeart/2005/8/layout/list1"/>
    <dgm:cxn modelId="{CFED5C02-C61B-4164-9A37-E0406011C0A8}" type="presParOf" srcId="{32AF2D77-3E81-4590-AD3A-A5FBEDA7F167}" destId="{5C1B4C3B-2210-466D-B07C-6244E174A928}" srcOrd="6" destOrd="0" presId="urn:microsoft.com/office/officeart/2005/8/layout/list1"/>
    <dgm:cxn modelId="{449869DD-6317-4D2E-BF0E-AF2CC6A152A3}" type="presParOf" srcId="{32AF2D77-3E81-4590-AD3A-A5FBEDA7F167}" destId="{16B0AA2C-2F3F-4A89-8BA6-3BCB0D5687DB}" srcOrd="7" destOrd="0" presId="urn:microsoft.com/office/officeart/2005/8/layout/list1"/>
    <dgm:cxn modelId="{E12B2968-7972-43CC-AA23-7DBD705FFDAE}" type="presParOf" srcId="{32AF2D77-3E81-4590-AD3A-A5FBEDA7F167}" destId="{016F52C1-5D39-46CE-9699-85B6B601AD5E}" srcOrd="8" destOrd="0" presId="urn:microsoft.com/office/officeart/2005/8/layout/list1"/>
    <dgm:cxn modelId="{D5633DFA-E464-428D-BF45-750E0F47DC63}" type="presParOf" srcId="{016F52C1-5D39-46CE-9699-85B6B601AD5E}" destId="{E63CB85A-DDA8-4148-9BE0-F762F627923F}" srcOrd="0" destOrd="0" presId="urn:microsoft.com/office/officeart/2005/8/layout/list1"/>
    <dgm:cxn modelId="{2972BC72-5149-4FF9-AC4A-C42ECF65C794}" type="presParOf" srcId="{016F52C1-5D39-46CE-9699-85B6B601AD5E}" destId="{643261F7-FACE-4EB5-BF73-2DCC94C466D4}" srcOrd="1" destOrd="0" presId="urn:microsoft.com/office/officeart/2005/8/layout/list1"/>
    <dgm:cxn modelId="{F84B6CD5-9652-4EE7-81C3-398D41C23D6C}" type="presParOf" srcId="{32AF2D77-3E81-4590-AD3A-A5FBEDA7F167}" destId="{DDA7863D-496A-4B63-96C5-17EA36D4F469}" srcOrd="9" destOrd="0" presId="urn:microsoft.com/office/officeart/2005/8/layout/list1"/>
    <dgm:cxn modelId="{F3322C13-A88F-4311-A6AC-8A4CFDE48A3F}" type="presParOf" srcId="{32AF2D77-3E81-4590-AD3A-A5FBEDA7F167}" destId="{E3488001-A1AD-4AC6-8334-AD12B36A94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3C8F71-7856-4ED9-A932-204623BE61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EFD9FF-6875-4BC8-BE83-CD43DF4A78E6}">
      <dgm:prSet phldrT="[Текст]" custT="1"/>
      <dgm:spPr/>
      <dgm:t>
        <a:bodyPr/>
        <a:lstStyle/>
        <a:p>
          <a:r>
            <a:rPr lang="ru-RU" sz="2400" b="1" dirty="0" smtClean="0"/>
            <a:t>Физическое (биологическое) здоровье</a:t>
          </a:r>
          <a:endParaRPr lang="ru-RU" sz="2400" dirty="0"/>
        </a:p>
      </dgm:t>
    </dgm:pt>
    <dgm:pt modelId="{6D12553C-7839-451E-B317-7D856BF2F2B1}" type="parTrans" cxnId="{32A5E711-D635-48AC-9506-346ADD0A3218}">
      <dgm:prSet/>
      <dgm:spPr/>
      <dgm:t>
        <a:bodyPr/>
        <a:lstStyle/>
        <a:p>
          <a:endParaRPr lang="ru-RU"/>
        </a:p>
      </dgm:t>
    </dgm:pt>
    <dgm:pt modelId="{8A9BFDE6-A295-442F-9F33-8096C9306A40}" type="sibTrans" cxnId="{32A5E711-D635-48AC-9506-346ADD0A3218}">
      <dgm:prSet/>
      <dgm:spPr/>
      <dgm:t>
        <a:bodyPr/>
        <a:lstStyle/>
        <a:p>
          <a:endParaRPr lang="ru-RU"/>
        </a:p>
      </dgm:t>
    </dgm:pt>
    <dgm:pt modelId="{5ADD3F13-795D-4930-B438-8292BDD05DB2}">
      <dgm:prSet phldrT="[Текст]" custT="1"/>
      <dgm:spPr/>
      <dgm:t>
        <a:bodyPr/>
        <a:lstStyle/>
        <a:p>
          <a:r>
            <a:rPr lang="ru-RU" sz="1800" dirty="0" smtClean="0"/>
            <a:t>нормальное состояние органов и всех систем, что в купе и составляет здоровье организма</a:t>
          </a:r>
          <a:endParaRPr lang="ru-RU" sz="1800" dirty="0"/>
        </a:p>
      </dgm:t>
    </dgm:pt>
    <dgm:pt modelId="{13F4FAF9-1CD4-43C4-8655-C9EB41C538C0}" type="parTrans" cxnId="{96F4AB7C-4428-4559-94D9-599C8C869129}">
      <dgm:prSet/>
      <dgm:spPr/>
      <dgm:t>
        <a:bodyPr/>
        <a:lstStyle/>
        <a:p>
          <a:endParaRPr lang="ru-RU"/>
        </a:p>
      </dgm:t>
    </dgm:pt>
    <dgm:pt modelId="{A5BF0969-02C6-47D8-AB37-180D596AEAE1}" type="sibTrans" cxnId="{96F4AB7C-4428-4559-94D9-599C8C869129}">
      <dgm:prSet/>
      <dgm:spPr/>
      <dgm:t>
        <a:bodyPr/>
        <a:lstStyle/>
        <a:p>
          <a:endParaRPr lang="ru-RU"/>
        </a:p>
      </dgm:t>
    </dgm:pt>
    <dgm:pt modelId="{FE2197FF-BE2A-4008-85FE-AD5BFB3E7241}">
      <dgm:prSet phldrT="[Текст]" custT="1"/>
      <dgm:spPr/>
      <dgm:t>
        <a:bodyPr/>
        <a:lstStyle/>
        <a:p>
          <a:r>
            <a:rPr lang="ru-RU" sz="2400" b="1" dirty="0" smtClean="0"/>
            <a:t>Социальное здоровье</a:t>
          </a:r>
          <a:r>
            <a:rPr lang="ru-RU" sz="2400" dirty="0" smtClean="0"/>
            <a:t> </a:t>
          </a:r>
          <a:endParaRPr lang="ru-RU" sz="2400" dirty="0"/>
        </a:p>
      </dgm:t>
    </dgm:pt>
    <dgm:pt modelId="{57F272C4-7366-4F35-90D0-69B677F4F54B}" type="parTrans" cxnId="{D1D7301E-2B75-4B63-8610-A50C5D0760CC}">
      <dgm:prSet/>
      <dgm:spPr/>
      <dgm:t>
        <a:bodyPr/>
        <a:lstStyle/>
        <a:p>
          <a:endParaRPr lang="ru-RU"/>
        </a:p>
      </dgm:t>
    </dgm:pt>
    <dgm:pt modelId="{FE86B254-41F2-4434-B42E-DBA7011B5D46}" type="sibTrans" cxnId="{D1D7301E-2B75-4B63-8610-A50C5D0760CC}">
      <dgm:prSet/>
      <dgm:spPr/>
      <dgm:t>
        <a:bodyPr/>
        <a:lstStyle/>
        <a:p>
          <a:endParaRPr lang="ru-RU"/>
        </a:p>
      </dgm:t>
    </dgm:pt>
    <dgm:pt modelId="{2A883E1E-1AD5-44B6-AEAD-10C9C8B5F01F}">
      <dgm:prSet phldrT="[Текст]" custT="1"/>
      <dgm:spPr/>
      <dgm:t>
        <a:bodyPr/>
        <a:lstStyle/>
        <a:p>
          <a:r>
            <a:rPr lang="ru-RU" sz="1800" dirty="0" smtClean="0"/>
            <a:t>определяется моральными принципами, которые и являются основой социальной жизни человека</a:t>
          </a:r>
          <a:endParaRPr lang="ru-RU" sz="1800" dirty="0"/>
        </a:p>
      </dgm:t>
    </dgm:pt>
    <dgm:pt modelId="{9AB27691-320F-4049-846D-66E3C7F05DAE}" type="parTrans" cxnId="{D4D6FFAD-CE62-4FAF-8CA3-7DE31EAC507E}">
      <dgm:prSet/>
      <dgm:spPr/>
      <dgm:t>
        <a:bodyPr/>
        <a:lstStyle/>
        <a:p>
          <a:endParaRPr lang="ru-RU"/>
        </a:p>
      </dgm:t>
    </dgm:pt>
    <dgm:pt modelId="{5298CB83-3238-4343-A171-C06618B3C2D0}" type="sibTrans" cxnId="{D4D6FFAD-CE62-4FAF-8CA3-7DE31EAC507E}">
      <dgm:prSet/>
      <dgm:spPr/>
      <dgm:t>
        <a:bodyPr/>
        <a:lstStyle/>
        <a:p>
          <a:endParaRPr lang="ru-RU"/>
        </a:p>
      </dgm:t>
    </dgm:pt>
    <dgm:pt modelId="{754D51E5-1802-4656-AA50-57D44DA806C4}">
      <dgm:prSet custT="1"/>
      <dgm:spPr/>
      <dgm:t>
        <a:bodyPr/>
        <a:lstStyle/>
        <a:p>
          <a:r>
            <a:rPr lang="ru-RU" sz="2400" b="1" dirty="0" smtClean="0"/>
            <a:t>Психическое здоровье</a:t>
          </a:r>
          <a:endParaRPr lang="ru-RU" sz="2400" dirty="0"/>
        </a:p>
      </dgm:t>
    </dgm:pt>
    <dgm:pt modelId="{4054ABE7-0BCF-49CA-809F-6BF93258569E}" type="parTrans" cxnId="{A3FC5450-CEB1-4445-8DBC-43DA4BF4555A}">
      <dgm:prSet/>
      <dgm:spPr/>
      <dgm:t>
        <a:bodyPr/>
        <a:lstStyle/>
        <a:p>
          <a:endParaRPr lang="ru-RU"/>
        </a:p>
      </dgm:t>
    </dgm:pt>
    <dgm:pt modelId="{AC388A6E-EDD5-4409-9447-FB5244ED68D2}" type="sibTrans" cxnId="{A3FC5450-CEB1-4445-8DBC-43DA4BF4555A}">
      <dgm:prSet/>
      <dgm:spPr/>
      <dgm:t>
        <a:bodyPr/>
        <a:lstStyle/>
        <a:p>
          <a:endParaRPr lang="ru-RU"/>
        </a:p>
      </dgm:t>
    </dgm:pt>
    <dgm:pt modelId="{05A5F02D-2B75-48B5-841C-B18014760276}">
      <dgm:prSet custT="1"/>
      <dgm:spPr/>
      <dgm:t>
        <a:bodyPr/>
        <a:lstStyle/>
        <a:p>
          <a:r>
            <a:rPr lang="ru-RU" sz="1800" dirty="0" smtClean="0"/>
            <a:t>состояние душевного благополучия, характеризующееся отсутствием болезненных психических проявлений и обеспечивающее адекватную условиям окружающей действительности регуляцию поведении и деятельности</a:t>
          </a:r>
          <a:endParaRPr lang="ru-RU" sz="1800" dirty="0"/>
        </a:p>
      </dgm:t>
    </dgm:pt>
    <dgm:pt modelId="{E5CAE81B-8C38-48E1-B777-9DF4A88D3CA8}" type="parTrans" cxnId="{D7A19798-5DEB-466A-8F03-FD5C3FB68E7C}">
      <dgm:prSet/>
      <dgm:spPr/>
      <dgm:t>
        <a:bodyPr/>
        <a:lstStyle/>
        <a:p>
          <a:endParaRPr lang="ru-RU"/>
        </a:p>
      </dgm:t>
    </dgm:pt>
    <dgm:pt modelId="{368CA529-F2C8-4706-B366-2C4B75135EE4}" type="sibTrans" cxnId="{D7A19798-5DEB-466A-8F03-FD5C3FB68E7C}">
      <dgm:prSet/>
      <dgm:spPr/>
      <dgm:t>
        <a:bodyPr/>
        <a:lstStyle/>
        <a:p>
          <a:endParaRPr lang="ru-RU"/>
        </a:p>
      </dgm:t>
    </dgm:pt>
    <dgm:pt modelId="{8FED3013-6746-45CC-88A6-FACAE52C0061}" type="pres">
      <dgm:prSet presAssocID="{B03C8F71-7856-4ED9-A932-204623BE61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809187-91A2-45FE-8C2E-71DF1E9BCDEB}" type="pres">
      <dgm:prSet presAssocID="{ADEFD9FF-6875-4BC8-BE83-CD43DF4A78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7EBAB-E459-42C5-B4C1-E0AB55E61509}" type="pres">
      <dgm:prSet presAssocID="{ADEFD9FF-6875-4BC8-BE83-CD43DF4A78E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13A72-DF8C-4B24-8C6A-BF7BA604BC83}" type="pres">
      <dgm:prSet presAssocID="{FE2197FF-BE2A-4008-85FE-AD5BFB3E724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3811F-481E-46C1-AC72-8EECC9FD0A3F}" type="pres">
      <dgm:prSet presAssocID="{FE2197FF-BE2A-4008-85FE-AD5BFB3E724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5546F-C639-4C94-9BBE-9C95B58AF4B9}" type="pres">
      <dgm:prSet presAssocID="{754D51E5-1802-4656-AA50-57D44DA806C4}" presName="parentText" presStyleLbl="node1" presStyleIdx="2" presStyleCnt="3" custLinFactNeighborY="-13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781FC-0A71-4992-B6AF-29A904F0FDB9}" type="pres">
      <dgm:prSet presAssocID="{754D51E5-1802-4656-AA50-57D44DA806C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D7301E-2B75-4B63-8610-A50C5D0760CC}" srcId="{B03C8F71-7856-4ED9-A932-204623BE6135}" destId="{FE2197FF-BE2A-4008-85FE-AD5BFB3E7241}" srcOrd="1" destOrd="0" parTransId="{57F272C4-7366-4F35-90D0-69B677F4F54B}" sibTransId="{FE86B254-41F2-4434-B42E-DBA7011B5D46}"/>
    <dgm:cxn modelId="{32A5E711-D635-48AC-9506-346ADD0A3218}" srcId="{B03C8F71-7856-4ED9-A932-204623BE6135}" destId="{ADEFD9FF-6875-4BC8-BE83-CD43DF4A78E6}" srcOrd="0" destOrd="0" parTransId="{6D12553C-7839-451E-B317-7D856BF2F2B1}" sibTransId="{8A9BFDE6-A295-442F-9F33-8096C9306A40}"/>
    <dgm:cxn modelId="{D00B69A2-FEE6-41D0-A4BA-B82526E6F615}" type="presOf" srcId="{754D51E5-1802-4656-AA50-57D44DA806C4}" destId="{B015546F-C639-4C94-9BBE-9C95B58AF4B9}" srcOrd="0" destOrd="0" presId="urn:microsoft.com/office/officeart/2005/8/layout/vList2"/>
    <dgm:cxn modelId="{36558ED1-241E-4800-A346-6E7C15F6E7A7}" type="presOf" srcId="{05A5F02D-2B75-48B5-841C-B18014760276}" destId="{CF3781FC-0A71-4992-B6AF-29A904F0FDB9}" srcOrd="0" destOrd="0" presId="urn:microsoft.com/office/officeart/2005/8/layout/vList2"/>
    <dgm:cxn modelId="{96F4AB7C-4428-4559-94D9-599C8C869129}" srcId="{ADEFD9FF-6875-4BC8-BE83-CD43DF4A78E6}" destId="{5ADD3F13-795D-4930-B438-8292BDD05DB2}" srcOrd="0" destOrd="0" parTransId="{13F4FAF9-1CD4-43C4-8655-C9EB41C538C0}" sibTransId="{A5BF0969-02C6-47D8-AB37-180D596AEAE1}"/>
    <dgm:cxn modelId="{D1569BE9-40DF-4AAF-B33F-CCB208D5F021}" type="presOf" srcId="{ADEFD9FF-6875-4BC8-BE83-CD43DF4A78E6}" destId="{2B809187-91A2-45FE-8C2E-71DF1E9BCDEB}" srcOrd="0" destOrd="0" presId="urn:microsoft.com/office/officeart/2005/8/layout/vList2"/>
    <dgm:cxn modelId="{A3FC5450-CEB1-4445-8DBC-43DA4BF4555A}" srcId="{B03C8F71-7856-4ED9-A932-204623BE6135}" destId="{754D51E5-1802-4656-AA50-57D44DA806C4}" srcOrd="2" destOrd="0" parTransId="{4054ABE7-0BCF-49CA-809F-6BF93258569E}" sibTransId="{AC388A6E-EDD5-4409-9447-FB5244ED68D2}"/>
    <dgm:cxn modelId="{D4D6FFAD-CE62-4FAF-8CA3-7DE31EAC507E}" srcId="{FE2197FF-BE2A-4008-85FE-AD5BFB3E7241}" destId="{2A883E1E-1AD5-44B6-AEAD-10C9C8B5F01F}" srcOrd="0" destOrd="0" parTransId="{9AB27691-320F-4049-846D-66E3C7F05DAE}" sibTransId="{5298CB83-3238-4343-A171-C06618B3C2D0}"/>
    <dgm:cxn modelId="{B827C6EF-4218-4675-8AD9-2BD6D691CC89}" type="presOf" srcId="{5ADD3F13-795D-4930-B438-8292BDD05DB2}" destId="{DB57EBAB-E459-42C5-B4C1-E0AB55E61509}" srcOrd="0" destOrd="0" presId="urn:microsoft.com/office/officeart/2005/8/layout/vList2"/>
    <dgm:cxn modelId="{D12BAC9E-AFF9-48AD-B9E1-C7A275D3DD27}" type="presOf" srcId="{2A883E1E-1AD5-44B6-AEAD-10C9C8B5F01F}" destId="{5363811F-481E-46C1-AC72-8EECC9FD0A3F}" srcOrd="0" destOrd="0" presId="urn:microsoft.com/office/officeart/2005/8/layout/vList2"/>
    <dgm:cxn modelId="{1E0FE50D-0D8B-4931-967F-755FBE85A482}" type="presOf" srcId="{B03C8F71-7856-4ED9-A932-204623BE6135}" destId="{8FED3013-6746-45CC-88A6-FACAE52C0061}" srcOrd="0" destOrd="0" presId="urn:microsoft.com/office/officeart/2005/8/layout/vList2"/>
    <dgm:cxn modelId="{8FDE59BD-E5E0-4A07-BCAD-4E32051A7675}" type="presOf" srcId="{FE2197FF-BE2A-4008-85FE-AD5BFB3E7241}" destId="{06D13A72-DF8C-4B24-8C6A-BF7BA604BC83}" srcOrd="0" destOrd="0" presId="urn:microsoft.com/office/officeart/2005/8/layout/vList2"/>
    <dgm:cxn modelId="{D7A19798-5DEB-466A-8F03-FD5C3FB68E7C}" srcId="{754D51E5-1802-4656-AA50-57D44DA806C4}" destId="{05A5F02D-2B75-48B5-841C-B18014760276}" srcOrd="0" destOrd="0" parTransId="{E5CAE81B-8C38-48E1-B777-9DF4A88D3CA8}" sibTransId="{368CA529-F2C8-4706-B366-2C4B75135EE4}"/>
    <dgm:cxn modelId="{9229DCB7-EC0A-44D8-A875-9A895FF8FBC3}" type="presParOf" srcId="{8FED3013-6746-45CC-88A6-FACAE52C0061}" destId="{2B809187-91A2-45FE-8C2E-71DF1E9BCDEB}" srcOrd="0" destOrd="0" presId="urn:microsoft.com/office/officeart/2005/8/layout/vList2"/>
    <dgm:cxn modelId="{7DD2DC0B-1666-41B2-B699-23D6E71429C9}" type="presParOf" srcId="{8FED3013-6746-45CC-88A6-FACAE52C0061}" destId="{DB57EBAB-E459-42C5-B4C1-E0AB55E61509}" srcOrd="1" destOrd="0" presId="urn:microsoft.com/office/officeart/2005/8/layout/vList2"/>
    <dgm:cxn modelId="{02B94B06-09EC-4202-979E-8B8D84F260FA}" type="presParOf" srcId="{8FED3013-6746-45CC-88A6-FACAE52C0061}" destId="{06D13A72-DF8C-4B24-8C6A-BF7BA604BC83}" srcOrd="2" destOrd="0" presId="urn:microsoft.com/office/officeart/2005/8/layout/vList2"/>
    <dgm:cxn modelId="{F67A3BD8-AF76-4820-8017-756C87AD0FFE}" type="presParOf" srcId="{8FED3013-6746-45CC-88A6-FACAE52C0061}" destId="{5363811F-481E-46C1-AC72-8EECC9FD0A3F}" srcOrd="3" destOrd="0" presId="urn:microsoft.com/office/officeart/2005/8/layout/vList2"/>
    <dgm:cxn modelId="{05B7E90C-A4F0-4B18-A349-E908ECFDF089}" type="presParOf" srcId="{8FED3013-6746-45CC-88A6-FACAE52C0061}" destId="{B015546F-C639-4C94-9BBE-9C95B58AF4B9}" srcOrd="4" destOrd="0" presId="urn:microsoft.com/office/officeart/2005/8/layout/vList2"/>
    <dgm:cxn modelId="{67C500B4-8AE5-4701-BA9C-F07FC4B8A93B}" type="presParOf" srcId="{8FED3013-6746-45CC-88A6-FACAE52C0061}" destId="{CF3781FC-0A71-4992-B6AF-29A904F0FDB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7ACFA-C5C9-4634-BFC8-91A758F27284}">
      <dsp:nvSpPr>
        <dsp:cNvPr id="0" name=""/>
        <dsp:cNvSpPr/>
      </dsp:nvSpPr>
      <dsp:spPr>
        <a:xfrm>
          <a:off x="560396" y="2304255"/>
          <a:ext cx="364816" cy="695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408" y="0"/>
              </a:lnTo>
              <a:lnTo>
                <a:pt x="182408" y="695154"/>
              </a:lnTo>
              <a:lnTo>
                <a:pt x="364816" y="6951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23178" y="2632206"/>
        <a:ext cx="39253" cy="39253"/>
      </dsp:txXfrm>
    </dsp:sp>
    <dsp:sp modelId="{6352B5C3-9C61-4109-B70C-9E554B6FE106}">
      <dsp:nvSpPr>
        <dsp:cNvPr id="0" name=""/>
        <dsp:cNvSpPr/>
      </dsp:nvSpPr>
      <dsp:spPr>
        <a:xfrm>
          <a:off x="2749297" y="2304256"/>
          <a:ext cx="364816" cy="1510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408" y="0"/>
              </a:lnTo>
              <a:lnTo>
                <a:pt x="182408" y="1510808"/>
              </a:lnTo>
              <a:lnTo>
                <a:pt x="364816" y="15108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92850" y="3020804"/>
        <a:ext cx="77711" cy="77711"/>
      </dsp:txXfrm>
    </dsp:sp>
    <dsp:sp modelId="{21FD15B3-F266-4D6F-9587-E9ACE3F7C9D4}">
      <dsp:nvSpPr>
        <dsp:cNvPr id="0" name=""/>
        <dsp:cNvSpPr/>
      </dsp:nvSpPr>
      <dsp:spPr>
        <a:xfrm>
          <a:off x="2749297" y="2304256"/>
          <a:ext cx="364816" cy="503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408" y="0"/>
              </a:lnTo>
              <a:lnTo>
                <a:pt x="182408" y="503602"/>
              </a:lnTo>
              <a:lnTo>
                <a:pt x="364816" y="5036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16159" y="2540511"/>
        <a:ext cx="31092" cy="31092"/>
      </dsp:txXfrm>
    </dsp:sp>
    <dsp:sp modelId="{75628318-1571-49AA-BD7F-8A33AC06C5D3}">
      <dsp:nvSpPr>
        <dsp:cNvPr id="0" name=""/>
        <dsp:cNvSpPr/>
      </dsp:nvSpPr>
      <dsp:spPr>
        <a:xfrm>
          <a:off x="2749297" y="1800653"/>
          <a:ext cx="364816" cy="503602"/>
        </a:xfrm>
        <a:custGeom>
          <a:avLst/>
          <a:gdLst/>
          <a:ahLst/>
          <a:cxnLst/>
          <a:rect l="0" t="0" r="0" b="0"/>
          <a:pathLst>
            <a:path>
              <a:moveTo>
                <a:pt x="0" y="503602"/>
              </a:moveTo>
              <a:lnTo>
                <a:pt x="182408" y="503602"/>
              </a:lnTo>
              <a:lnTo>
                <a:pt x="182408" y="0"/>
              </a:lnTo>
              <a:lnTo>
                <a:pt x="364816" y="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16159" y="2036908"/>
        <a:ext cx="31092" cy="31092"/>
      </dsp:txXfrm>
    </dsp:sp>
    <dsp:sp modelId="{0C726BF3-6D5A-4682-8802-9AFA0F1B9559}">
      <dsp:nvSpPr>
        <dsp:cNvPr id="0" name=""/>
        <dsp:cNvSpPr/>
      </dsp:nvSpPr>
      <dsp:spPr>
        <a:xfrm>
          <a:off x="2749297" y="793447"/>
          <a:ext cx="364816" cy="1510808"/>
        </a:xfrm>
        <a:custGeom>
          <a:avLst/>
          <a:gdLst/>
          <a:ahLst/>
          <a:cxnLst/>
          <a:rect l="0" t="0" r="0" b="0"/>
          <a:pathLst>
            <a:path>
              <a:moveTo>
                <a:pt x="0" y="1510808"/>
              </a:moveTo>
              <a:lnTo>
                <a:pt x="182408" y="1510808"/>
              </a:lnTo>
              <a:lnTo>
                <a:pt x="182408" y="0"/>
              </a:lnTo>
              <a:lnTo>
                <a:pt x="364816" y="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92850" y="1509995"/>
        <a:ext cx="77711" cy="77711"/>
      </dsp:txXfrm>
    </dsp:sp>
    <dsp:sp modelId="{78D43DD3-FCD7-4B7B-9DC1-179C85CCDAC9}">
      <dsp:nvSpPr>
        <dsp:cNvPr id="0" name=""/>
        <dsp:cNvSpPr/>
      </dsp:nvSpPr>
      <dsp:spPr>
        <a:xfrm>
          <a:off x="560396" y="2258535"/>
          <a:ext cx="364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816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33684" y="2295135"/>
        <a:ext cx="18240" cy="18240"/>
      </dsp:txXfrm>
    </dsp:sp>
    <dsp:sp modelId="{E4415054-23CD-4A46-931C-29C8FC655F91}">
      <dsp:nvSpPr>
        <dsp:cNvPr id="0" name=""/>
        <dsp:cNvSpPr/>
      </dsp:nvSpPr>
      <dsp:spPr>
        <a:xfrm>
          <a:off x="560396" y="1609101"/>
          <a:ext cx="364816" cy="695154"/>
        </a:xfrm>
        <a:custGeom>
          <a:avLst/>
          <a:gdLst/>
          <a:ahLst/>
          <a:cxnLst/>
          <a:rect l="0" t="0" r="0" b="0"/>
          <a:pathLst>
            <a:path>
              <a:moveTo>
                <a:pt x="0" y="695154"/>
              </a:moveTo>
              <a:lnTo>
                <a:pt x="182408" y="695154"/>
              </a:lnTo>
              <a:lnTo>
                <a:pt x="182408" y="0"/>
              </a:lnTo>
              <a:lnTo>
                <a:pt x="36481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23178" y="1937052"/>
        <a:ext cx="39253" cy="39253"/>
      </dsp:txXfrm>
    </dsp:sp>
    <dsp:sp modelId="{C390A7B7-34E7-40DE-BAA0-D62D4780434D}">
      <dsp:nvSpPr>
        <dsp:cNvPr id="0" name=""/>
        <dsp:cNvSpPr/>
      </dsp:nvSpPr>
      <dsp:spPr>
        <a:xfrm rot="16200000">
          <a:off x="-1301840" y="2026194"/>
          <a:ext cx="3168351" cy="556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Медицинская </a:t>
          </a:r>
          <a:r>
            <a:rPr lang="ru-RU" sz="2400" kern="1200" dirty="0" smtClean="0"/>
            <a:t>психология</a:t>
          </a:r>
          <a:endParaRPr lang="ru-RU" sz="2000" kern="1200" dirty="0"/>
        </a:p>
      </dsp:txBody>
      <dsp:txXfrm>
        <a:off x="-1301840" y="2026194"/>
        <a:ext cx="3168351" cy="556123"/>
      </dsp:txXfrm>
    </dsp:sp>
    <dsp:sp modelId="{7A38FD5A-BEB7-4126-A611-EA33240B36A0}">
      <dsp:nvSpPr>
        <dsp:cNvPr id="0" name=""/>
        <dsp:cNvSpPr/>
      </dsp:nvSpPr>
      <dsp:spPr>
        <a:xfrm>
          <a:off x="925213" y="1331040"/>
          <a:ext cx="1824084" cy="556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Психогигиена</a:t>
          </a:r>
          <a:endParaRPr lang="ru-RU" sz="2000" kern="1200" dirty="0"/>
        </a:p>
      </dsp:txBody>
      <dsp:txXfrm>
        <a:off x="925213" y="1331040"/>
        <a:ext cx="1824084" cy="556123"/>
      </dsp:txXfrm>
    </dsp:sp>
    <dsp:sp modelId="{3C938006-D2C3-4C3F-9C1E-5FED3D9B7562}">
      <dsp:nvSpPr>
        <dsp:cNvPr id="0" name=""/>
        <dsp:cNvSpPr/>
      </dsp:nvSpPr>
      <dsp:spPr>
        <a:xfrm>
          <a:off x="925213" y="2026194"/>
          <a:ext cx="1824084" cy="556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Клиническая психология</a:t>
          </a:r>
          <a:endParaRPr lang="ru-RU" sz="2000" kern="1200" dirty="0"/>
        </a:p>
      </dsp:txBody>
      <dsp:txXfrm>
        <a:off x="925213" y="2026194"/>
        <a:ext cx="1824084" cy="556123"/>
      </dsp:txXfrm>
    </dsp:sp>
    <dsp:sp modelId="{C1DDFF1E-8128-4BC6-9259-A34E66E04AD5}">
      <dsp:nvSpPr>
        <dsp:cNvPr id="0" name=""/>
        <dsp:cNvSpPr/>
      </dsp:nvSpPr>
      <dsp:spPr>
        <a:xfrm>
          <a:off x="3114114" y="359359"/>
          <a:ext cx="1994180" cy="86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Пограничные состояния</a:t>
          </a:r>
          <a:endParaRPr lang="ru-RU" sz="1900" kern="1200" dirty="0"/>
        </a:p>
      </dsp:txBody>
      <dsp:txXfrm>
        <a:off x="3114114" y="359359"/>
        <a:ext cx="1994180" cy="868175"/>
      </dsp:txXfrm>
    </dsp:sp>
    <dsp:sp modelId="{5CD040D6-B4CF-432F-B1A5-E4FADAE23617}">
      <dsp:nvSpPr>
        <dsp:cNvPr id="0" name=""/>
        <dsp:cNvSpPr/>
      </dsp:nvSpPr>
      <dsp:spPr>
        <a:xfrm>
          <a:off x="3114114" y="1366565"/>
          <a:ext cx="1994180" cy="86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Нейропсихология</a:t>
          </a:r>
          <a:endParaRPr lang="ru-RU" sz="1900" kern="1200" dirty="0"/>
        </a:p>
      </dsp:txBody>
      <dsp:txXfrm>
        <a:off x="3114114" y="1366565"/>
        <a:ext cx="1994180" cy="868175"/>
      </dsp:txXfrm>
    </dsp:sp>
    <dsp:sp modelId="{2CB2B0B2-3E78-4E90-B7E2-3C96A566F3AD}">
      <dsp:nvSpPr>
        <dsp:cNvPr id="0" name=""/>
        <dsp:cNvSpPr/>
      </dsp:nvSpPr>
      <dsp:spPr>
        <a:xfrm>
          <a:off x="3114114" y="2373771"/>
          <a:ext cx="1994180" cy="86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Психосоматические и </a:t>
          </a:r>
          <a:r>
            <a:rPr lang="ru-RU" sz="1800" kern="1200" dirty="0" err="1" smtClean="0"/>
            <a:t>соматопсихические</a:t>
          </a:r>
          <a:r>
            <a:rPr lang="ru-RU" sz="1800" kern="1200" dirty="0" smtClean="0"/>
            <a:t> расстройства</a:t>
          </a:r>
          <a:endParaRPr lang="ru-RU" sz="1800" kern="1200" dirty="0"/>
        </a:p>
      </dsp:txBody>
      <dsp:txXfrm>
        <a:off x="3114114" y="2373771"/>
        <a:ext cx="1994180" cy="868175"/>
      </dsp:txXfrm>
    </dsp:sp>
    <dsp:sp modelId="{388C6C23-BE16-4BFC-AC06-10F4C9EA4E5A}">
      <dsp:nvSpPr>
        <dsp:cNvPr id="0" name=""/>
        <dsp:cNvSpPr/>
      </dsp:nvSpPr>
      <dsp:spPr>
        <a:xfrm>
          <a:off x="3114114" y="3380977"/>
          <a:ext cx="1994180" cy="86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Патопсихология</a:t>
          </a:r>
          <a:endParaRPr lang="ru-RU" sz="1900" kern="1200" dirty="0"/>
        </a:p>
      </dsp:txBody>
      <dsp:txXfrm>
        <a:off x="3114114" y="3380977"/>
        <a:ext cx="1994180" cy="868175"/>
      </dsp:txXfrm>
    </dsp:sp>
    <dsp:sp modelId="{CEFA9C79-B77F-4405-B145-E0C2713CE590}">
      <dsp:nvSpPr>
        <dsp:cNvPr id="0" name=""/>
        <dsp:cNvSpPr/>
      </dsp:nvSpPr>
      <dsp:spPr>
        <a:xfrm>
          <a:off x="925213" y="2721348"/>
          <a:ext cx="1824084" cy="556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Психопро-филактика</a:t>
          </a:r>
          <a:endParaRPr lang="ru-RU" sz="2000" kern="1200" dirty="0"/>
        </a:p>
      </dsp:txBody>
      <dsp:txXfrm>
        <a:off x="925213" y="2721348"/>
        <a:ext cx="1824084" cy="556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64FF6-5E96-4E67-8AB6-DDE8B0FFEA02}">
      <dsp:nvSpPr>
        <dsp:cNvPr id="0" name=""/>
        <dsp:cNvSpPr/>
      </dsp:nvSpPr>
      <dsp:spPr>
        <a:xfrm rot="5400000">
          <a:off x="5321497" y="-2315819"/>
          <a:ext cx="614146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" tIns="7200" rIns="18000" bIns="7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нарушения психической деятельности, закономерности распада психики в сопоставлении с нормой</a:t>
          </a:r>
          <a:endParaRPr lang="ru-RU" sz="1600" kern="1200" dirty="0"/>
        </a:p>
      </dsp:txBody>
      <dsp:txXfrm rot="-5400000">
        <a:off x="2952323" y="83335"/>
        <a:ext cx="5322514" cy="554186"/>
      </dsp:txXfrm>
    </dsp:sp>
    <dsp:sp modelId="{749975D7-D38F-45DF-AE8B-1E93F3EC6F6F}">
      <dsp:nvSpPr>
        <dsp:cNvPr id="0" name=""/>
        <dsp:cNvSpPr/>
      </dsp:nvSpPr>
      <dsp:spPr>
        <a:xfrm>
          <a:off x="58454" y="449"/>
          <a:ext cx="2893869" cy="719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Патопсихология </a:t>
          </a:r>
          <a:endParaRPr lang="ru-RU" sz="2400" kern="1200" dirty="0"/>
        </a:p>
      </dsp:txBody>
      <dsp:txXfrm>
        <a:off x="93599" y="35594"/>
        <a:ext cx="2823579" cy="649666"/>
      </dsp:txXfrm>
    </dsp:sp>
    <dsp:sp modelId="{F2CB1CDB-31C6-4516-AFE7-BF450C91B74A}">
      <dsp:nvSpPr>
        <dsp:cNvPr id="0" name=""/>
        <dsp:cNvSpPr/>
      </dsp:nvSpPr>
      <dsp:spPr>
        <a:xfrm rot="5400000">
          <a:off x="5321497" y="-1559864"/>
          <a:ext cx="614146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" tIns="7200" rIns="18000" bIns="7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заболевания ЦНС, преимущественно локально-очаговые поражения головного мозга</a:t>
          </a:r>
          <a:endParaRPr lang="ru-RU" sz="1600" kern="1200" dirty="0"/>
        </a:p>
      </dsp:txBody>
      <dsp:txXfrm rot="-5400000">
        <a:off x="2952323" y="839290"/>
        <a:ext cx="5322514" cy="554186"/>
      </dsp:txXfrm>
    </dsp:sp>
    <dsp:sp modelId="{B6728B45-7FE4-4336-8F1F-0F74BBEA181C}">
      <dsp:nvSpPr>
        <dsp:cNvPr id="0" name=""/>
        <dsp:cNvSpPr/>
      </dsp:nvSpPr>
      <dsp:spPr>
        <a:xfrm>
          <a:off x="58454" y="756403"/>
          <a:ext cx="2893869" cy="719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Нейропсихология</a:t>
          </a:r>
          <a:endParaRPr lang="ru-RU" sz="2400" kern="1200" dirty="0"/>
        </a:p>
      </dsp:txBody>
      <dsp:txXfrm>
        <a:off x="93599" y="791548"/>
        <a:ext cx="2823579" cy="649666"/>
      </dsp:txXfrm>
    </dsp:sp>
    <dsp:sp modelId="{A0E7E99C-6607-46A8-9700-4FCF47C7C236}">
      <dsp:nvSpPr>
        <dsp:cNvPr id="0" name=""/>
        <dsp:cNvSpPr/>
      </dsp:nvSpPr>
      <dsp:spPr>
        <a:xfrm rot="5400000">
          <a:off x="5321497" y="-803909"/>
          <a:ext cx="614146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" tIns="7200" rIns="18000" bIns="7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влияние психики на возникновение соматических проявлений</a:t>
          </a:r>
          <a:endParaRPr lang="ru-RU" sz="1600" kern="1200" dirty="0"/>
        </a:p>
      </dsp:txBody>
      <dsp:txXfrm rot="-5400000">
        <a:off x="2952323" y="1595245"/>
        <a:ext cx="5322514" cy="554186"/>
      </dsp:txXfrm>
    </dsp:sp>
    <dsp:sp modelId="{5ED7569A-1173-455A-96D0-CD11F1748DD0}">
      <dsp:nvSpPr>
        <dsp:cNvPr id="0" name=""/>
        <dsp:cNvSpPr/>
      </dsp:nvSpPr>
      <dsp:spPr>
        <a:xfrm>
          <a:off x="58454" y="1512358"/>
          <a:ext cx="2893869" cy="719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Психосоматика</a:t>
          </a:r>
          <a:r>
            <a:rPr lang="ru-RU" sz="2400" b="1" kern="1200" dirty="0" smtClean="0"/>
            <a:t> </a:t>
          </a:r>
          <a:endParaRPr lang="ru-RU" sz="2400" kern="1200" dirty="0"/>
        </a:p>
      </dsp:txBody>
      <dsp:txXfrm>
        <a:off x="93599" y="1547503"/>
        <a:ext cx="2823579" cy="649666"/>
      </dsp:txXfrm>
    </dsp:sp>
    <dsp:sp modelId="{1599BC20-3069-4AEC-A9E0-53F55E5605EC}">
      <dsp:nvSpPr>
        <dsp:cNvPr id="0" name=""/>
        <dsp:cNvSpPr/>
      </dsp:nvSpPr>
      <dsp:spPr>
        <a:xfrm rot="5400000">
          <a:off x="5321497" y="-47955"/>
          <a:ext cx="614146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" tIns="7200" rIns="18000" bIns="7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гигиена психической жизни</a:t>
          </a:r>
          <a:endParaRPr lang="ru-RU" sz="1600" kern="1200" dirty="0"/>
        </a:p>
      </dsp:txBody>
      <dsp:txXfrm rot="-5400000">
        <a:off x="2952323" y="2351199"/>
        <a:ext cx="5322514" cy="554186"/>
      </dsp:txXfrm>
    </dsp:sp>
    <dsp:sp modelId="{787ABF5F-D276-4541-B8C0-09CFAF4891A4}">
      <dsp:nvSpPr>
        <dsp:cNvPr id="0" name=""/>
        <dsp:cNvSpPr/>
      </dsp:nvSpPr>
      <dsp:spPr>
        <a:xfrm>
          <a:off x="58454" y="2268313"/>
          <a:ext cx="2893869" cy="719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Психогигиена</a:t>
          </a:r>
          <a:endParaRPr lang="ru-RU" sz="2400" kern="1200" dirty="0"/>
        </a:p>
      </dsp:txBody>
      <dsp:txXfrm>
        <a:off x="93599" y="2303458"/>
        <a:ext cx="2823579" cy="649666"/>
      </dsp:txXfrm>
    </dsp:sp>
    <dsp:sp modelId="{022C4DB2-6F3B-4F96-9723-AB474916B3DE}">
      <dsp:nvSpPr>
        <dsp:cNvPr id="0" name=""/>
        <dsp:cNvSpPr/>
      </dsp:nvSpPr>
      <dsp:spPr>
        <a:xfrm rot="5400000">
          <a:off x="5321497" y="707999"/>
          <a:ext cx="614146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" tIns="7200" rIns="18000" bIns="7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предупреждение расстройств психической деятельности</a:t>
          </a:r>
          <a:endParaRPr lang="ru-RU" sz="1600" kern="1200" dirty="0"/>
        </a:p>
      </dsp:txBody>
      <dsp:txXfrm rot="-5400000">
        <a:off x="2952323" y="3107153"/>
        <a:ext cx="5322514" cy="554186"/>
      </dsp:txXfrm>
    </dsp:sp>
    <dsp:sp modelId="{E6EABED0-A1E7-41FB-ABD1-ECED8366860F}">
      <dsp:nvSpPr>
        <dsp:cNvPr id="0" name=""/>
        <dsp:cNvSpPr/>
      </dsp:nvSpPr>
      <dsp:spPr>
        <a:xfrm>
          <a:off x="58454" y="3024268"/>
          <a:ext cx="2893869" cy="719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/>
            <a:t>Психопрофилактика</a:t>
          </a:r>
          <a:endParaRPr lang="ru-RU" sz="2300" kern="1200" dirty="0"/>
        </a:p>
      </dsp:txBody>
      <dsp:txXfrm>
        <a:off x="93599" y="3059413"/>
        <a:ext cx="2823579" cy="649666"/>
      </dsp:txXfrm>
    </dsp:sp>
    <dsp:sp modelId="{5C53D411-318E-48CB-8BEB-44782B3EED11}">
      <dsp:nvSpPr>
        <dsp:cNvPr id="0" name=""/>
        <dsp:cNvSpPr/>
      </dsp:nvSpPr>
      <dsp:spPr>
        <a:xfrm rot="5400000">
          <a:off x="5321497" y="1463954"/>
          <a:ext cx="614146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" tIns="7200" rIns="18000" bIns="7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использование прямых методов воздействия на психику, для устранения болезненных расстройств у больного</a:t>
          </a:r>
          <a:endParaRPr lang="ru-RU" sz="1600" kern="1200" dirty="0"/>
        </a:p>
      </dsp:txBody>
      <dsp:txXfrm rot="-5400000">
        <a:off x="2952323" y="3863108"/>
        <a:ext cx="5322514" cy="554186"/>
      </dsp:txXfrm>
    </dsp:sp>
    <dsp:sp modelId="{2E918FD0-7EB6-48D5-B3EE-DB5797E1D366}">
      <dsp:nvSpPr>
        <dsp:cNvPr id="0" name=""/>
        <dsp:cNvSpPr/>
      </dsp:nvSpPr>
      <dsp:spPr>
        <a:xfrm>
          <a:off x="58454" y="3780223"/>
          <a:ext cx="2893869" cy="719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Психотерапия</a:t>
          </a:r>
          <a:endParaRPr lang="ru-RU" sz="2400" kern="1200" dirty="0"/>
        </a:p>
      </dsp:txBody>
      <dsp:txXfrm>
        <a:off x="93599" y="3815368"/>
        <a:ext cx="2823579" cy="649666"/>
      </dsp:txXfrm>
    </dsp:sp>
    <dsp:sp modelId="{737D2144-6AB6-46A1-8D54-CA7B59F1D387}">
      <dsp:nvSpPr>
        <dsp:cNvPr id="0" name=""/>
        <dsp:cNvSpPr/>
      </dsp:nvSpPr>
      <dsp:spPr>
        <a:xfrm rot="5400000">
          <a:off x="5321497" y="2219909"/>
          <a:ext cx="614146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" tIns="7200" rIns="18000" bIns="7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психологическое воздействие на пациента, для выработки навыков эффективной деятельности, способствующей личностному росту, адаптации</a:t>
          </a:r>
          <a:endParaRPr lang="ru-RU" sz="1600" kern="1200" dirty="0"/>
        </a:p>
      </dsp:txBody>
      <dsp:txXfrm rot="-5400000">
        <a:off x="2952323" y="4619063"/>
        <a:ext cx="5322514" cy="554186"/>
      </dsp:txXfrm>
    </dsp:sp>
    <dsp:sp modelId="{F7EFD11A-2754-4AF9-99D5-D7D4C4BDC0E2}">
      <dsp:nvSpPr>
        <dsp:cNvPr id="0" name=""/>
        <dsp:cNvSpPr/>
      </dsp:nvSpPr>
      <dsp:spPr>
        <a:xfrm>
          <a:off x="58454" y="4536177"/>
          <a:ext cx="2893869" cy="719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Психокоррекция</a:t>
          </a:r>
          <a:endParaRPr lang="ru-RU" sz="2400" kern="1200" dirty="0"/>
        </a:p>
      </dsp:txBody>
      <dsp:txXfrm>
        <a:off x="93599" y="4571322"/>
        <a:ext cx="2823579" cy="649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25142-799C-409E-B126-403C3BD2F790}">
      <dsp:nvSpPr>
        <dsp:cNvPr id="0" name=""/>
        <dsp:cNvSpPr/>
      </dsp:nvSpPr>
      <dsp:spPr>
        <a:xfrm>
          <a:off x="6335" y="-72534"/>
          <a:ext cx="3620720" cy="120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ОБЩАЯ МЕДИЦИНСКАЯ ПСИХОЛОГИЯ</a:t>
          </a:r>
          <a:endParaRPr lang="ru-RU" sz="2400" b="1" i="0" kern="1200" dirty="0"/>
        </a:p>
      </dsp:txBody>
      <dsp:txXfrm>
        <a:off x="6335" y="-72534"/>
        <a:ext cx="3620720" cy="1202210"/>
      </dsp:txXfrm>
    </dsp:sp>
    <dsp:sp modelId="{66D640DE-40DB-4BBF-8BC5-B764B9ABD55D}">
      <dsp:nvSpPr>
        <dsp:cNvPr id="0" name=""/>
        <dsp:cNvSpPr/>
      </dsp:nvSpPr>
      <dsp:spPr>
        <a:xfrm>
          <a:off x="6335" y="1065453"/>
          <a:ext cx="3620720" cy="40084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психология больного, медработника, общения медработника и больного, атмосфера в ЛПУ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учение о психосоматических и </a:t>
          </a:r>
          <a:r>
            <a:rPr lang="ru-RU" sz="1800" kern="1200" dirty="0" err="1" smtClean="0"/>
            <a:t>соматопсихических</a:t>
          </a:r>
          <a:r>
            <a:rPr lang="ru-RU" sz="1800" kern="1200" dirty="0" smtClean="0"/>
            <a:t> взаимовлияниях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учение об индивидуальности, эволюции и этапах ее постнатального онтогенеза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медицинская деонтология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психогигиена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общая психотерапия</a:t>
          </a:r>
          <a:endParaRPr lang="ru-RU" sz="1800" kern="1200" dirty="0"/>
        </a:p>
      </dsp:txBody>
      <dsp:txXfrm>
        <a:off x="6335" y="1065453"/>
        <a:ext cx="3620720" cy="4008428"/>
      </dsp:txXfrm>
    </dsp:sp>
    <dsp:sp modelId="{308D9A01-FACD-4809-8689-39D2765B9EDF}">
      <dsp:nvSpPr>
        <dsp:cNvPr id="0" name=""/>
        <dsp:cNvSpPr/>
      </dsp:nvSpPr>
      <dsp:spPr>
        <a:xfrm>
          <a:off x="4099814" y="-72534"/>
          <a:ext cx="4123450" cy="120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ЧАСТНАЯ МЕДИЦИНСКАЯ ПСИХОЛОГИЯ </a:t>
          </a:r>
          <a:endParaRPr lang="ru-RU" sz="2400" b="1" i="0" kern="1200" dirty="0"/>
        </a:p>
      </dsp:txBody>
      <dsp:txXfrm>
        <a:off x="4099814" y="-72534"/>
        <a:ext cx="4123450" cy="1202210"/>
      </dsp:txXfrm>
    </dsp:sp>
    <dsp:sp modelId="{28B8F081-65D0-439F-A2E4-26BA9E026D80}">
      <dsp:nvSpPr>
        <dsp:cNvPr id="0" name=""/>
        <dsp:cNvSpPr/>
      </dsp:nvSpPr>
      <dsp:spPr>
        <a:xfrm>
          <a:off x="4099814" y="1065453"/>
          <a:ext cx="4123450" cy="40084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психические процессы у психически больных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психика больных на этапах подготовки, выполнения хирургических вмешательств и в послеоперационный период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особенности психики больных, страдающих различными заболеваниями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психика больных с дефектами органов и систем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особенности психики больных при проведении экспертиз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психика больных алкоголизмом и наркоманией;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частная психотерапия</a:t>
          </a:r>
          <a:endParaRPr lang="ru-RU" sz="1600" kern="1200" dirty="0"/>
        </a:p>
      </dsp:txBody>
      <dsp:txXfrm>
        <a:off x="4099814" y="1065453"/>
        <a:ext cx="4123450" cy="4008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D8858-8B08-484A-A6AD-F4A341707EAE}">
      <dsp:nvSpPr>
        <dsp:cNvPr id="0" name=""/>
        <dsp:cNvSpPr/>
      </dsp:nvSpPr>
      <dsp:spPr>
        <a:xfrm>
          <a:off x="0" y="597102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5D206-327F-4C75-BBD3-66E4645E9E7C}">
      <dsp:nvSpPr>
        <dsp:cNvPr id="0" name=""/>
        <dsp:cNvSpPr/>
      </dsp:nvSpPr>
      <dsp:spPr>
        <a:xfrm>
          <a:off x="411480" y="50982"/>
          <a:ext cx="6398431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НАБЛЮДЕНИЕ</a:t>
          </a:r>
          <a:endParaRPr lang="ru-RU" sz="2400" b="1" kern="1200" dirty="0"/>
        </a:p>
      </dsp:txBody>
      <dsp:txXfrm>
        <a:off x="464799" y="104301"/>
        <a:ext cx="6291793" cy="985602"/>
      </dsp:txXfrm>
    </dsp:sp>
    <dsp:sp modelId="{5C1B4C3B-2210-466D-B07C-6244E174A928}">
      <dsp:nvSpPr>
        <dsp:cNvPr id="0" name=""/>
        <dsp:cNvSpPr/>
      </dsp:nvSpPr>
      <dsp:spPr>
        <a:xfrm>
          <a:off x="0" y="2275422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6FC5C-43EE-49BC-BA23-666A69526AEE}">
      <dsp:nvSpPr>
        <dsp:cNvPr id="0" name=""/>
        <dsp:cNvSpPr/>
      </dsp:nvSpPr>
      <dsp:spPr>
        <a:xfrm>
          <a:off x="411480" y="1729302"/>
          <a:ext cx="6398431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КЛИНИКО-ПСИХОЛОГИЧЕСКИЙ МЕТОД</a:t>
          </a:r>
          <a:endParaRPr lang="ru-RU" sz="2400" kern="1200" dirty="0"/>
        </a:p>
      </dsp:txBody>
      <dsp:txXfrm>
        <a:off x="464799" y="1782621"/>
        <a:ext cx="6291793" cy="985602"/>
      </dsp:txXfrm>
    </dsp:sp>
    <dsp:sp modelId="{E3488001-A1AD-4AC6-8334-AD12B36A940D}">
      <dsp:nvSpPr>
        <dsp:cNvPr id="0" name=""/>
        <dsp:cNvSpPr/>
      </dsp:nvSpPr>
      <dsp:spPr>
        <a:xfrm>
          <a:off x="0" y="3953742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261F7-FACE-4EB5-BF73-2DCC94C466D4}">
      <dsp:nvSpPr>
        <dsp:cNvPr id="0" name=""/>
        <dsp:cNvSpPr/>
      </dsp:nvSpPr>
      <dsp:spPr>
        <a:xfrm>
          <a:off x="411480" y="3407622"/>
          <a:ext cx="6398431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ЭКСПЕРИМЕНТАЛЬНО-ПСИХОЛОГИЧЕСКИЙ МЕТОД</a:t>
          </a:r>
          <a:endParaRPr lang="ru-RU" sz="2400" b="1" i="0" kern="1200" dirty="0"/>
        </a:p>
      </dsp:txBody>
      <dsp:txXfrm>
        <a:off x="464799" y="3460941"/>
        <a:ext cx="6291793" cy="9856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09187-91A2-45FE-8C2E-71DF1E9BCDEB}">
      <dsp:nvSpPr>
        <dsp:cNvPr id="0" name=""/>
        <dsp:cNvSpPr/>
      </dsp:nvSpPr>
      <dsp:spPr>
        <a:xfrm>
          <a:off x="0" y="106"/>
          <a:ext cx="8136904" cy="57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Физическое (биологическое) здоровье</a:t>
          </a:r>
          <a:endParaRPr lang="ru-RU" sz="2400" kern="1200" dirty="0"/>
        </a:p>
      </dsp:txBody>
      <dsp:txXfrm>
        <a:off x="27888" y="27994"/>
        <a:ext cx="8081128" cy="515513"/>
      </dsp:txXfrm>
    </dsp:sp>
    <dsp:sp modelId="{DB57EBAB-E459-42C5-B4C1-E0AB55E61509}">
      <dsp:nvSpPr>
        <dsp:cNvPr id="0" name=""/>
        <dsp:cNvSpPr/>
      </dsp:nvSpPr>
      <dsp:spPr>
        <a:xfrm>
          <a:off x="0" y="571395"/>
          <a:ext cx="8136904" cy="535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нормальное состояние органов и всех систем, что в купе и составляет здоровье организма</a:t>
          </a:r>
          <a:endParaRPr lang="ru-RU" sz="1800" kern="1200" dirty="0"/>
        </a:p>
      </dsp:txBody>
      <dsp:txXfrm>
        <a:off x="0" y="571395"/>
        <a:ext cx="8136904" cy="535693"/>
      </dsp:txXfrm>
    </dsp:sp>
    <dsp:sp modelId="{06D13A72-DF8C-4B24-8C6A-BF7BA604BC83}">
      <dsp:nvSpPr>
        <dsp:cNvPr id="0" name=""/>
        <dsp:cNvSpPr/>
      </dsp:nvSpPr>
      <dsp:spPr>
        <a:xfrm>
          <a:off x="0" y="1107088"/>
          <a:ext cx="8136904" cy="57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Социальное здоровье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27888" y="1134976"/>
        <a:ext cx="8081128" cy="515513"/>
      </dsp:txXfrm>
    </dsp:sp>
    <dsp:sp modelId="{5363811F-481E-46C1-AC72-8EECC9FD0A3F}">
      <dsp:nvSpPr>
        <dsp:cNvPr id="0" name=""/>
        <dsp:cNvSpPr/>
      </dsp:nvSpPr>
      <dsp:spPr>
        <a:xfrm>
          <a:off x="0" y="1678378"/>
          <a:ext cx="8136904" cy="535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определяется моральными принципами, которые и являются основой социальной жизни человека</a:t>
          </a:r>
          <a:endParaRPr lang="ru-RU" sz="1800" kern="1200" dirty="0"/>
        </a:p>
      </dsp:txBody>
      <dsp:txXfrm>
        <a:off x="0" y="1678378"/>
        <a:ext cx="8136904" cy="535693"/>
      </dsp:txXfrm>
    </dsp:sp>
    <dsp:sp modelId="{B015546F-C639-4C94-9BBE-9C95B58AF4B9}">
      <dsp:nvSpPr>
        <dsp:cNvPr id="0" name=""/>
        <dsp:cNvSpPr/>
      </dsp:nvSpPr>
      <dsp:spPr>
        <a:xfrm>
          <a:off x="0" y="2199802"/>
          <a:ext cx="8136904" cy="57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Психическое здоровье</a:t>
          </a:r>
          <a:endParaRPr lang="ru-RU" sz="2400" kern="1200" dirty="0"/>
        </a:p>
      </dsp:txBody>
      <dsp:txXfrm>
        <a:off x="27888" y="2227690"/>
        <a:ext cx="8081128" cy="515513"/>
      </dsp:txXfrm>
    </dsp:sp>
    <dsp:sp modelId="{CF3781FC-0A71-4992-B6AF-29A904F0FDB9}">
      <dsp:nvSpPr>
        <dsp:cNvPr id="0" name=""/>
        <dsp:cNvSpPr/>
      </dsp:nvSpPr>
      <dsp:spPr>
        <a:xfrm>
          <a:off x="0" y="2785360"/>
          <a:ext cx="8136904" cy="1030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состояние душевного благополучия, характеризующееся отсутствием болезненных психических проявлений и обеспечивающее адекватную условиям окружающей действительности регуляцию поведении и деятельности</a:t>
          </a:r>
          <a:endParaRPr lang="ru-RU" sz="1800" kern="1200" dirty="0"/>
        </a:p>
      </dsp:txBody>
      <dsp:txXfrm>
        <a:off x="0" y="2785360"/>
        <a:ext cx="8136904" cy="1030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09CF0-94D7-402B-B773-47BFF1ABC215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BDFC5-32BE-41DC-8379-9FA9B8E20B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2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39E1358-1416-4948-BA79-D0BBCD2C3925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85F7-620B-47C6-8B96-F04BEA1E4A00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80F-D9D8-43F9-ACFC-225D36283EF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14FA5E-04D5-4FAB-9EC9-DC3B38A9B4C3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692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988-B6B8-4BC5-95B8-D528374ED285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65526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E12054-851A-4CC1-A51F-1ED4FEDBD68E}" type="datetime1">
              <a:rPr lang="ru-RU" smtClean="0">
                <a:solidFill>
                  <a:srgbClr val="DDE9EC"/>
                </a:solidFill>
              </a:rPr>
              <a:pPr/>
              <a:t>19.02.2018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>
              <a:solidFill>
                <a:srgbClr val="DDE9E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7E55E9-160E-49AE-ADDF-8895F8519231}" type="slidenum">
              <a:rPr lang="ru-RU" smtClean="0">
                <a:solidFill>
                  <a:srgbClr val="DDE9EC"/>
                </a:solidFill>
              </a:rPr>
              <a:pPr/>
              <a:t>‹#›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622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656-3935-4F74-A087-CB7E54ACD177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112440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0366-BEED-402A-96ED-DFBFF1EA2C0F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71238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F61-261C-48B8-B215-7C0EEC3246F1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70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3C6-762F-40C7-BC36-90A5A2143BB9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087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1EC6-69B8-4AA1-95B3-5494578DDB76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0245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75CD-182F-4999-8AAF-80A2D2C7AE9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ACE5-5D51-434C-84FD-F94010ACC874}" type="datetime1">
              <a:rPr lang="ru-RU" smtClean="0">
                <a:solidFill>
                  <a:srgbClr val="DDE9EC"/>
                </a:solidFill>
              </a:rPr>
              <a:pPr/>
              <a:t>19.02.2018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DE9E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DDE9EC"/>
                </a:solidFill>
              </a:rPr>
              <a:pPr/>
              <a:t>‹#›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805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496-723E-4C3E-A7AE-E567B15EAF9C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510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2101-FA98-41B6-B1BC-241858011009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6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4E9AFF-E413-45B5-9ED5-F2D584434D42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F25-0424-4CB4-9D2C-47DB8D9C1914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92D-26E5-4A93-9461-DD6BA0DD106E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0C76-64D2-4478-87C2-F96DF7E6CBD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D645-136E-4A1E-995E-F8239830901F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D77A-744F-4D13-96D2-E1C9194D5BE2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D0E9-3AA8-41F9-8B17-2861BAA7E8DA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47B80-6D79-46B1-BE85-BF20E2A79F9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7BEDBB-9822-445B-B285-9EB082752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22268D-0264-4A9B-B7B5-1C808A529D68}" type="datetime1">
              <a:rPr lang="ru-RU" smtClean="0">
                <a:solidFill>
                  <a:srgbClr val="464653"/>
                </a:solidFill>
              </a:rPr>
              <a:pPr/>
              <a:t>19.02.2018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11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МЕДИЦИНСКАЯ ПСИХОЛОГИЯ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 15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3077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ФГБОУ ВО КРАСГМУ ИМ. ПРОФ. В.Ф. ВОЙНО-ЯСЕНЕЦКОГО МИНЗДРАВА РОССИИ</a:t>
            </a:r>
          </a:p>
          <a:p>
            <a:pPr algn="ctr"/>
            <a:r>
              <a:rPr lang="ru-RU" dirty="0" smtClean="0"/>
              <a:t>ФАРМАЦЕВТИЧЕСКИЙ КОЛЛЕДЖ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07704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ПСИХОЛОГИЯ. КУРС ЛЕКЦИЙ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АВТОР: А.Ю. СМЕШНАЯ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600076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Красноярск, 2018</a:t>
            </a:r>
          </a:p>
        </p:txBody>
      </p:sp>
    </p:spTree>
    <p:extLst>
      <p:ext uri="{BB962C8B-B14F-4D97-AF65-F5344CB8AC3E}">
        <p14:creationId xmlns:p14="http://schemas.microsoft.com/office/powerpoint/2010/main" xmlns="" val="19160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КРИТЕРИИ ПСИХИЧЕСКОГО ЗДОРОВЬЯ (УШАКОВ Г.К.)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496944" cy="4937760"/>
          </a:xfrm>
        </p:spPr>
        <p:txBody>
          <a:bodyPr>
            <a:noAutofit/>
          </a:bodyPr>
          <a:lstStyle/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причинная </a:t>
            </a:r>
            <a:r>
              <a:rPr lang="ru-RU" sz="1900" dirty="0"/>
              <a:t>обусловленность психических явлений, их необходимость, упорядоченность;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соответствующая </a:t>
            </a:r>
            <a:r>
              <a:rPr lang="ru-RU" sz="1900" dirty="0"/>
              <a:t>возрасту человека зрелость чувств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максимальное </a:t>
            </a:r>
            <a:r>
              <a:rPr lang="ru-RU" sz="1900" dirty="0"/>
              <a:t>приближение субъективных образов к отражаемым объектам действительности и отношение человека к ней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соответствие </a:t>
            </a:r>
            <a:r>
              <a:rPr lang="ru-RU" sz="1900" dirty="0"/>
              <a:t>реакций </a:t>
            </a:r>
            <a:r>
              <a:rPr lang="ru-RU" sz="1900" dirty="0" smtClean="0"/>
              <a:t>силе </a:t>
            </a:r>
            <a:r>
              <a:rPr lang="ru-RU" sz="1900" dirty="0"/>
              <a:t>и </a:t>
            </a:r>
            <a:r>
              <a:rPr lang="ru-RU" sz="1900" dirty="0" smtClean="0"/>
              <a:t>частоте </a:t>
            </a:r>
            <a:r>
              <a:rPr lang="ru-RU" sz="1900" dirty="0"/>
              <a:t>внешних раздражителей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критический </a:t>
            </a:r>
            <a:r>
              <a:rPr lang="ru-RU" sz="1900" dirty="0"/>
              <a:t>подход к обстоятельствам жизни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способность </a:t>
            </a:r>
            <a:r>
              <a:rPr lang="ru-RU" sz="1900" dirty="0"/>
              <a:t>самоуправления поведением в соответствии с нормами, установившимися в разных коллективах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адекватность </a:t>
            </a:r>
            <a:r>
              <a:rPr lang="ru-RU" sz="1900" dirty="0"/>
              <a:t>реакций общественным обстоятельствам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чувство </a:t>
            </a:r>
            <a:r>
              <a:rPr lang="ru-RU" sz="1900" dirty="0"/>
              <a:t>ответственности за потомство и близких членов семьи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постоянство </a:t>
            </a:r>
            <a:r>
              <a:rPr lang="ru-RU" sz="1900" dirty="0"/>
              <a:t>и идентичность переживаний в однотипных обстоятельствах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способность </a:t>
            </a:r>
            <a:r>
              <a:rPr lang="ru-RU" sz="1900" dirty="0"/>
              <a:t>изменить способ поведения </a:t>
            </a:r>
            <a:r>
              <a:rPr lang="ru-RU" sz="1900" dirty="0" smtClean="0"/>
              <a:t>при смене </a:t>
            </a:r>
            <a:r>
              <a:rPr lang="ru-RU" sz="1900" dirty="0"/>
              <a:t>жизненных обстоятельств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самоутверждение </a:t>
            </a:r>
            <a:r>
              <a:rPr lang="ru-RU" sz="1900" dirty="0"/>
              <a:t>в обществе </a:t>
            </a:r>
            <a:r>
              <a:rPr lang="ru-RU" sz="1900" dirty="0" smtClean="0"/>
              <a:t>без </a:t>
            </a:r>
            <a:r>
              <a:rPr lang="ru-RU" sz="1900" dirty="0"/>
              <a:t>ущерба для остальных его членов</a:t>
            </a:r>
          </a:p>
          <a:p>
            <a:pPr marL="252000" indent="-252000">
              <a:spcBef>
                <a:spcPts val="300"/>
              </a:spcBef>
              <a:buFont typeface="+mj-lt"/>
              <a:buAutoNum type="arabicPeriod"/>
            </a:pPr>
            <a:r>
              <a:rPr lang="ru-RU" sz="1900" dirty="0" smtClean="0"/>
              <a:t>способность </a:t>
            </a:r>
            <a:r>
              <a:rPr lang="ru-RU" sz="1900" dirty="0"/>
              <a:t>планировать и осуществлять свой жизненный </a:t>
            </a:r>
            <a:r>
              <a:rPr lang="ru-RU" sz="1900" dirty="0" smtClean="0"/>
              <a:t>путь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33623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85852" y="2571744"/>
            <a:ext cx="6215106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>
                <a:solidFill>
                  <a:srgbClr val="464653"/>
                </a:solidFill>
              </a:rPr>
              <a:pPr/>
              <a:t>11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2800" dirty="0"/>
              <a:t>Медицинская психология: предмет и задачи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2800" dirty="0"/>
              <a:t>Методы современной медицинской психологии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2800" dirty="0"/>
              <a:t>Психология здоровья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01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229600" cy="990600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МЕДИЦИНСКАЯ ПСИХОЛОГИЯ: </a:t>
            </a:r>
            <a:b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ПРЕДМЕТ И ЗАДАЧИ</a:t>
            </a:r>
            <a:endParaRPr lang="ru-RU" sz="2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91208"/>
            <a:ext cx="8568952" cy="2425824"/>
          </a:xfrm>
        </p:spPr>
        <p:txBody>
          <a:bodyPr>
            <a:normAutofit fontScale="92500" lnSpcReduction="10000"/>
          </a:bodyPr>
          <a:lstStyle/>
          <a:p>
            <a:pPr marL="0" indent="-45720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МЕДИЦИНСКАЯ ПСИХОЛОГИЯ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300" dirty="0" smtClean="0"/>
              <a:t>– </a:t>
            </a:r>
            <a:r>
              <a:rPr lang="ru-RU" dirty="0"/>
              <a:t>отрасль науки, направленная на решение теоретических и практических задач, связанных с </a:t>
            </a:r>
            <a:r>
              <a:rPr lang="ru-RU" dirty="0" err="1"/>
              <a:t>психопрофилактикой</a:t>
            </a:r>
            <a:r>
              <a:rPr lang="ru-RU" dirty="0"/>
              <a:t> заболеваний, диагностикой болезней и патологических состояний, а также вопросов, связанных с </a:t>
            </a:r>
            <a:r>
              <a:rPr lang="ru-RU" dirty="0" err="1"/>
              <a:t>психокоррекционными</a:t>
            </a:r>
            <a:r>
              <a:rPr lang="ru-RU" dirty="0"/>
              <a:t> формами влияния на процессы выздоровления, </a:t>
            </a:r>
            <a:r>
              <a:rPr lang="ru-RU" dirty="0" smtClean="0"/>
              <a:t>решение различных </a:t>
            </a:r>
            <a:r>
              <a:rPr lang="ru-RU" dirty="0"/>
              <a:t>экспертных вопросов, социальной и трудовой реабилитации больных людей.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3938280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cs typeface="Aharoni" panose="02010803020104030203" pitchFamily="2" charset="-79"/>
              </a:rPr>
              <a:t>ПРЕДМЕТ МЕДИЦИНСКОЙ ПСИХОЛОГИИ: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haroni" panose="02010803020104030203" pitchFamily="2" charset="-79"/>
              </a:rPr>
              <a:t>особенности </a:t>
            </a:r>
            <a:r>
              <a:rPr lang="ru-RU" sz="2400" dirty="0">
                <a:cs typeface="Aharoni" panose="02010803020104030203" pitchFamily="2" charset="-79"/>
              </a:rPr>
              <a:t>психики больного и их влияние на здоровье и </a:t>
            </a:r>
            <a:r>
              <a:rPr lang="ru-RU" sz="2400" dirty="0" smtClean="0">
                <a:cs typeface="Aharoni" panose="02010803020104030203" pitchFamily="2" charset="-79"/>
              </a:rPr>
              <a:t>болезнь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haroni" panose="02010803020104030203" pitchFamily="2" charset="-79"/>
              </a:rPr>
              <a:t>обеспечение </a:t>
            </a:r>
            <a:r>
              <a:rPr lang="ru-RU" sz="2400" dirty="0">
                <a:cs typeface="Aharoni" panose="02010803020104030203" pitchFamily="2" charset="-79"/>
              </a:rPr>
              <a:t>оптимальной системы позитивных психологических </a:t>
            </a:r>
            <a:r>
              <a:rPr lang="ru-RU" sz="2400" dirty="0" smtClean="0">
                <a:cs typeface="Aharoni" panose="02010803020104030203" pitchFamily="2" charset="-79"/>
              </a:rPr>
              <a:t>воздействий</a:t>
            </a:r>
            <a:endParaRPr lang="ru-RU" sz="24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7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МЕДИЦИНСКАЯ ПСИХОЛОГИЯ: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ПРЕДМЕТ И ЗАДАЧИ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3610744" cy="4816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ОТРАСЛИ МЕДИЦИНСКОЙ ПСИХОЛОГИИ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 smtClean="0"/>
              <a:t>Патопсихология</a:t>
            </a:r>
            <a:r>
              <a:rPr lang="ru-RU" sz="2400" dirty="0" smtClean="0"/>
              <a:t> 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/>
              <a:t>Н</a:t>
            </a:r>
            <a:r>
              <a:rPr lang="ru-RU" sz="2400" b="1" dirty="0" smtClean="0"/>
              <a:t>ейропсихология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 err="1" smtClean="0"/>
              <a:t>Психосоматика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 smtClean="0"/>
              <a:t>Психогигиена</a:t>
            </a:r>
            <a:r>
              <a:rPr lang="ru-RU" sz="2400" dirty="0" smtClean="0"/>
              <a:t> 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 err="1" smtClean="0"/>
              <a:t>Психопрофилактика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 smtClean="0"/>
              <a:t>Психотерапия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/>
              <a:t>Психокоррекция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941838262"/>
              </p:ext>
            </p:extLst>
          </p:nvPr>
        </p:nvGraphicFramePr>
        <p:xfrm>
          <a:off x="3851920" y="1268760"/>
          <a:ext cx="51125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51920" y="5229200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К.К. Платонов. </a:t>
            </a:r>
            <a:br>
              <a:rPr lang="ru-RU" sz="2000" dirty="0" smtClean="0"/>
            </a:br>
            <a:r>
              <a:rPr lang="ru-RU" sz="2000" dirty="0" smtClean="0"/>
              <a:t>Структура медицинской психологии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504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b="1" dirty="0" smtClean="0"/>
              <a:t>ОТРАСЛИ МЕДИЦИНСКОЙ ПСИХОЛОГИИ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89842008"/>
              </p:ext>
            </p:extLst>
          </p:nvPr>
        </p:nvGraphicFramePr>
        <p:xfrm>
          <a:off x="323528" y="1052736"/>
          <a:ext cx="83632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275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ОБЩАЯ И ЧАСТНАЯ МЕДИЦИНСКАЯ ПСИХОЛОГИЯ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0878861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363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МЕТОДЫ СОВРЕМЕННОЙ МЕДИЦИНСКОЙ ПСИХОЛОГИИ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56921337"/>
              </p:ext>
            </p:extLst>
          </p:nvPr>
        </p:nvGraphicFramePr>
        <p:xfrm>
          <a:off x="457200" y="1372195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209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ПСИХОЛОГИЯ ЗДОРОВЬЯ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320480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ПСИХОЛОГИЯ ЗДОРОВЬЯ </a:t>
            </a:r>
            <a:r>
              <a:rPr lang="ru-RU" sz="2800" dirty="0" smtClean="0"/>
              <a:t>– </a:t>
            </a:r>
            <a:r>
              <a:rPr lang="ru-RU" sz="2800" dirty="0"/>
              <a:t>это наука о психологических причинах здоровья, о методах и средствах его сохранения, укрепления и развития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 smtClean="0"/>
          </a:p>
          <a:p>
            <a:pPr marL="274320" lvl="1" indent="0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Цель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психологии здоровья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человека</a:t>
            </a:r>
            <a:r>
              <a:rPr lang="ru-RU" sz="2600" dirty="0" smtClean="0"/>
              <a:t>: </a:t>
            </a:r>
            <a:r>
              <a:rPr lang="ru-RU" sz="2600" dirty="0"/>
              <a:t>поддержание и укрепление естественного здоровья, открытие новых возможностей организма с опорой на духовные основы и психологический фактор.</a:t>
            </a:r>
          </a:p>
        </p:txBody>
      </p:sp>
    </p:spTree>
    <p:extLst>
      <p:ext uri="{BB962C8B-B14F-4D97-AF65-F5344CB8AC3E}">
        <p14:creationId xmlns:p14="http://schemas.microsoft.com/office/powerpoint/2010/main" xmlns="" val="21336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УРОВНИ ЗДОРОВЬЯ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EDBB-9822-445B-B285-9EB08275299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91208"/>
            <a:ext cx="8229600" cy="1129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ЗДОРОВЬЕ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sz="2400" dirty="0" smtClean="0"/>
              <a:t>состояние </a:t>
            </a:r>
            <a:r>
              <a:rPr lang="ru-RU" sz="2400" dirty="0"/>
              <a:t>полного физического, психологического и социального </a:t>
            </a:r>
            <a:r>
              <a:rPr lang="ru-RU" sz="2400" dirty="0" smtClean="0"/>
              <a:t>благополучия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а не просто отсутствие заболевания или </a:t>
            </a:r>
            <a:r>
              <a:rPr lang="ru-RU" sz="2400" dirty="0" smtClean="0"/>
              <a:t>неполноценности (ВОЗ, 1947 г.)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4745790"/>
              </p:ext>
            </p:extLst>
          </p:nvPr>
        </p:nvGraphicFramePr>
        <p:xfrm>
          <a:off x="539552" y="2420888"/>
          <a:ext cx="813690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720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637</TotalTime>
  <Words>562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Начальная</vt:lpstr>
      <vt:lpstr>1_Начальная</vt:lpstr>
      <vt:lpstr>МЕДИЦИНСКАЯ ПСИХОЛОГИЯ</vt:lpstr>
      <vt:lpstr>План лекции</vt:lpstr>
      <vt:lpstr>МЕДИЦИНСКАЯ ПСИХОЛОГИЯ:  ПРЕДМЕТ И ЗАДАЧИ</vt:lpstr>
      <vt:lpstr>МЕДИЦИНСКАЯ ПСИХОЛОГИЯ:  ПРЕДМЕТ И ЗАДАЧИ</vt:lpstr>
      <vt:lpstr>ОТРАСЛИ МЕДИЦИНСКОЙ ПСИХОЛОГИИ</vt:lpstr>
      <vt:lpstr>ОБЩАЯ И ЧАСТНАЯ МЕДИЦИНСКАЯ ПСИХОЛОГИЯ</vt:lpstr>
      <vt:lpstr>МЕТОДЫ СОВРЕМЕННОЙ МЕДИЦИНСКОЙ ПСИХОЛОГИИ</vt:lpstr>
      <vt:lpstr>ПСИХОЛОГИЯ ЗДОРОВЬЯ</vt:lpstr>
      <vt:lpstr>УРОВНИ ЗДОРОВЬЯ</vt:lpstr>
      <vt:lpstr>КРИТЕРИИ ПСИХИЧЕСКОГО ЗДОРОВЬЯ (УШАКОВ Г.К.)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МЕДИЦИНСКАЯ ПСИХОЛОГИЯ</dc:title>
  <dc:creator>GoodWin</dc:creator>
  <cp:lastModifiedBy>rupenko</cp:lastModifiedBy>
  <cp:revision>16</cp:revision>
  <dcterms:created xsi:type="dcterms:W3CDTF">2018-02-10T12:47:05Z</dcterms:created>
  <dcterms:modified xsi:type="dcterms:W3CDTF">2018-02-19T03:38:15Z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