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E8589-04DA-4BD6-91BB-31D253BD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36ADB5-0DE5-407A-99E2-C7FA56EC6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8E452-7BE4-4C0F-A209-668947BA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FC26D-CCC8-4234-A076-62B2EEE1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172C5-71BC-4317-9543-9C05F63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6EE8-7723-4244-B8FC-7B088C38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DDA26-0602-4004-BA07-806679A33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47800-B496-4E2D-A46D-9A1AE8FC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88994-17B3-488A-98DE-7DB2F6C3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EC7AA-5A52-425E-8019-F950CE0B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8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CBCFCF-8405-4D05-AA3F-EAF33A0E0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CFBC88-BA76-40A2-82E7-7B964290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3CF71-AEC4-4514-8E00-4E17DBD1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8C3EC-2677-47C1-8678-573AC0D1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0E42E-DDD0-4AF3-B2C2-E7DD884F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22BA2-5B47-437A-A4E2-5AF4CB40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92A00-14C1-4D4C-86C1-0F853932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2F006-D8BC-44DE-A4EC-50203319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E8FC1-A404-464A-B45D-B92D22CA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B6D8A-CEFE-407C-91C7-694404C5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0BB9C-DA2D-461F-B3BC-CA982864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050BCD-7183-4E6E-A22B-132FC34B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F6208-FBDF-411B-8F77-E0F54F06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38E0F-43F4-45DA-BDCA-96F14D7C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42DE1-C573-434D-AE36-37BC38A0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51D6D-633A-47BB-BB18-835D4CF2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3A7D6-C037-46A2-BC3A-403A5444C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2C1746-E5DC-46A0-9091-71D5F702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36888-1BF5-4B76-A86C-B91B1EA7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FBE86-6483-4AC3-A9E4-1401771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DA7D94-F7F7-4BC9-B7CB-21EB841A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6D0F8-FE38-44DC-AED3-570F825D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1CA79A-6992-4ABF-9D67-9F2E40A6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BF0F4C-220C-4493-9E7A-9D0402A43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8E05A4-395D-49C0-B961-F984BF2B9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0985EF-91E6-495B-A311-961DDB5C1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018A3-A32E-47E8-988E-E17E91C5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671E2F-23DB-4F05-A663-D7AE7A9B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4C0A51-43F6-41AB-ACCD-F54ACF6B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06B6F-8BFB-4901-83E0-6429D329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C00B-831F-4075-B2F4-E61EC453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7851CA-D9FC-4778-AEC7-FEB937F6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8B241-C3EB-4EB1-8BB5-EA3B30E6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BFE122-5DC0-4AAF-A92C-49E5AFFD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D58E5B-8843-431B-89E6-93B866B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CA1E9-6876-4F79-B31D-22178535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93233-C435-4D45-9EBC-8F9C9D7C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70CCF-B787-47CF-859D-D7A021C6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09D7B-1C56-4F3D-A2E3-E2F811D3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E6979-6E8E-453F-BADF-4714D8F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70724-184D-43F1-8D89-4091AC3B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DCF35-AA72-445E-B366-ADDB80B8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2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78D04-489E-40A9-B066-0DA23415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1FA465-9F89-4346-B7A4-17AD9BD6E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51CF69-7FD0-4B85-ACEC-F22A211A0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C53B7B-C26E-487A-AFBF-1BE6E16A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BE512-BD74-4F85-828A-1013D5FC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D82B1-C98D-4E15-A403-57A05E4B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969D5-BD96-45BA-B757-355A90F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56444-B922-4556-8A15-9EF918F9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F9A4D-B399-44C7-AE33-C9139F74A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F37D-B67E-4314-B461-63E4B3E399A6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CC8D3-317B-425A-B66B-5EBB5B1B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1688E-BED0-4DF5-A6BC-96AC7885C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B9A8-C756-4A2C-9138-115DC2C5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60EFD-AE4F-470D-AC2D-4F02B48B7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7061"/>
            <a:ext cx="9144000" cy="3083877"/>
          </a:xfrm>
        </p:spPr>
        <p:txBody>
          <a:bodyPr>
            <a:noAutofit/>
          </a:bodyPr>
          <a:lstStyle/>
          <a:p>
            <a: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 ЭКСПЕРТИЗА</a:t>
            </a:r>
            <a:b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178048-E40E-442E-AA7F-C2F37ABC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некоторую роль в наступлении смерти при полном повешении играет вытяжение позвоночника по продольной оси и сдавление продолговатого мозга зубовидным отростком 2-го шейного позвонка.</a:t>
            </a:r>
          </a:p>
          <a:p>
            <a:pPr hangingPunct="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определенном количестве случаев асфиксии в генезе смерти приобретает значение такой фактор, как аспирация пищевых масс из желудка (при расположении узла петли спереди или сбоку шеи пищевод остается проходимым и рвота, вызываемая раздражением блуждающего нерва, может также привести к асфиксии).</a:t>
            </a:r>
          </a:p>
          <a:p>
            <a:pPr hangingPunct="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полного прекращения осознанных движений из-за отека бассейна мозжечка, и быстрой потери сознания самопомощь невозможна и повесившийся сам не может  освободиться  из затянувшейся петли.</a:t>
            </a:r>
          </a:p>
        </p:txBody>
      </p:sp>
    </p:spTree>
    <p:extLst>
      <p:ext uri="{BB962C8B-B14F-4D97-AF65-F5344CB8AC3E}">
        <p14:creationId xmlns:p14="http://schemas.microsoft.com/office/powerpoint/2010/main" val="31588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AB876-1F5A-4B5B-8863-493F389B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20" y="3593709"/>
            <a:ext cx="5048250" cy="3162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D1886-5E41-4BB6-946F-0160AB0C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2" y="0"/>
            <a:ext cx="10515600" cy="1325563"/>
          </a:xfrm>
        </p:spPr>
        <p:txBody>
          <a:bodyPr/>
          <a:lstStyle/>
          <a:p>
            <a:pPr algn="ctr"/>
            <a:r>
              <a:rPr lang="ru-RU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3B48B-502C-49B8-A9DD-B59C9956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1" y="1136307"/>
            <a:ext cx="7222587" cy="5405169"/>
          </a:xfrm>
        </p:spPr>
        <p:txBody>
          <a:bodyPr>
            <a:normAutofit/>
          </a:bodyPr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признаком сдавления шеи при повешении является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поверхностное повреждение кожи шеи,  являющее собой негативный след петли, морфологически представляющую собой ссадину кожи шеи. </a:t>
            </a:r>
          </a:p>
          <a:p>
            <a:pPr hangingPunct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представляет собой желобовидное вдавление, имеющее дно, стенки, верхний и нижний края (валики). Иногда, при наличии нескольких сдавливающих элементов, наблюдаются и промежуточные валики. </a:t>
            </a:r>
          </a:p>
        </p:txBody>
      </p:sp>
    </p:spTree>
    <p:extLst>
      <p:ext uri="{BB962C8B-B14F-4D97-AF65-F5344CB8AC3E}">
        <p14:creationId xmlns:p14="http://schemas.microsoft.com/office/powerpoint/2010/main" val="403162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4E479-A79E-40EF-B663-D62864D2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 при повешении: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00D29-8CAD-4257-91FF-22C41877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8" y="3221502"/>
            <a:ext cx="6131499" cy="3352873"/>
          </a:xfrm>
        </p:spPr>
        <p:txBody>
          <a:bodyPr>
            <a:normAutofit fontScale="77500" lnSpcReduction="20000"/>
          </a:bodyPr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Незамкнутая борозда (между ее концами определяется промежуток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кожи, соответствующий месту неплотного контакта  с материалом петли).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Иногда при отделении кожного лоскута в проекции СБ, на его внутренней поверхности, определяется так называемая «внутренняя» или «серебряная»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(признак Каспера), представляющая собой белесоватую серебристую полоску, которая может быть даже при отсутствии внешней СБ.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28FCD9-976E-400D-8D00-31387F91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77" y="2863583"/>
            <a:ext cx="5572125" cy="29718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CDB3884-BC64-440E-A515-71E5059914D4}"/>
              </a:ext>
            </a:extLst>
          </p:cNvPr>
          <p:cNvSpPr txBox="1">
            <a:spLocks/>
          </p:cNvSpPr>
          <p:nvPr/>
        </p:nvSpPr>
        <p:spPr>
          <a:xfrm>
            <a:off x="409978" y="1538020"/>
            <a:ext cx="11243603" cy="213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Располагается в верхней трети шеи (обычно между щитовидным хрящом и подъязычной костью).</a:t>
            </a:r>
          </a:p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Имеет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косовосходящее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в сторону узла.</a:t>
            </a:r>
          </a:p>
          <a:p>
            <a:pPr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Неравномерно выраженная.</a:t>
            </a:r>
          </a:p>
        </p:txBody>
      </p:sp>
    </p:spTree>
    <p:extLst>
      <p:ext uri="{BB962C8B-B14F-4D97-AF65-F5344CB8AC3E}">
        <p14:creationId xmlns:p14="http://schemas.microsoft.com/office/powerpoint/2010/main" val="32835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E5588-5956-4F0D-8013-0ED3517F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 должна быть хорошо изучена и описана по плану: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753A8-B15B-44D2-B709-CDFEDE33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1. Расположение борозды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i="1" dirty="0"/>
              <a:t>2. Направление</a:t>
            </a:r>
          </a:p>
          <a:p>
            <a:pPr marL="0" indent="0">
              <a:buNone/>
            </a:pPr>
            <a:r>
              <a:rPr lang="ru-RU" i="1" dirty="0"/>
              <a:t>3. Наличие и выраженность валиков</a:t>
            </a:r>
          </a:p>
          <a:p>
            <a:pPr marL="0" indent="0">
              <a:buNone/>
            </a:pPr>
            <a:r>
              <a:rPr lang="ru-RU" i="1" dirty="0"/>
              <a:t>4. Ширина борозды на каждой поверхности шеи</a:t>
            </a:r>
          </a:p>
          <a:p>
            <a:pPr marL="0" indent="0">
              <a:buNone/>
            </a:pPr>
            <a:r>
              <a:rPr lang="ru-RU" i="1" dirty="0"/>
              <a:t>5. Глубина борозды на каждой поверхности шеи</a:t>
            </a:r>
          </a:p>
          <a:p>
            <a:pPr marL="0" indent="0">
              <a:buNone/>
            </a:pPr>
            <a:r>
              <a:rPr lang="ru-RU" i="1" dirty="0"/>
              <a:t>6. Дно борозды</a:t>
            </a:r>
          </a:p>
          <a:p>
            <a:pPr marL="0" indent="0">
              <a:buNone/>
            </a:pPr>
            <a:r>
              <a:rPr lang="ru-RU" i="1" dirty="0"/>
              <a:t>7. Наличие кровоизлияний, ссадин, волокон или микрочастиц материала петли по ходу </a:t>
            </a:r>
            <a:r>
              <a:rPr lang="ru-RU" i="1" dirty="0" err="1"/>
              <a:t>странгуляционной</a:t>
            </a:r>
            <a:r>
              <a:rPr lang="ru-RU" i="1" dirty="0"/>
              <a:t> борозды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4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EAB6-F6DD-4CAC-88FC-59ADC75A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признакам </a:t>
            </a:r>
            <a:r>
              <a:rPr lang="ru-RU" u="db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прижизненности</a:t>
            </a:r>
            <a:r>
              <a:rPr lang="ru-RU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повешенья можно отнести: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F504C-FF95-47C0-B725-BE0BC0F26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Бурый оттенок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борозды, свидетельствующий о наличии прижизненного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 по ходу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странгуляционной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валиках ущемленной кожи.  Для этого изымают кожу из области СБ. Причем это нужно делать до вскрытия, т.к. разрез кожи приводит к вытеканию крови из сосудов и пропитыванию ею кожи, ПЖК, мышц и создает картину прижизненных кровоизлияний. Кожа для исследования должна быть взята из участка вне трупного пятна. При этом изъятый кусочек кожи обязан включать верхний и нижний валики борозды и ограничиваться сверху и снизу неизмененной кожей. Края борозды должны быть промаркированы, для этого кусочек кожи должен иметь вид трапеции, меньшее основание которой соответствует верхнему краю, а большее – нижнему краю борозды.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22BF2-7FD6-47D4-AE9A-D4E625ED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Бокариуса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D8AAF-BBD3-4621-A053-8D7E1656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взятого кусочка кожи тщательно отделяют ПЖК, помещают кусочек кожи между двумя предметными стеклами, слегка сдавливая его, и рассматривают в проходящем свете. При этом обращают внимание на наличие расширенных мелких сосудов и кровоизлияний в краях борозды и отсутствие этих изменений в области дна.</a:t>
            </a:r>
          </a:p>
        </p:txBody>
      </p:sp>
      <p:pic>
        <p:nvPicPr>
          <p:cNvPr id="1026" name="Picture 2" descr="https://www.zdravosil.ru/uploads/posts/2015-05/83-332.jpg">
            <a:extLst>
              <a:ext uri="{FF2B5EF4-FFF2-40B4-BE49-F238E27FC236}">
                <a16:creationId xmlns:a16="http://schemas.microsoft.com/office/drawing/2014/main" id="{74706294-0A25-45F8-AA33-A8A80D20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57" y="3878213"/>
            <a:ext cx="6569270" cy="27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1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4F3970-E79C-4CD5-A578-7BF93BAB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hangingPunct="0"/>
            <a:r>
              <a:rPr lang="ru-RU" i="1" dirty="0"/>
              <a:t> Кровоизлияния в подкожно-жировую клетчатку и мышцы в проекции </a:t>
            </a:r>
            <a:r>
              <a:rPr lang="ru-RU" i="1" dirty="0" err="1"/>
              <a:t>странгуляционной</a:t>
            </a:r>
            <a:r>
              <a:rPr lang="ru-RU" i="1" dirty="0"/>
              <a:t> борозды.</a:t>
            </a:r>
            <a:endParaRPr lang="ru-RU" dirty="0"/>
          </a:p>
          <a:p>
            <a:pPr hangingPunct="0"/>
            <a:r>
              <a:rPr lang="ru-RU" i="1" dirty="0"/>
              <a:t>  Фуксиновая триада – при окраске по методу Ли в красный цвет прокрашиваются: 1. уплощенный эпидермис. 2. сосочковый слой дермы. 3. мышечные волокна.</a:t>
            </a:r>
          </a:p>
          <a:p>
            <a:pPr hangingPunct="0"/>
            <a:r>
              <a:rPr lang="ru-RU" i="1" dirty="0"/>
              <a:t> Кровоизлияния  в  толщу кончика языка при прикусе его во время судорог.</a:t>
            </a:r>
            <a:endParaRPr lang="ru-RU" dirty="0"/>
          </a:p>
          <a:p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B0997EE-6A4F-4F4A-847A-5EA89947FA61}"/>
              </a:ext>
            </a:extLst>
          </p:cNvPr>
          <p:cNvSpPr/>
          <p:nvPr/>
        </p:nvSpPr>
        <p:spPr>
          <a:xfrm>
            <a:off x="4906576" y="3390937"/>
            <a:ext cx="5362840" cy="325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68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7168E4-915A-43DC-B0CA-DFBBAB9A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3643532"/>
          </a:xfrm>
        </p:spPr>
        <p:txBody>
          <a:bodyPr>
            <a:normAutofit fontScale="925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подкожную мышцу шеи и ножки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кивательных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 в местах их прикрепления к ключице и грудине (признак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Вальхера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переднебоковые отделы межпозвоночных дисков поясничного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нижнегрудного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отделов позвоночника (признак Симона).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шлеммов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 (он находится в радужно-роговичном углу, в области перехода роговицы в склеру).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Непроизвольное мочеиспускание, дефекация и извержение семени.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A3996-79E5-441E-8B12-16CC09C8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724869"/>
            <a:ext cx="4549726" cy="30136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60B05-A6F3-4131-806C-CB722788B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08" y="3724869"/>
            <a:ext cx="3243629" cy="24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757A4-76E6-4CE8-8E13-0125CFC8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>
            <a:normAutofit/>
          </a:bodyPr>
          <a:lstStyle/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зону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каротид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(признак Мюссе).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ретробульбарную клетчатку.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Кровоизлияния в заднюю стенку глотки и заглоточную клетчатку (признак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Бруарделя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в лимфатические узлы, расположенные выше уровня странгуляции (подбородочные, поднижнечелюстные).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Кровотечение из носа и наружных слуховых проходов.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Переломы хрящей гортани или подъязычной кости с кровоизлиянием в мягкие ткани в областях переломов.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Анизокория при сильном, преимущественно одностороннем сдавлении шеи петлей.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1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5D17D9-774B-48AB-9503-E82D9F0D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74" y="0"/>
            <a:ext cx="5477021" cy="38013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AAEB-0532-4B4D-80FE-1A418FB9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325563"/>
          </a:xfrm>
        </p:spPr>
        <p:txBody>
          <a:bodyPr/>
          <a:lstStyle/>
          <a:p>
            <a:pPr algn="ctr"/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висения тела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06C6C-37FA-4AB7-9B97-36BD021D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9" y="2076761"/>
            <a:ext cx="7053775" cy="4010538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</a:pPr>
            <a:r>
              <a:rPr lang="ru-RU" i="1" dirty="0"/>
              <a:t>1. Признак </a:t>
            </a:r>
            <a:r>
              <a:rPr lang="ru-RU" i="1" dirty="0" err="1"/>
              <a:t>Амюсса</a:t>
            </a:r>
            <a:endParaRPr lang="ru-RU" i="1" dirty="0"/>
          </a:p>
          <a:p>
            <a:pPr marL="0" indent="0" hangingPunct="0">
              <a:lnSpc>
                <a:spcPct val="100000"/>
              </a:lnSpc>
              <a:buNone/>
            </a:pPr>
            <a:r>
              <a:rPr lang="ru-RU" i="1" dirty="0"/>
              <a:t>(надрывы </a:t>
            </a:r>
            <a:r>
              <a:rPr lang="ru-RU" i="1" dirty="0" err="1"/>
              <a:t>интимы</a:t>
            </a:r>
            <a:r>
              <a:rPr lang="ru-RU" i="1" dirty="0"/>
              <a:t> сонных </a:t>
            </a:r>
          </a:p>
          <a:p>
            <a:pPr marL="0" indent="0" hangingPunct="0">
              <a:lnSpc>
                <a:spcPct val="100000"/>
              </a:lnSpc>
              <a:buNone/>
            </a:pPr>
            <a:r>
              <a:rPr lang="ru-RU" i="1" dirty="0"/>
              <a:t>артерий).</a:t>
            </a:r>
            <a:endParaRPr lang="ru-RU" dirty="0"/>
          </a:p>
          <a:p>
            <a:pPr hangingPunct="0"/>
            <a:endParaRPr lang="ru-RU" i="1" dirty="0"/>
          </a:p>
          <a:p>
            <a:pPr marL="0" indent="0" hangingPunct="0">
              <a:buNone/>
            </a:pPr>
            <a:endParaRPr lang="ru-RU" i="1" dirty="0"/>
          </a:p>
          <a:p>
            <a:pPr marL="0" indent="0" hangingPunct="0">
              <a:buNone/>
            </a:pPr>
            <a:r>
              <a:rPr lang="ru-RU" i="1" dirty="0"/>
              <a:t>2. </a:t>
            </a:r>
            <a:r>
              <a:rPr lang="ru-RU" i="1" dirty="0" err="1"/>
              <a:t>Косовосходящее</a:t>
            </a:r>
            <a:r>
              <a:rPr lang="ru-RU" i="1" dirty="0"/>
              <a:t> направление </a:t>
            </a:r>
            <a:r>
              <a:rPr lang="ru-RU" i="1" dirty="0" err="1"/>
              <a:t>странгуляциооной</a:t>
            </a:r>
            <a:r>
              <a:rPr lang="ru-RU" i="1" dirty="0"/>
              <a:t> борозды</a:t>
            </a:r>
            <a:r>
              <a:rPr lang="ru-RU" dirty="0"/>
              <a:t>.</a:t>
            </a:r>
          </a:p>
          <a:p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DB720-BACF-481C-AAAE-57FDBB50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3534663"/>
            <a:ext cx="4707109" cy="30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27DBF7-C9D9-4621-9AD9-1638ABFB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978"/>
            <a:ext cx="10515600" cy="5557985"/>
          </a:xfrm>
        </p:spPr>
        <p:txBody>
          <a:bodyPr/>
          <a:lstStyle/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Повешение - сдавление органов шеи петлей под воздействием  тяжести всего тела или его частей, иногда между предметами или посредством придавливания. 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(свободное) и неполное (несвободное)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повешение.</a:t>
            </a:r>
          </a:p>
          <a:p>
            <a:pPr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полном повешении тело свободно висит в петле, не имея точки опоры.</a:t>
            </a:r>
          </a:p>
        </p:txBody>
      </p:sp>
    </p:spTree>
    <p:extLst>
      <p:ext uri="{BB962C8B-B14F-4D97-AF65-F5344CB8AC3E}">
        <p14:creationId xmlns:p14="http://schemas.microsoft.com/office/powerpoint/2010/main" val="347215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4FF3E2-9EA1-4778-9161-002D3708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Трупные пятна располагаются в нижних частях тела.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Гипостазы в серозную оболочку петель подвздошной, слепой, сигмовидной кишок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Кровоизлияния в переднебоковые отделы межпозвоночных дисков поясничного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нижнегрудного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отделов позвоночника (признак Симона).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Растяжение и кровоизлияния в связочный аппарат позвоночного столба, преимущественно шейного отдела.</a:t>
            </a:r>
          </a:p>
          <a:p>
            <a:pPr hangingPunct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Разрывы межпозвоночных дисков шейного отдела позвоночника (вследствие рывка – быстрого перехода от имевшейся точки опоры к свободному висению и большой  массы тела пострадавшего).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3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548F53-E487-41D7-BC26-ACF90BFF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2"/>
            <a:ext cx="10515600" cy="5881541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Подплевральные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подэпикардиальные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- пятна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Тардье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D78BFA-68D1-44DD-B85B-840C287B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5" y="1227113"/>
            <a:ext cx="4125872" cy="5335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0AD61-BAB3-406F-8312-0F73A150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1" y="1627895"/>
            <a:ext cx="5715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B99AD-8E15-49B6-B22F-97D424BB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Список литературы: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BAF62-9331-48FA-AE48-D260862A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Федоров М.И. К вопросу о непосредственной причине смерти при повешении. </a:t>
            </a:r>
            <a:r>
              <a:rPr lang="ru-RU" dirty="0" err="1"/>
              <a:t>Авторефер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канд. М., 1954 г.</a:t>
            </a:r>
          </a:p>
          <a:p>
            <a:r>
              <a:rPr lang="ru-RU" dirty="0" err="1"/>
              <a:t>Концевич</a:t>
            </a:r>
            <a:r>
              <a:rPr lang="ru-RU" dirty="0"/>
              <a:t> И.А. Судебно-медицинская диагностика странгуляций. Киев, 1968 г.</a:t>
            </a:r>
          </a:p>
          <a:p>
            <a:r>
              <a:rPr lang="ru-RU" dirty="0"/>
              <a:t>Михайличенко Ю.П. Судебно-медицинское значение анизокории при некоторых видах насильственной смерти.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канд. М., 1969 г.</a:t>
            </a:r>
          </a:p>
          <a:p>
            <a:r>
              <a:rPr lang="ru-RU" dirty="0"/>
              <a:t>Пермяков А.В. Комплексное исследование периферической нервной системы при повешении.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дисс</a:t>
            </a:r>
            <a:r>
              <a:rPr lang="ru-RU" dirty="0"/>
              <a:t>. </a:t>
            </a:r>
            <a:r>
              <a:rPr lang="ru-RU" dirty="0" err="1"/>
              <a:t>докт</a:t>
            </a:r>
            <a:r>
              <a:rPr lang="ru-RU" dirty="0"/>
              <a:t>. Воронеж, 1971 г.</a:t>
            </a:r>
          </a:p>
          <a:p>
            <a:r>
              <a:rPr lang="ru-RU" dirty="0"/>
              <a:t>Авдеев М.И. Судебно-медицинская экспертиза трупа. М., 1976.</a:t>
            </a:r>
          </a:p>
        </p:txBody>
      </p:sp>
    </p:spTree>
    <p:extLst>
      <p:ext uri="{BB962C8B-B14F-4D97-AF65-F5344CB8AC3E}">
        <p14:creationId xmlns:p14="http://schemas.microsoft.com/office/powerpoint/2010/main" val="395706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F0DC9-0515-42E1-BFB7-0BCB6F1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32208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876CD-0E24-45F3-826E-7922C559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1B699-DBB5-44AF-BB8F-B4219E91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E68127-BB19-48A0-9D2B-074D528C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239152"/>
            <a:ext cx="11057205" cy="61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3BD3C-93D7-4433-8A6A-3E09AF53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450" y="1617785"/>
            <a:ext cx="8465946" cy="48750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728FE-DE55-4048-98BA-DCCE7691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603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Орудием повешения является петля, которая стягивает шею.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6">
            <a:extLst>
              <a:ext uri="{FF2B5EF4-FFF2-40B4-BE49-F238E27FC236}">
                <a16:creationId xmlns:a16="http://schemas.microsoft.com/office/drawing/2014/main" id="{5BCFEFF2-4DE7-4D34-93CB-3B204E68B765}"/>
              </a:ext>
            </a:extLst>
          </p:cNvPr>
          <p:cNvSpPr/>
          <p:nvPr/>
        </p:nvSpPr>
        <p:spPr>
          <a:xfrm>
            <a:off x="3530992" y="5726604"/>
            <a:ext cx="942536" cy="361189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40586-B31B-4024-B4DD-AFC62BE5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54" y="461962"/>
            <a:ext cx="624854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DAF5841-04CE-4F20-8C6A-A58FB4353D78}"/>
              </a:ext>
            </a:extLst>
          </p:cNvPr>
          <p:cNvSpPr/>
          <p:nvPr/>
        </p:nvSpPr>
        <p:spPr>
          <a:xfrm>
            <a:off x="2555748" y="981455"/>
            <a:ext cx="4319270" cy="574675"/>
          </a:xfrm>
          <a:custGeom>
            <a:avLst/>
            <a:gdLst/>
            <a:ahLst/>
            <a:cxnLst/>
            <a:rect l="l" t="t" r="r" b="b"/>
            <a:pathLst>
              <a:path w="4319270" h="574675">
                <a:moveTo>
                  <a:pt x="0" y="574548"/>
                </a:moveTo>
                <a:lnTo>
                  <a:pt x="4319015" y="574548"/>
                </a:lnTo>
                <a:lnTo>
                  <a:pt x="4319015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BA598E3-3F72-4466-B3AE-84265F170F2C}"/>
              </a:ext>
            </a:extLst>
          </p:cNvPr>
          <p:cNvSpPr/>
          <p:nvPr/>
        </p:nvSpPr>
        <p:spPr>
          <a:xfrm>
            <a:off x="2555748" y="981455"/>
            <a:ext cx="4319270" cy="574675"/>
          </a:xfrm>
          <a:custGeom>
            <a:avLst/>
            <a:gdLst/>
            <a:ahLst/>
            <a:cxnLst/>
            <a:rect l="l" t="t" r="r" b="b"/>
            <a:pathLst>
              <a:path w="4319270" h="574675">
                <a:moveTo>
                  <a:pt x="0" y="574548"/>
                </a:moveTo>
                <a:lnTo>
                  <a:pt x="4319015" y="574548"/>
                </a:lnTo>
                <a:lnTo>
                  <a:pt x="4319015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ln w="9143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E8D30E3-9126-453A-90A0-531FF80FF963}"/>
              </a:ext>
            </a:extLst>
          </p:cNvPr>
          <p:cNvSpPr txBox="1"/>
          <p:nvPr/>
        </p:nvSpPr>
        <p:spPr>
          <a:xfrm>
            <a:off x="2551176" y="1029665"/>
            <a:ext cx="4328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430D3C2-3667-476A-9227-FD11D3424C3B}"/>
              </a:ext>
            </a:extLst>
          </p:cNvPr>
          <p:cNvSpPr/>
          <p:nvPr/>
        </p:nvSpPr>
        <p:spPr>
          <a:xfrm>
            <a:off x="539495" y="2061972"/>
            <a:ext cx="3456940" cy="647700"/>
          </a:xfrm>
          <a:custGeom>
            <a:avLst/>
            <a:gdLst/>
            <a:ahLst/>
            <a:cxnLst/>
            <a:rect l="l" t="t" r="r" b="b"/>
            <a:pathLst>
              <a:path w="3456940" h="647700">
                <a:moveTo>
                  <a:pt x="3348481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3348481" y="647700"/>
                </a:lnTo>
                <a:lnTo>
                  <a:pt x="3390477" y="639208"/>
                </a:lnTo>
                <a:lnTo>
                  <a:pt x="3424793" y="616061"/>
                </a:lnTo>
                <a:lnTo>
                  <a:pt x="3447940" y="581745"/>
                </a:lnTo>
                <a:lnTo>
                  <a:pt x="3456431" y="539750"/>
                </a:lnTo>
                <a:lnTo>
                  <a:pt x="3456431" y="107950"/>
                </a:lnTo>
                <a:lnTo>
                  <a:pt x="3447940" y="65954"/>
                </a:lnTo>
                <a:lnTo>
                  <a:pt x="3424793" y="31638"/>
                </a:lnTo>
                <a:lnTo>
                  <a:pt x="3390477" y="8491"/>
                </a:lnTo>
                <a:lnTo>
                  <a:pt x="3348481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25ECC98-69A0-43BF-AF50-703AAA93D3F5}"/>
              </a:ext>
            </a:extLst>
          </p:cNvPr>
          <p:cNvSpPr/>
          <p:nvPr/>
        </p:nvSpPr>
        <p:spPr>
          <a:xfrm>
            <a:off x="539495" y="2061972"/>
            <a:ext cx="3456940" cy="647700"/>
          </a:xfrm>
          <a:custGeom>
            <a:avLst/>
            <a:gdLst/>
            <a:ahLst/>
            <a:cxnLst/>
            <a:rect l="l" t="t" r="r" b="b"/>
            <a:pathLst>
              <a:path w="3456940" h="647700">
                <a:moveTo>
                  <a:pt x="0" y="107950"/>
                </a:moveTo>
                <a:lnTo>
                  <a:pt x="8483" y="65954"/>
                </a:lnTo>
                <a:lnTo>
                  <a:pt x="31619" y="31638"/>
                </a:lnTo>
                <a:lnTo>
                  <a:pt x="65933" y="8491"/>
                </a:lnTo>
                <a:lnTo>
                  <a:pt x="107950" y="0"/>
                </a:lnTo>
                <a:lnTo>
                  <a:pt x="3348481" y="0"/>
                </a:lnTo>
                <a:lnTo>
                  <a:pt x="3390477" y="8491"/>
                </a:lnTo>
                <a:lnTo>
                  <a:pt x="3424793" y="31638"/>
                </a:lnTo>
                <a:lnTo>
                  <a:pt x="3447940" y="65954"/>
                </a:lnTo>
                <a:lnTo>
                  <a:pt x="3456431" y="107950"/>
                </a:lnTo>
                <a:lnTo>
                  <a:pt x="3456431" y="539750"/>
                </a:lnTo>
                <a:lnTo>
                  <a:pt x="3447940" y="581745"/>
                </a:lnTo>
                <a:lnTo>
                  <a:pt x="3424793" y="616061"/>
                </a:lnTo>
                <a:lnTo>
                  <a:pt x="3390477" y="639208"/>
                </a:lnTo>
                <a:lnTo>
                  <a:pt x="3348481" y="647700"/>
                </a:lnTo>
                <a:lnTo>
                  <a:pt x="107950" y="647700"/>
                </a:lnTo>
                <a:lnTo>
                  <a:pt x="65933" y="639208"/>
                </a:lnTo>
                <a:lnTo>
                  <a:pt x="31619" y="616061"/>
                </a:lnTo>
                <a:lnTo>
                  <a:pt x="8483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DA79964-BF04-44C5-81C7-39D365A1F80D}"/>
              </a:ext>
            </a:extLst>
          </p:cNvPr>
          <p:cNvSpPr txBox="1"/>
          <p:nvPr/>
        </p:nvSpPr>
        <p:spPr>
          <a:xfrm>
            <a:off x="1261999" y="2179446"/>
            <a:ext cx="200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05BCAC2-DD39-4533-A448-981258CB5459}"/>
              </a:ext>
            </a:extLst>
          </p:cNvPr>
          <p:cNvSpPr/>
          <p:nvPr/>
        </p:nvSpPr>
        <p:spPr>
          <a:xfrm>
            <a:off x="5004815" y="2060448"/>
            <a:ext cx="3455035" cy="79248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F6CD1B0-709F-4F1E-8A1E-ED10641E9855}"/>
              </a:ext>
            </a:extLst>
          </p:cNvPr>
          <p:cNvSpPr/>
          <p:nvPr/>
        </p:nvSpPr>
        <p:spPr>
          <a:xfrm>
            <a:off x="5004815" y="2060448"/>
            <a:ext cx="3455035" cy="79248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0" y="132079"/>
                </a:moveTo>
                <a:lnTo>
                  <a:pt x="6738" y="90350"/>
                </a:lnTo>
                <a:lnTo>
                  <a:pt x="25497" y="54095"/>
                </a:lnTo>
                <a:lnTo>
                  <a:pt x="54095" y="25497"/>
                </a:lnTo>
                <a:lnTo>
                  <a:pt x="90350" y="6738"/>
                </a:lnTo>
                <a:lnTo>
                  <a:pt x="132080" y="0"/>
                </a:lnTo>
                <a:lnTo>
                  <a:pt x="3322828" y="0"/>
                </a:lnTo>
                <a:lnTo>
                  <a:pt x="3364557" y="6738"/>
                </a:lnTo>
                <a:lnTo>
                  <a:pt x="3400812" y="25497"/>
                </a:lnTo>
                <a:lnTo>
                  <a:pt x="3429410" y="54095"/>
                </a:lnTo>
                <a:lnTo>
                  <a:pt x="3448169" y="90350"/>
                </a:lnTo>
                <a:lnTo>
                  <a:pt x="3454908" y="132079"/>
                </a:lnTo>
                <a:lnTo>
                  <a:pt x="3454908" y="660400"/>
                </a:lnTo>
                <a:lnTo>
                  <a:pt x="3448169" y="702129"/>
                </a:lnTo>
                <a:lnTo>
                  <a:pt x="3429410" y="738384"/>
                </a:lnTo>
                <a:lnTo>
                  <a:pt x="3400812" y="766982"/>
                </a:lnTo>
                <a:lnTo>
                  <a:pt x="3364557" y="785741"/>
                </a:lnTo>
                <a:lnTo>
                  <a:pt x="3322828" y="792479"/>
                </a:lnTo>
                <a:lnTo>
                  <a:pt x="132080" y="792479"/>
                </a:lnTo>
                <a:lnTo>
                  <a:pt x="90350" y="785741"/>
                </a:lnTo>
                <a:lnTo>
                  <a:pt x="54095" y="766982"/>
                </a:lnTo>
                <a:lnTo>
                  <a:pt x="25497" y="738384"/>
                </a:lnTo>
                <a:lnTo>
                  <a:pt x="6738" y="702129"/>
                </a:lnTo>
                <a:lnTo>
                  <a:pt x="0" y="660400"/>
                </a:lnTo>
                <a:lnTo>
                  <a:pt x="0" y="132079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337199BB-3230-4616-949A-6C76D96BBA4B}"/>
              </a:ext>
            </a:extLst>
          </p:cNvPr>
          <p:cNvSpPr txBox="1"/>
          <p:nvPr/>
        </p:nvSpPr>
        <p:spPr>
          <a:xfrm>
            <a:off x="5218938" y="2130374"/>
            <a:ext cx="3026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57BA86FA-CFF2-432F-A3E8-815F09305998}"/>
              </a:ext>
            </a:extLst>
          </p:cNvPr>
          <p:cNvSpPr/>
          <p:nvPr/>
        </p:nvSpPr>
        <p:spPr>
          <a:xfrm>
            <a:off x="539495" y="2781300"/>
            <a:ext cx="3456940" cy="574675"/>
          </a:xfrm>
          <a:custGeom>
            <a:avLst/>
            <a:gdLst/>
            <a:ahLst/>
            <a:cxnLst/>
            <a:rect l="l" t="t" r="r" b="b"/>
            <a:pathLst>
              <a:path w="3456940" h="574675">
                <a:moveTo>
                  <a:pt x="3360674" y="0"/>
                </a:moveTo>
                <a:lnTo>
                  <a:pt x="95758" y="0"/>
                </a:lnTo>
                <a:lnTo>
                  <a:pt x="58485" y="7532"/>
                </a:lnTo>
                <a:lnTo>
                  <a:pt x="28047" y="28066"/>
                </a:lnTo>
                <a:lnTo>
                  <a:pt x="7525" y="58507"/>
                </a:lnTo>
                <a:lnTo>
                  <a:pt x="0" y="95758"/>
                </a:lnTo>
                <a:lnTo>
                  <a:pt x="0" y="478789"/>
                </a:lnTo>
                <a:lnTo>
                  <a:pt x="7525" y="516040"/>
                </a:lnTo>
                <a:lnTo>
                  <a:pt x="28047" y="546481"/>
                </a:lnTo>
                <a:lnTo>
                  <a:pt x="58485" y="567015"/>
                </a:lnTo>
                <a:lnTo>
                  <a:pt x="95758" y="574548"/>
                </a:lnTo>
                <a:lnTo>
                  <a:pt x="3360674" y="574548"/>
                </a:lnTo>
                <a:lnTo>
                  <a:pt x="3397924" y="567015"/>
                </a:lnTo>
                <a:lnTo>
                  <a:pt x="3428365" y="546481"/>
                </a:lnTo>
                <a:lnTo>
                  <a:pt x="3448899" y="516040"/>
                </a:lnTo>
                <a:lnTo>
                  <a:pt x="3456431" y="478789"/>
                </a:lnTo>
                <a:lnTo>
                  <a:pt x="3456431" y="95758"/>
                </a:lnTo>
                <a:lnTo>
                  <a:pt x="3448899" y="58507"/>
                </a:lnTo>
                <a:lnTo>
                  <a:pt x="3428364" y="28066"/>
                </a:lnTo>
                <a:lnTo>
                  <a:pt x="3397924" y="7532"/>
                </a:lnTo>
                <a:lnTo>
                  <a:pt x="3360674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7BECF858-8564-451B-90BA-F36860E18ACD}"/>
              </a:ext>
            </a:extLst>
          </p:cNvPr>
          <p:cNvSpPr/>
          <p:nvPr/>
        </p:nvSpPr>
        <p:spPr>
          <a:xfrm>
            <a:off x="539495" y="2781300"/>
            <a:ext cx="3456940" cy="574675"/>
          </a:xfrm>
          <a:custGeom>
            <a:avLst/>
            <a:gdLst/>
            <a:ahLst/>
            <a:cxnLst/>
            <a:rect l="l" t="t" r="r" b="b"/>
            <a:pathLst>
              <a:path w="3456940" h="574675">
                <a:moveTo>
                  <a:pt x="0" y="95758"/>
                </a:moveTo>
                <a:lnTo>
                  <a:pt x="7525" y="58507"/>
                </a:lnTo>
                <a:lnTo>
                  <a:pt x="28047" y="28066"/>
                </a:lnTo>
                <a:lnTo>
                  <a:pt x="58485" y="7532"/>
                </a:lnTo>
                <a:lnTo>
                  <a:pt x="95758" y="0"/>
                </a:lnTo>
                <a:lnTo>
                  <a:pt x="3360674" y="0"/>
                </a:lnTo>
                <a:lnTo>
                  <a:pt x="3397924" y="7532"/>
                </a:lnTo>
                <a:lnTo>
                  <a:pt x="3428364" y="28066"/>
                </a:lnTo>
                <a:lnTo>
                  <a:pt x="3448899" y="58507"/>
                </a:lnTo>
                <a:lnTo>
                  <a:pt x="3456431" y="95758"/>
                </a:lnTo>
                <a:lnTo>
                  <a:pt x="3456431" y="478789"/>
                </a:lnTo>
                <a:lnTo>
                  <a:pt x="3448899" y="516040"/>
                </a:lnTo>
                <a:lnTo>
                  <a:pt x="3428365" y="546481"/>
                </a:lnTo>
                <a:lnTo>
                  <a:pt x="3397924" y="567015"/>
                </a:lnTo>
                <a:lnTo>
                  <a:pt x="3360674" y="574548"/>
                </a:lnTo>
                <a:lnTo>
                  <a:pt x="95758" y="574548"/>
                </a:lnTo>
                <a:lnTo>
                  <a:pt x="58485" y="567015"/>
                </a:lnTo>
                <a:lnTo>
                  <a:pt x="28047" y="546481"/>
                </a:lnTo>
                <a:lnTo>
                  <a:pt x="7525" y="516040"/>
                </a:lnTo>
                <a:lnTo>
                  <a:pt x="0" y="478789"/>
                </a:lnTo>
                <a:lnTo>
                  <a:pt x="0" y="9575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44103031-AB6C-45C4-9F86-BA17FF9229B7}"/>
              </a:ext>
            </a:extLst>
          </p:cNvPr>
          <p:cNvSpPr txBox="1"/>
          <p:nvPr/>
        </p:nvSpPr>
        <p:spPr>
          <a:xfrm>
            <a:off x="1392174" y="286308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Скользящие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BC9C183A-1183-410D-9473-04D9C85AB934}"/>
              </a:ext>
            </a:extLst>
          </p:cNvPr>
          <p:cNvSpPr/>
          <p:nvPr/>
        </p:nvSpPr>
        <p:spPr>
          <a:xfrm>
            <a:off x="539495" y="3427476"/>
            <a:ext cx="3456940" cy="508000"/>
          </a:xfrm>
          <a:custGeom>
            <a:avLst/>
            <a:gdLst/>
            <a:ahLst/>
            <a:cxnLst/>
            <a:rect l="l" t="t" r="r" b="b"/>
            <a:pathLst>
              <a:path w="3456940" h="508000">
                <a:moveTo>
                  <a:pt x="3371850" y="0"/>
                </a:moveTo>
                <a:lnTo>
                  <a:pt x="84582" y="0"/>
                </a:lnTo>
                <a:lnTo>
                  <a:pt x="51660" y="6643"/>
                </a:lnTo>
                <a:lnTo>
                  <a:pt x="24774" y="24765"/>
                </a:lnTo>
                <a:lnTo>
                  <a:pt x="6647" y="51649"/>
                </a:lnTo>
                <a:lnTo>
                  <a:pt x="0" y="84582"/>
                </a:lnTo>
                <a:lnTo>
                  <a:pt x="0" y="422910"/>
                </a:lnTo>
                <a:lnTo>
                  <a:pt x="6647" y="455842"/>
                </a:lnTo>
                <a:lnTo>
                  <a:pt x="24774" y="482727"/>
                </a:lnTo>
                <a:lnTo>
                  <a:pt x="51660" y="500848"/>
                </a:lnTo>
                <a:lnTo>
                  <a:pt x="84582" y="507492"/>
                </a:lnTo>
                <a:lnTo>
                  <a:pt x="3371850" y="507492"/>
                </a:lnTo>
                <a:lnTo>
                  <a:pt x="3404782" y="500848"/>
                </a:lnTo>
                <a:lnTo>
                  <a:pt x="3431666" y="482727"/>
                </a:lnTo>
                <a:lnTo>
                  <a:pt x="3449788" y="455842"/>
                </a:lnTo>
                <a:lnTo>
                  <a:pt x="3456431" y="422910"/>
                </a:lnTo>
                <a:lnTo>
                  <a:pt x="3456431" y="84582"/>
                </a:lnTo>
                <a:lnTo>
                  <a:pt x="3449788" y="51649"/>
                </a:lnTo>
                <a:lnTo>
                  <a:pt x="3431667" y="24765"/>
                </a:lnTo>
                <a:lnTo>
                  <a:pt x="3404782" y="6643"/>
                </a:lnTo>
                <a:lnTo>
                  <a:pt x="337185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B31B5E16-A061-4E70-84E1-CA0698B1ABF6}"/>
              </a:ext>
            </a:extLst>
          </p:cNvPr>
          <p:cNvSpPr/>
          <p:nvPr/>
        </p:nvSpPr>
        <p:spPr>
          <a:xfrm>
            <a:off x="539495" y="3427476"/>
            <a:ext cx="3456940" cy="508000"/>
          </a:xfrm>
          <a:custGeom>
            <a:avLst/>
            <a:gdLst/>
            <a:ahLst/>
            <a:cxnLst/>
            <a:rect l="l" t="t" r="r" b="b"/>
            <a:pathLst>
              <a:path w="3456940" h="508000">
                <a:moveTo>
                  <a:pt x="0" y="84582"/>
                </a:moveTo>
                <a:lnTo>
                  <a:pt x="6647" y="51649"/>
                </a:lnTo>
                <a:lnTo>
                  <a:pt x="24774" y="24765"/>
                </a:lnTo>
                <a:lnTo>
                  <a:pt x="51660" y="6643"/>
                </a:lnTo>
                <a:lnTo>
                  <a:pt x="84582" y="0"/>
                </a:lnTo>
                <a:lnTo>
                  <a:pt x="3371850" y="0"/>
                </a:lnTo>
                <a:lnTo>
                  <a:pt x="3404782" y="6643"/>
                </a:lnTo>
                <a:lnTo>
                  <a:pt x="3431666" y="24764"/>
                </a:lnTo>
                <a:lnTo>
                  <a:pt x="3449788" y="51649"/>
                </a:lnTo>
                <a:lnTo>
                  <a:pt x="3456431" y="84582"/>
                </a:lnTo>
                <a:lnTo>
                  <a:pt x="3456431" y="422910"/>
                </a:lnTo>
                <a:lnTo>
                  <a:pt x="3449788" y="455842"/>
                </a:lnTo>
                <a:lnTo>
                  <a:pt x="3431666" y="482727"/>
                </a:lnTo>
                <a:lnTo>
                  <a:pt x="3404782" y="500848"/>
                </a:lnTo>
                <a:lnTo>
                  <a:pt x="3371850" y="507492"/>
                </a:lnTo>
                <a:lnTo>
                  <a:pt x="84582" y="507492"/>
                </a:lnTo>
                <a:lnTo>
                  <a:pt x="51660" y="500848"/>
                </a:lnTo>
                <a:lnTo>
                  <a:pt x="24774" y="482727"/>
                </a:lnTo>
                <a:lnTo>
                  <a:pt x="6647" y="455842"/>
                </a:lnTo>
                <a:lnTo>
                  <a:pt x="0" y="422910"/>
                </a:lnTo>
                <a:lnTo>
                  <a:pt x="0" y="8458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EDCBFA4B-C6E5-4976-8A34-8506423A1BE2}"/>
              </a:ext>
            </a:extLst>
          </p:cNvPr>
          <p:cNvSpPr txBox="1"/>
          <p:nvPr/>
        </p:nvSpPr>
        <p:spPr>
          <a:xfrm>
            <a:off x="1277874" y="3475990"/>
            <a:ext cx="198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851958B9-14A8-4467-9938-46CC464C8CBD}"/>
              </a:ext>
            </a:extLst>
          </p:cNvPr>
          <p:cNvSpPr/>
          <p:nvPr/>
        </p:nvSpPr>
        <p:spPr>
          <a:xfrm>
            <a:off x="539495" y="4148328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3312414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2" y="765596"/>
                </a:lnTo>
                <a:lnTo>
                  <a:pt x="27786" y="805129"/>
                </a:lnTo>
                <a:lnTo>
                  <a:pt x="58962" y="836310"/>
                </a:lnTo>
                <a:lnTo>
                  <a:pt x="98496" y="856762"/>
                </a:lnTo>
                <a:lnTo>
                  <a:pt x="144018" y="864108"/>
                </a:lnTo>
                <a:lnTo>
                  <a:pt x="3312414" y="864108"/>
                </a:lnTo>
                <a:lnTo>
                  <a:pt x="3357920" y="856762"/>
                </a:lnTo>
                <a:lnTo>
                  <a:pt x="3397453" y="836310"/>
                </a:lnTo>
                <a:lnTo>
                  <a:pt x="3428634" y="805129"/>
                </a:lnTo>
                <a:lnTo>
                  <a:pt x="3449086" y="765596"/>
                </a:lnTo>
                <a:lnTo>
                  <a:pt x="3456431" y="720090"/>
                </a:lnTo>
                <a:lnTo>
                  <a:pt x="3456431" y="144018"/>
                </a:lnTo>
                <a:lnTo>
                  <a:pt x="3449086" y="98511"/>
                </a:lnTo>
                <a:lnTo>
                  <a:pt x="3428634" y="58978"/>
                </a:lnTo>
                <a:lnTo>
                  <a:pt x="3397453" y="27797"/>
                </a:lnTo>
                <a:lnTo>
                  <a:pt x="3357920" y="7345"/>
                </a:lnTo>
                <a:lnTo>
                  <a:pt x="3312414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19BF9D43-A434-4802-807D-29A81C29D1C6}"/>
              </a:ext>
            </a:extLst>
          </p:cNvPr>
          <p:cNvSpPr/>
          <p:nvPr/>
        </p:nvSpPr>
        <p:spPr>
          <a:xfrm>
            <a:off x="539495" y="4148328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0" y="144018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3312414" y="0"/>
                </a:lnTo>
                <a:lnTo>
                  <a:pt x="3357920" y="7345"/>
                </a:lnTo>
                <a:lnTo>
                  <a:pt x="3397453" y="27797"/>
                </a:lnTo>
                <a:lnTo>
                  <a:pt x="3428634" y="58978"/>
                </a:lnTo>
                <a:lnTo>
                  <a:pt x="3449086" y="98511"/>
                </a:lnTo>
                <a:lnTo>
                  <a:pt x="3456431" y="144018"/>
                </a:lnTo>
                <a:lnTo>
                  <a:pt x="3456431" y="720090"/>
                </a:lnTo>
                <a:lnTo>
                  <a:pt x="3449086" y="765596"/>
                </a:lnTo>
                <a:lnTo>
                  <a:pt x="3428634" y="805129"/>
                </a:lnTo>
                <a:lnTo>
                  <a:pt x="3397453" y="836310"/>
                </a:lnTo>
                <a:lnTo>
                  <a:pt x="3357920" y="856762"/>
                </a:lnTo>
                <a:lnTo>
                  <a:pt x="3312414" y="864108"/>
                </a:lnTo>
                <a:lnTo>
                  <a:pt x="144018" y="864108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E6B9A47E-F160-45A4-9949-9728AFA94AC4}"/>
              </a:ext>
            </a:extLst>
          </p:cNvPr>
          <p:cNvSpPr txBox="1"/>
          <p:nvPr/>
        </p:nvSpPr>
        <p:spPr>
          <a:xfrm>
            <a:off x="641400" y="4197222"/>
            <a:ext cx="325310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Проволока, 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электрический, 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древесные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прутья,</a:t>
            </a:r>
            <a:r>
              <a:rPr sz="1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спинка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стула,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развилка</a:t>
            </a:r>
            <a:r>
              <a:rPr sz="16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CD4E7A6E-81CC-4E69-B462-14FEBF742586}"/>
              </a:ext>
            </a:extLst>
          </p:cNvPr>
          <p:cNvSpPr/>
          <p:nvPr/>
        </p:nvSpPr>
        <p:spPr>
          <a:xfrm>
            <a:off x="539495" y="5084064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3348228" y="0"/>
                </a:moveTo>
                <a:lnTo>
                  <a:pt x="108204" y="0"/>
                </a:lnTo>
                <a:lnTo>
                  <a:pt x="66088" y="8495"/>
                </a:lnTo>
                <a:lnTo>
                  <a:pt x="31694" y="31670"/>
                </a:lnTo>
                <a:lnTo>
                  <a:pt x="8504" y="66061"/>
                </a:lnTo>
                <a:lnTo>
                  <a:pt x="0" y="108204"/>
                </a:lnTo>
                <a:lnTo>
                  <a:pt x="0" y="541020"/>
                </a:lnTo>
                <a:lnTo>
                  <a:pt x="8504" y="583135"/>
                </a:lnTo>
                <a:lnTo>
                  <a:pt x="31694" y="617529"/>
                </a:lnTo>
                <a:lnTo>
                  <a:pt x="66088" y="640719"/>
                </a:lnTo>
                <a:lnTo>
                  <a:pt x="108204" y="649224"/>
                </a:lnTo>
                <a:lnTo>
                  <a:pt x="3348228" y="649224"/>
                </a:lnTo>
                <a:lnTo>
                  <a:pt x="3390370" y="640719"/>
                </a:lnTo>
                <a:lnTo>
                  <a:pt x="3424761" y="617529"/>
                </a:lnTo>
                <a:lnTo>
                  <a:pt x="3447936" y="583135"/>
                </a:lnTo>
                <a:lnTo>
                  <a:pt x="3456431" y="541020"/>
                </a:lnTo>
                <a:lnTo>
                  <a:pt x="3456431" y="108204"/>
                </a:lnTo>
                <a:lnTo>
                  <a:pt x="3447936" y="66061"/>
                </a:lnTo>
                <a:lnTo>
                  <a:pt x="3424761" y="31670"/>
                </a:lnTo>
                <a:lnTo>
                  <a:pt x="3390370" y="8495"/>
                </a:lnTo>
                <a:lnTo>
                  <a:pt x="3348228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33990510-FC93-4C71-ADB4-2D37B2788E72}"/>
              </a:ext>
            </a:extLst>
          </p:cNvPr>
          <p:cNvSpPr/>
          <p:nvPr/>
        </p:nvSpPr>
        <p:spPr>
          <a:xfrm>
            <a:off x="539495" y="5084064"/>
            <a:ext cx="3456940" cy="649605"/>
          </a:xfrm>
          <a:custGeom>
            <a:avLst/>
            <a:gdLst/>
            <a:ahLst/>
            <a:cxnLst/>
            <a:rect l="l" t="t" r="r" b="b"/>
            <a:pathLst>
              <a:path w="345694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3348228" y="0"/>
                </a:lnTo>
                <a:lnTo>
                  <a:pt x="3390370" y="8495"/>
                </a:lnTo>
                <a:lnTo>
                  <a:pt x="3424761" y="31670"/>
                </a:lnTo>
                <a:lnTo>
                  <a:pt x="3447936" y="66061"/>
                </a:lnTo>
                <a:lnTo>
                  <a:pt x="3456431" y="108204"/>
                </a:lnTo>
                <a:lnTo>
                  <a:pt x="3456431" y="541020"/>
                </a:lnTo>
                <a:lnTo>
                  <a:pt x="3447936" y="583135"/>
                </a:lnTo>
                <a:lnTo>
                  <a:pt x="3424761" y="617529"/>
                </a:lnTo>
                <a:lnTo>
                  <a:pt x="3390370" y="640719"/>
                </a:lnTo>
                <a:lnTo>
                  <a:pt x="3348228" y="649224"/>
                </a:lnTo>
                <a:lnTo>
                  <a:pt x="108204" y="649224"/>
                </a:lnTo>
                <a:lnTo>
                  <a:pt x="66088" y="640719"/>
                </a:lnTo>
                <a:lnTo>
                  <a:pt x="31694" y="617529"/>
                </a:lnTo>
                <a:lnTo>
                  <a:pt x="8504" y="583135"/>
                </a:lnTo>
                <a:lnTo>
                  <a:pt x="0" y="541020"/>
                </a:lnTo>
                <a:lnTo>
                  <a:pt x="0" y="1082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D34C66AE-7DB7-4C70-B959-01D6765800A0}"/>
              </a:ext>
            </a:extLst>
          </p:cNvPr>
          <p:cNvSpPr txBox="1"/>
          <p:nvPr/>
        </p:nvSpPr>
        <p:spPr>
          <a:xfrm>
            <a:off x="902309" y="5083555"/>
            <a:ext cx="27305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Веревка,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шнур,</a:t>
            </a:r>
            <a:r>
              <a:rPr sz="20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суконная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6F95C016-DADC-40FE-8CFD-AF9F36C4B221}"/>
              </a:ext>
            </a:extLst>
          </p:cNvPr>
          <p:cNvSpPr/>
          <p:nvPr/>
        </p:nvSpPr>
        <p:spPr>
          <a:xfrm>
            <a:off x="539495" y="5803391"/>
            <a:ext cx="3456940" cy="722630"/>
          </a:xfrm>
          <a:custGeom>
            <a:avLst/>
            <a:gdLst/>
            <a:ahLst/>
            <a:cxnLst/>
            <a:rect l="l" t="t" r="r" b="b"/>
            <a:pathLst>
              <a:path w="3456940" h="722629">
                <a:moveTo>
                  <a:pt x="3336036" y="0"/>
                </a:moveTo>
                <a:lnTo>
                  <a:pt x="120396" y="0"/>
                </a:lnTo>
                <a:lnTo>
                  <a:pt x="73530" y="9460"/>
                </a:lnTo>
                <a:lnTo>
                  <a:pt x="35261" y="35261"/>
                </a:lnTo>
                <a:lnTo>
                  <a:pt x="9460" y="73530"/>
                </a:lnTo>
                <a:lnTo>
                  <a:pt x="0" y="120396"/>
                </a:lnTo>
                <a:lnTo>
                  <a:pt x="0" y="601980"/>
                </a:lnTo>
                <a:lnTo>
                  <a:pt x="9460" y="648845"/>
                </a:lnTo>
                <a:lnTo>
                  <a:pt x="35261" y="687114"/>
                </a:lnTo>
                <a:lnTo>
                  <a:pt x="73530" y="712915"/>
                </a:lnTo>
                <a:lnTo>
                  <a:pt x="120396" y="722376"/>
                </a:lnTo>
                <a:lnTo>
                  <a:pt x="3336036" y="722376"/>
                </a:lnTo>
                <a:lnTo>
                  <a:pt x="3382922" y="712915"/>
                </a:lnTo>
                <a:lnTo>
                  <a:pt x="3421189" y="687114"/>
                </a:lnTo>
                <a:lnTo>
                  <a:pt x="3446978" y="648845"/>
                </a:lnTo>
                <a:lnTo>
                  <a:pt x="3456431" y="601980"/>
                </a:lnTo>
                <a:lnTo>
                  <a:pt x="3456431" y="120396"/>
                </a:lnTo>
                <a:lnTo>
                  <a:pt x="3446978" y="73530"/>
                </a:lnTo>
                <a:lnTo>
                  <a:pt x="3421189" y="35261"/>
                </a:lnTo>
                <a:lnTo>
                  <a:pt x="3382922" y="9460"/>
                </a:lnTo>
                <a:lnTo>
                  <a:pt x="3336036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2439BCDE-C671-44B2-9F79-61E57F87A3F8}"/>
              </a:ext>
            </a:extLst>
          </p:cNvPr>
          <p:cNvSpPr/>
          <p:nvPr/>
        </p:nvSpPr>
        <p:spPr>
          <a:xfrm>
            <a:off x="539495" y="5803391"/>
            <a:ext cx="3456940" cy="722630"/>
          </a:xfrm>
          <a:custGeom>
            <a:avLst/>
            <a:gdLst/>
            <a:ahLst/>
            <a:cxnLst/>
            <a:rect l="l" t="t" r="r" b="b"/>
            <a:pathLst>
              <a:path w="3456940" h="722629">
                <a:moveTo>
                  <a:pt x="0" y="120396"/>
                </a:moveTo>
                <a:lnTo>
                  <a:pt x="9460" y="73530"/>
                </a:lnTo>
                <a:lnTo>
                  <a:pt x="35261" y="35261"/>
                </a:lnTo>
                <a:lnTo>
                  <a:pt x="73530" y="9460"/>
                </a:lnTo>
                <a:lnTo>
                  <a:pt x="120396" y="0"/>
                </a:lnTo>
                <a:lnTo>
                  <a:pt x="3336036" y="0"/>
                </a:lnTo>
                <a:lnTo>
                  <a:pt x="3382922" y="9460"/>
                </a:lnTo>
                <a:lnTo>
                  <a:pt x="3421189" y="35261"/>
                </a:lnTo>
                <a:lnTo>
                  <a:pt x="3446978" y="73530"/>
                </a:lnTo>
                <a:lnTo>
                  <a:pt x="3456431" y="120396"/>
                </a:lnTo>
                <a:lnTo>
                  <a:pt x="3456431" y="601980"/>
                </a:lnTo>
                <a:lnTo>
                  <a:pt x="3446978" y="648845"/>
                </a:lnTo>
                <a:lnTo>
                  <a:pt x="3421189" y="687114"/>
                </a:lnTo>
                <a:lnTo>
                  <a:pt x="3382922" y="712915"/>
                </a:lnTo>
                <a:lnTo>
                  <a:pt x="3336036" y="722376"/>
                </a:lnTo>
                <a:lnTo>
                  <a:pt x="120396" y="722376"/>
                </a:lnTo>
                <a:lnTo>
                  <a:pt x="73530" y="712915"/>
                </a:lnTo>
                <a:lnTo>
                  <a:pt x="35261" y="687114"/>
                </a:lnTo>
                <a:lnTo>
                  <a:pt x="9460" y="648845"/>
                </a:lnTo>
                <a:lnTo>
                  <a:pt x="0" y="601980"/>
                </a:lnTo>
                <a:lnTo>
                  <a:pt x="0" y="1203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CAEB15CE-D111-4363-B8AD-5F6777E4481B}"/>
              </a:ext>
            </a:extLst>
          </p:cNvPr>
          <p:cNvSpPr txBox="1"/>
          <p:nvPr/>
        </p:nvSpPr>
        <p:spPr>
          <a:xfrm>
            <a:off x="1215034" y="5839764"/>
            <a:ext cx="21037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Полотенце,</a:t>
            </a:r>
            <a:r>
              <a:rPr sz="20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шарф,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белье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C55BD82F-C021-4201-986B-9210C321FABA}"/>
              </a:ext>
            </a:extLst>
          </p:cNvPr>
          <p:cNvSpPr/>
          <p:nvPr/>
        </p:nvSpPr>
        <p:spPr>
          <a:xfrm>
            <a:off x="5004815" y="3067811"/>
            <a:ext cx="345503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9FC43AF6-E7E1-40A7-9EB4-683FE2234729}"/>
              </a:ext>
            </a:extLst>
          </p:cNvPr>
          <p:cNvSpPr/>
          <p:nvPr/>
        </p:nvSpPr>
        <p:spPr>
          <a:xfrm>
            <a:off x="5004815" y="3067811"/>
            <a:ext cx="345503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0" y="84074"/>
                </a:moveTo>
                <a:lnTo>
                  <a:pt x="6600" y="51327"/>
                </a:lnTo>
                <a:lnTo>
                  <a:pt x="24606" y="24606"/>
                </a:lnTo>
                <a:lnTo>
                  <a:pt x="51327" y="6600"/>
                </a:lnTo>
                <a:lnTo>
                  <a:pt x="84074" y="0"/>
                </a:lnTo>
                <a:lnTo>
                  <a:pt x="3370834" y="0"/>
                </a:lnTo>
                <a:lnTo>
                  <a:pt x="3403580" y="6600"/>
                </a:lnTo>
                <a:lnTo>
                  <a:pt x="3430301" y="24606"/>
                </a:lnTo>
                <a:lnTo>
                  <a:pt x="3448307" y="51327"/>
                </a:lnTo>
                <a:lnTo>
                  <a:pt x="3454908" y="84074"/>
                </a:lnTo>
                <a:lnTo>
                  <a:pt x="3454908" y="420370"/>
                </a:lnTo>
                <a:lnTo>
                  <a:pt x="3448307" y="453116"/>
                </a:lnTo>
                <a:lnTo>
                  <a:pt x="3430301" y="479837"/>
                </a:lnTo>
                <a:lnTo>
                  <a:pt x="3403580" y="497843"/>
                </a:lnTo>
                <a:lnTo>
                  <a:pt x="3370834" y="504443"/>
                </a:lnTo>
                <a:lnTo>
                  <a:pt x="84074" y="504443"/>
                </a:lnTo>
                <a:lnTo>
                  <a:pt x="51327" y="497843"/>
                </a:lnTo>
                <a:lnTo>
                  <a:pt x="24606" y="479837"/>
                </a:lnTo>
                <a:lnTo>
                  <a:pt x="6600" y="453116"/>
                </a:lnTo>
                <a:lnTo>
                  <a:pt x="0" y="420370"/>
                </a:lnTo>
                <a:lnTo>
                  <a:pt x="0" y="84074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7200C31F-7BB1-4A52-8BDF-08A8064A195F}"/>
              </a:ext>
            </a:extLst>
          </p:cNvPr>
          <p:cNvSpPr txBox="1"/>
          <p:nvPr/>
        </p:nvSpPr>
        <p:spPr>
          <a:xfrm>
            <a:off x="6122923" y="3114802"/>
            <a:ext cx="122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6EE1A283-3332-4BC3-BEDB-61BDE78F2B21}"/>
              </a:ext>
            </a:extLst>
          </p:cNvPr>
          <p:cNvSpPr/>
          <p:nvPr/>
        </p:nvSpPr>
        <p:spPr>
          <a:xfrm>
            <a:off x="5004815" y="3642359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3370580" y="0"/>
                </a:moveTo>
                <a:lnTo>
                  <a:pt x="84328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7"/>
                </a:lnTo>
                <a:lnTo>
                  <a:pt x="0" y="421639"/>
                </a:lnTo>
                <a:lnTo>
                  <a:pt x="6621" y="454479"/>
                </a:lnTo>
                <a:lnTo>
                  <a:pt x="24685" y="481282"/>
                </a:lnTo>
                <a:lnTo>
                  <a:pt x="51488" y="499346"/>
                </a:lnTo>
                <a:lnTo>
                  <a:pt x="84328" y="505967"/>
                </a:lnTo>
                <a:lnTo>
                  <a:pt x="3370580" y="505967"/>
                </a:lnTo>
                <a:lnTo>
                  <a:pt x="3403419" y="499346"/>
                </a:lnTo>
                <a:lnTo>
                  <a:pt x="3430222" y="481282"/>
                </a:lnTo>
                <a:lnTo>
                  <a:pt x="3448286" y="454479"/>
                </a:lnTo>
                <a:lnTo>
                  <a:pt x="3454908" y="421639"/>
                </a:lnTo>
                <a:lnTo>
                  <a:pt x="3454908" y="84327"/>
                </a:lnTo>
                <a:lnTo>
                  <a:pt x="3448286" y="51488"/>
                </a:lnTo>
                <a:lnTo>
                  <a:pt x="3430222" y="24685"/>
                </a:lnTo>
                <a:lnTo>
                  <a:pt x="3403419" y="6621"/>
                </a:lnTo>
                <a:lnTo>
                  <a:pt x="3370580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D2304250-81D2-4868-A598-E6B25F6DA7D8}"/>
              </a:ext>
            </a:extLst>
          </p:cNvPr>
          <p:cNvSpPr/>
          <p:nvPr/>
        </p:nvSpPr>
        <p:spPr>
          <a:xfrm>
            <a:off x="5004815" y="3642359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0" y="84327"/>
                </a:moveTo>
                <a:lnTo>
                  <a:pt x="6621" y="51488"/>
                </a:lnTo>
                <a:lnTo>
                  <a:pt x="24685" y="24685"/>
                </a:lnTo>
                <a:lnTo>
                  <a:pt x="51488" y="6621"/>
                </a:lnTo>
                <a:lnTo>
                  <a:pt x="84328" y="0"/>
                </a:lnTo>
                <a:lnTo>
                  <a:pt x="3370580" y="0"/>
                </a:lnTo>
                <a:lnTo>
                  <a:pt x="3403419" y="6621"/>
                </a:lnTo>
                <a:lnTo>
                  <a:pt x="3430222" y="24685"/>
                </a:lnTo>
                <a:lnTo>
                  <a:pt x="3448286" y="51488"/>
                </a:lnTo>
                <a:lnTo>
                  <a:pt x="3454908" y="84327"/>
                </a:lnTo>
                <a:lnTo>
                  <a:pt x="3454908" y="421639"/>
                </a:lnTo>
                <a:lnTo>
                  <a:pt x="3448286" y="454479"/>
                </a:lnTo>
                <a:lnTo>
                  <a:pt x="3430222" y="481282"/>
                </a:lnTo>
                <a:lnTo>
                  <a:pt x="3403419" y="499346"/>
                </a:lnTo>
                <a:lnTo>
                  <a:pt x="3370580" y="505967"/>
                </a:lnTo>
                <a:lnTo>
                  <a:pt x="84328" y="505967"/>
                </a:lnTo>
                <a:lnTo>
                  <a:pt x="51488" y="499346"/>
                </a:lnTo>
                <a:lnTo>
                  <a:pt x="24685" y="481282"/>
                </a:lnTo>
                <a:lnTo>
                  <a:pt x="6621" y="454479"/>
                </a:lnTo>
                <a:lnTo>
                  <a:pt x="0" y="421639"/>
                </a:lnTo>
                <a:lnTo>
                  <a:pt x="0" y="84327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9AFC7950-38A1-4FC1-A211-50D48C012736}"/>
              </a:ext>
            </a:extLst>
          </p:cNvPr>
          <p:cNvSpPr txBox="1"/>
          <p:nvPr/>
        </p:nvSpPr>
        <p:spPr>
          <a:xfrm>
            <a:off x="5805932" y="3690366"/>
            <a:ext cx="185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5F67EEF8-5F96-411A-918D-57A3F7D08118}"/>
              </a:ext>
            </a:extLst>
          </p:cNvPr>
          <p:cNvSpPr/>
          <p:nvPr/>
        </p:nvSpPr>
        <p:spPr>
          <a:xfrm>
            <a:off x="5004815" y="4218432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3370580" y="0"/>
                </a:moveTo>
                <a:lnTo>
                  <a:pt x="84328" y="0"/>
                </a:lnTo>
                <a:lnTo>
                  <a:pt x="51488" y="6621"/>
                </a:lnTo>
                <a:lnTo>
                  <a:pt x="24685" y="24685"/>
                </a:lnTo>
                <a:lnTo>
                  <a:pt x="6621" y="51488"/>
                </a:lnTo>
                <a:lnTo>
                  <a:pt x="0" y="84328"/>
                </a:lnTo>
                <a:lnTo>
                  <a:pt x="0" y="421640"/>
                </a:lnTo>
                <a:lnTo>
                  <a:pt x="6621" y="454479"/>
                </a:lnTo>
                <a:lnTo>
                  <a:pt x="24685" y="481282"/>
                </a:lnTo>
                <a:lnTo>
                  <a:pt x="51488" y="499346"/>
                </a:lnTo>
                <a:lnTo>
                  <a:pt x="84328" y="505968"/>
                </a:lnTo>
                <a:lnTo>
                  <a:pt x="3370580" y="505968"/>
                </a:lnTo>
                <a:lnTo>
                  <a:pt x="3403419" y="499346"/>
                </a:lnTo>
                <a:lnTo>
                  <a:pt x="3430222" y="481282"/>
                </a:lnTo>
                <a:lnTo>
                  <a:pt x="3448286" y="454479"/>
                </a:lnTo>
                <a:lnTo>
                  <a:pt x="3454908" y="421640"/>
                </a:lnTo>
                <a:lnTo>
                  <a:pt x="3454908" y="84328"/>
                </a:lnTo>
                <a:lnTo>
                  <a:pt x="3448286" y="51488"/>
                </a:lnTo>
                <a:lnTo>
                  <a:pt x="3430222" y="24685"/>
                </a:lnTo>
                <a:lnTo>
                  <a:pt x="3403419" y="6621"/>
                </a:lnTo>
                <a:lnTo>
                  <a:pt x="3370580" y="0"/>
                </a:lnTo>
                <a:close/>
              </a:path>
            </a:pathLst>
          </a:custGeom>
          <a:solidFill>
            <a:srgbClr val="B4DCF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E39B9B81-4479-4D8F-BFC9-274DA510FDCD}"/>
              </a:ext>
            </a:extLst>
          </p:cNvPr>
          <p:cNvSpPr/>
          <p:nvPr/>
        </p:nvSpPr>
        <p:spPr>
          <a:xfrm>
            <a:off x="5004815" y="4218432"/>
            <a:ext cx="3455035" cy="506095"/>
          </a:xfrm>
          <a:custGeom>
            <a:avLst/>
            <a:gdLst/>
            <a:ahLst/>
            <a:cxnLst/>
            <a:rect l="l" t="t" r="r" b="b"/>
            <a:pathLst>
              <a:path w="3455034" h="506095">
                <a:moveTo>
                  <a:pt x="0" y="84328"/>
                </a:moveTo>
                <a:lnTo>
                  <a:pt x="6621" y="51488"/>
                </a:lnTo>
                <a:lnTo>
                  <a:pt x="24685" y="24685"/>
                </a:lnTo>
                <a:lnTo>
                  <a:pt x="51488" y="6621"/>
                </a:lnTo>
                <a:lnTo>
                  <a:pt x="84328" y="0"/>
                </a:lnTo>
                <a:lnTo>
                  <a:pt x="3370580" y="0"/>
                </a:lnTo>
                <a:lnTo>
                  <a:pt x="3403419" y="6621"/>
                </a:lnTo>
                <a:lnTo>
                  <a:pt x="3430222" y="24685"/>
                </a:lnTo>
                <a:lnTo>
                  <a:pt x="3448286" y="51488"/>
                </a:lnTo>
                <a:lnTo>
                  <a:pt x="3454908" y="84328"/>
                </a:lnTo>
                <a:lnTo>
                  <a:pt x="3454908" y="421640"/>
                </a:lnTo>
                <a:lnTo>
                  <a:pt x="3448286" y="454479"/>
                </a:lnTo>
                <a:lnTo>
                  <a:pt x="3430222" y="481282"/>
                </a:lnTo>
                <a:lnTo>
                  <a:pt x="3403419" y="499346"/>
                </a:lnTo>
                <a:lnTo>
                  <a:pt x="3370580" y="505968"/>
                </a:lnTo>
                <a:lnTo>
                  <a:pt x="84328" y="505968"/>
                </a:lnTo>
                <a:lnTo>
                  <a:pt x="51488" y="499346"/>
                </a:lnTo>
                <a:lnTo>
                  <a:pt x="24685" y="481282"/>
                </a:lnTo>
                <a:lnTo>
                  <a:pt x="6621" y="454479"/>
                </a:lnTo>
                <a:lnTo>
                  <a:pt x="0" y="421640"/>
                </a:lnTo>
                <a:lnTo>
                  <a:pt x="0" y="84328"/>
                </a:lnTo>
                <a:close/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4">
            <a:extLst>
              <a:ext uri="{FF2B5EF4-FFF2-40B4-BE49-F238E27FC236}">
                <a16:creationId xmlns:a16="http://schemas.microsoft.com/office/drawing/2014/main" id="{3BE74769-33FD-4FC2-A391-C4ECF68E8E47}"/>
              </a:ext>
            </a:extLst>
          </p:cNvPr>
          <p:cNvSpPr txBox="1"/>
          <p:nvPr/>
        </p:nvSpPr>
        <p:spPr>
          <a:xfrm>
            <a:off x="6182359" y="4266692"/>
            <a:ext cx="110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372939AD-5753-4965-91ED-F59A2803B6EF}"/>
              </a:ext>
            </a:extLst>
          </p:cNvPr>
          <p:cNvSpPr/>
          <p:nvPr/>
        </p:nvSpPr>
        <p:spPr>
          <a:xfrm>
            <a:off x="5004816" y="5084064"/>
            <a:ext cx="3430982" cy="433198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3394710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26" y="324433"/>
                </a:lnTo>
                <a:lnTo>
                  <a:pt x="17621" y="343566"/>
                </a:lnTo>
                <a:lnTo>
                  <a:pt x="36754" y="356461"/>
                </a:lnTo>
                <a:lnTo>
                  <a:pt x="60198" y="361188"/>
                </a:lnTo>
                <a:lnTo>
                  <a:pt x="3394710" y="361188"/>
                </a:lnTo>
                <a:lnTo>
                  <a:pt x="3418153" y="356461"/>
                </a:lnTo>
                <a:lnTo>
                  <a:pt x="3437286" y="343566"/>
                </a:lnTo>
                <a:lnTo>
                  <a:pt x="3450181" y="324433"/>
                </a:lnTo>
                <a:lnTo>
                  <a:pt x="3454908" y="300990"/>
                </a:lnTo>
                <a:lnTo>
                  <a:pt x="3454908" y="60198"/>
                </a:lnTo>
                <a:lnTo>
                  <a:pt x="3450181" y="36754"/>
                </a:lnTo>
                <a:lnTo>
                  <a:pt x="3437286" y="17621"/>
                </a:lnTo>
                <a:lnTo>
                  <a:pt x="3418153" y="4726"/>
                </a:lnTo>
                <a:lnTo>
                  <a:pt x="339471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36">
            <a:extLst>
              <a:ext uri="{FF2B5EF4-FFF2-40B4-BE49-F238E27FC236}">
                <a16:creationId xmlns:a16="http://schemas.microsoft.com/office/drawing/2014/main" id="{D53189A5-70C2-4651-A5E6-BEBD69E29C63}"/>
              </a:ext>
            </a:extLst>
          </p:cNvPr>
          <p:cNvSpPr/>
          <p:nvPr/>
        </p:nvSpPr>
        <p:spPr>
          <a:xfrm>
            <a:off x="5004815" y="5084064"/>
            <a:ext cx="3455035" cy="361315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0" y="60198"/>
                </a:moveTo>
                <a:lnTo>
                  <a:pt x="4726" y="36754"/>
                </a:lnTo>
                <a:lnTo>
                  <a:pt x="17621" y="17621"/>
                </a:lnTo>
                <a:lnTo>
                  <a:pt x="36754" y="4726"/>
                </a:lnTo>
                <a:lnTo>
                  <a:pt x="60198" y="0"/>
                </a:lnTo>
                <a:lnTo>
                  <a:pt x="3394710" y="0"/>
                </a:lnTo>
                <a:lnTo>
                  <a:pt x="3418153" y="4726"/>
                </a:lnTo>
                <a:lnTo>
                  <a:pt x="3437286" y="17621"/>
                </a:lnTo>
                <a:lnTo>
                  <a:pt x="3450181" y="36754"/>
                </a:lnTo>
                <a:lnTo>
                  <a:pt x="3454908" y="60198"/>
                </a:lnTo>
                <a:lnTo>
                  <a:pt x="3454908" y="300990"/>
                </a:lnTo>
                <a:lnTo>
                  <a:pt x="3450181" y="324433"/>
                </a:lnTo>
                <a:lnTo>
                  <a:pt x="3437286" y="343566"/>
                </a:lnTo>
                <a:lnTo>
                  <a:pt x="3418153" y="356461"/>
                </a:lnTo>
                <a:lnTo>
                  <a:pt x="3394710" y="361188"/>
                </a:lnTo>
                <a:lnTo>
                  <a:pt x="60198" y="361188"/>
                </a:lnTo>
                <a:lnTo>
                  <a:pt x="36754" y="356461"/>
                </a:lnTo>
                <a:lnTo>
                  <a:pt x="17621" y="343566"/>
                </a:lnTo>
                <a:lnTo>
                  <a:pt x="4726" y="324433"/>
                </a:lnTo>
                <a:lnTo>
                  <a:pt x="0" y="300990"/>
                </a:lnTo>
                <a:lnTo>
                  <a:pt x="0" y="60198"/>
                </a:lnTo>
                <a:close/>
              </a:path>
            </a:pathLst>
          </a:custGeom>
          <a:ln w="9144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D811FA93-F55F-46B7-ADC8-BFD6065B26AE}"/>
              </a:ext>
            </a:extLst>
          </p:cNvPr>
          <p:cNvSpPr txBox="1"/>
          <p:nvPr/>
        </p:nvSpPr>
        <p:spPr>
          <a:xfrm>
            <a:off x="5719317" y="5091506"/>
            <a:ext cx="20256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</a:t>
            </a:r>
            <a:r>
              <a:rPr sz="20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id="{A8573975-9178-474B-A89D-23F9621A3FAF}"/>
              </a:ext>
            </a:extLst>
          </p:cNvPr>
          <p:cNvSpPr/>
          <p:nvPr/>
        </p:nvSpPr>
        <p:spPr>
          <a:xfrm>
            <a:off x="5004815" y="5590032"/>
            <a:ext cx="3455035" cy="360045"/>
          </a:xfrm>
          <a:custGeom>
            <a:avLst/>
            <a:gdLst/>
            <a:ahLst/>
            <a:cxnLst/>
            <a:rect l="l" t="t" r="r" b="b"/>
            <a:pathLst>
              <a:path w="3455034" h="360045">
                <a:moveTo>
                  <a:pt x="3394964" y="0"/>
                </a:moveTo>
                <a:lnTo>
                  <a:pt x="59944" y="0"/>
                </a:lnTo>
                <a:lnTo>
                  <a:pt x="36593" y="4710"/>
                </a:lnTo>
                <a:lnTo>
                  <a:pt x="17541" y="17556"/>
                </a:lnTo>
                <a:lnTo>
                  <a:pt x="4704" y="36609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4" y="359664"/>
                </a:lnTo>
                <a:lnTo>
                  <a:pt x="3394964" y="359664"/>
                </a:lnTo>
                <a:lnTo>
                  <a:pt x="3418314" y="354953"/>
                </a:lnTo>
                <a:lnTo>
                  <a:pt x="3437366" y="342107"/>
                </a:lnTo>
                <a:lnTo>
                  <a:pt x="3450203" y="323054"/>
                </a:lnTo>
                <a:lnTo>
                  <a:pt x="3454908" y="299720"/>
                </a:lnTo>
                <a:lnTo>
                  <a:pt x="3454908" y="59944"/>
                </a:lnTo>
                <a:lnTo>
                  <a:pt x="3450203" y="36609"/>
                </a:lnTo>
                <a:lnTo>
                  <a:pt x="3437366" y="17556"/>
                </a:lnTo>
                <a:lnTo>
                  <a:pt x="3418314" y="4710"/>
                </a:lnTo>
                <a:lnTo>
                  <a:pt x="3394964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587A7A68-2A31-4EAB-8260-B008F32C1BF5}"/>
              </a:ext>
            </a:extLst>
          </p:cNvPr>
          <p:cNvSpPr/>
          <p:nvPr/>
        </p:nvSpPr>
        <p:spPr>
          <a:xfrm>
            <a:off x="5004815" y="5590032"/>
            <a:ext cx="3455035" cy="360045"/>
          </a:xfrm>
          <a:custGeom>
            <a:avLst/>
            <a:gdLst/>
            <a:ahLst/>
            <a:cxnLst/>
            <a:rect l="l" t="t" r="r" b="b"/>
            <a:pathLst>
              <a:path w="3455034" h="360045">
                <a:moveTo>
                  <a:pt x="0" y="59944"/>
                </a:moveTo>
                <a:lnTo>
                  <a:pt x="4704" y="36609"/>
                </a:lnTo>
                <a:lnTo>
                  <a:pt x="17541" y="17556"/>
                </a:lnTo>
                <a:lnTo>
                  <a:pt x="36593" y="4710"/>
                </a:lnTo>
                <a:lnTo>
                  <a:pt x="59944" y="0"/>
                </a:lnTo>
                <a:lnTo>
                  <a:pt x="3394964" y="0"/>
                </a:lnTo>
                <a:lnTo>
                  <a:pt x="3418314" y="4710"/>
                </a:lnTo>
                <a:lnTo>
                  <a:pt x="3437366" y="17556"/>
                </a:lnTo>
                <a:lnTo>
                  <a:pt x="3450203" y="36609"/>
                </a:lnTo>
                <a:lnTo>
                  <a:pt x="3454908" y="59944"/>
                </a:lnTo>
                <a:lnTo>
                  <a:pt x="3454908" y="299720"/>
                </a:lnTo>
                <a:lnTo>
                  <a:pt x="3450203" y="323054"/>
                </a:lnTo>
                <a:lnTo>
                  <a:pt x="3437366" y="342107"/>
                </a:lnTo>
                <a:lnTo>
                  <a:pt x="3418314" y="354953"/>
                </a:lnTo>
                <a:lnTo>
                  <a:pt x="3394964" y="359664"/>
                </a:lnTo>
                <a:lnTo>
                  <a:pt x="59944" y="359664"/>
                </a:lnTo>
                <a:lnTo>
                  <a:pt x="36593" y="354953"/>
                </a:lnTo>
                <a:lnTo>
                  <a:pt x="17541" y="342107"/>
                </a:lnTo>
                <a:lnTo>
                  <a:pt x="4704" y="323054"/>
                </a:lnTo>
                <a:lnTo>
                  <a:pt x="0" y="299720"/>
                </a:lnTo>
                <a:lnTo>
                  <a:pt x="0" y="59944"/>
                </a:lnTo>
                <a:close/>
              </a:path>
            </a:pathLst>
          </a:custGeom>
          <a:ln w="9143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40">
            <a:extLst>
              <a:ext uri="{FF2B5EF4-FFF2-40B4-BE49-F238E27FC236}">
                <a16:creationId xmlns:a16="http://schemas.microsoft.com/office/drawing/2014/main" id="{F4776F2B-39E6-4B79-8DAE-D59C1E6CFB12}"/>
              </a:ext>
            </a:extLst>
          </p:cNvPr>
          <p:cNvSpPr txBox="1"/>
          <p:nvPr/>
        </p:nvSpPr>
        <p:spPr>
          <a:xfrm>
            <a:off x="6245097" y="5596839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20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DB072DED-FD4F-457D-955B-6976F144A315}"/>
              </a:ext>
            </a:extLst>
          </p:cNvPr>
          <p:cNvSpPr/>
          <p:nvPr/>
        </p:nvSpPr>
        <p:spPr>
          <a:xfrm>
            <a:off x="5004815" y="6021323"/>
            <a:ext cx="3455035" cy="361315"/>
          </a:xfrm>
          <a:custGeom>
            <a:avLst/>
            <a:gdLst/>
            <a:ahLst/>
            <a:cxnLst/>
            <a:rect l="l" t="t" r="r" b="b"/>
            <a:pathLst>
              <a:path w="3455034" h="361314">
                <a:moveTo>
                  <a:pt x="3394710" y="0"/>
                </a:moveTo>
                <a:lnTo>
                  <a:pt x="60198" y="0"/>
                </a:lnTo>
                <a:lnTo>
                  <a:pt x="36754" y="4730"/>
                </a:lnTo>
                <a:lnTo>
                  <a:pt x="17621" y="17630"/>
                </a:lnTo>
                <a:lnTo>
                  <a:pt x="4726" y="36765"/>
                </a:lnTo>
                <a:lnTo>
                  <a:pt x="0" y="60197"/>
                </a:lnTo>
                <a:lnTo>
                  <a:pt x="0" y="300989"/>
                </a:lnTo>
                <a:lnTo>
                  <a:pt x="4726" y="324422"/>
                </a:lnTo>
                <a:lnTo>
                  <a:pt x="17621" y="343557"/>
                </a:lnTo>
                <a:lnTo>
                  <a:pt x="36754" y="356457"/>
                </a:lnTo>
                <a:lnTo>
                  <a:pt x="60198" y="361188"/>
                </a:lnTo>
                <a:lnTo>
                  <a:pt x="3394710" y="361188"/>
                </a:lnTo>
                <a:lnTo>
                  <a:pt x="3418153" y="356457"/>
                </a:lnTo>
                <a:lnTo>
                  <a:pt x="3437286" y="343557"/>
                </a:lnTo>
                <a:lnTo>
                  <a:pt x="3450181" y="324422"/>
                </a:lnTo>
                <a:lnTo>
                  <a:pt x="3454908" y="300989"/>
                </a:lnTo>
                <a:lnTo>
                  <a:pt x="3454908" y="60197"/>
                </a:lnTo>
                <a:lnTo>
                  <a:pt x="3450181" y="36765"/>
                </a:lnTo>
                <a:lnTo>
                  <a:pt x="3437286" y="17630"/>
                </a:lnTo>
                <a:lnTo>
                  <a:pt x="3418153" y="4730"/>
                </a:lnTo>
                <a:lnTo>
                  <a:pt x="3394710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id="{C376D50C-5712-4563-98FC-9B01CAD05E6D}"/>
              </a:ext>
            </a:extLst>
          </p:cNvPr>
          <p:cNvSpPr txBox="1"/>
          <p:nvPr/>
        </p:nvSpPr>
        <p:spPr>
          <a:xfrm>
            <a:off x="5028869" y="6028740"/>
            <a:ext cx="3455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  <a:tab pos="3393440" algn="l"/>
              </a:tabLst>
            </a:pPr>
            <a:r>
              <a:rPr sz="2000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sz="2000" b="1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u="sng" spc="-100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FFFF9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узлом	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F1ED4007-4FEE-4141-920B-AD00A5404F2E}"/>
              </a:ext>
            </a:extLst>
          </p:cNvPr>
          <p:cNvSpPr txBox="1">
            <a:spLocks/>
          </p:cNvSpPr>
          <p:nvPr/>
        </p:nvSpPr>
        <p:spPr>
          <a:xfrm>
            <a:off x="2367787" y="245099"/>
            <a:ext cx="529424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3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 </a:t>
            </a: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1C85422B-4F2F-4592-B2BC-CD6B4B3BE266}"/>
              </a:ext>
            </a:extLst>
          </p:cNvPr>
          <p:cNvSpPr/>
          <p:nvPr/>
        </p:nvSpPr>
        <p:spPr>
          <a:xfrm>
            <a:off x="8459723" y="5259070"/>
            <a:ext cx="234950" cy="549275"/>
          </a:xfrm>
          <a:custGeom>
            <a:avLst/>
            <a:gdLst/>
            <a:ahLst/>
            <a:cxnLst/>
            <a:rect l="l" t="t" r="r" b="b"/>
            <a:pathLst>
              <a:path w="234950" h="549275">
                <a:moveTo>
                  <a:pt x="88900" y="473074"/>
                </a:moveTo>
                <a:lnTo>
                  <a:pt x="12700" y="511174"/>
                </a:lnTo>
                <a:lnTo>
                  <a:pt x="88900" y="549274"/>
                </a:lnTo>
                <a:lnTo>
                  <a:pt x="88900" y="517524"/>
                </a:lnTo>
                <a:lnTo>
                  <a:pt x="76200" y="517524"/>
                </a:lnTo>
                <a:lnTo>
                  <a:pt x="76200" y="504824"/>
                </a:lnTo>
                <a:lnTo>
                  <a:pt x="88900" y="504824"/>
                </a:lnTo>
                <a:lnTo>
                  <a:pt x="88900" y="473074"/>
                </a:lnTo>
                <a:close/>
              </a:path>
              <a:path w="234950" h="549275">
                <a:moveTo>
                  <a:pt x="88900" y="504824"/>
                </a:moveTo>
                <a:lnTo>
                  <a:pt x="76200" y="504824"/>
                </a:lnTo>
                <a:lnTo>
                  <a:pt x="76200" y="517524"/>
                </a:lnTo>
                <a:lnTo>
                  <a:pt x="88900" y="517524"/>
                </a:lnTo>
                <a:lnTo>
                  <a:pt x="88900" y="504824"/>
                </a:lnTo>
                <a:close/>
              </a:path>
              <a:path w="234950" h="549275">
                <a:moveTo>
                  <a:pt x="222250" y="504824"/>
                </a:moveTo>
                <a:lnTo>
                  <a:pt x="88900" y="504824"/>
                </a:lnTo>
                <a:lnTo>
                  <a:pt x="88900" y="517524"/>
                </a:lnTo>
                <a:lnTo>
                  <a:pt x="232155" y="517524"/>
                </a:lnTo>
                <a:lnTo>
                  <a:pt x="234950" y="514680"/>
                </a:lnTo>
                <a:lnTo>
                  <a:pt x="234950" y="511174"/>
                </a:lnTo>
                <a:lnTo>
                  <a:pt x="222250" y="511174"/>
                </a:lnTo>
                <a:lnTo>
                  <a:pt x="222250" y="504824"/>
                </a:lnTo>
                <a:close/>
              </a:path>
              <a:path w="234950" h="549275">
                <a:moveTo>
                  <a:pt x="222250" y="6349"/>
                </a:moveTo>
                <a:lnTo>
                  <a:pt x="222250" y="511174"/>
                </a:lnTo>
                <a:lnTo>
                  <a:pt x="228600" y="504824"/>
                </a:lnTo>
                <a:lnTo>
                  <a:pt x="234950" y="504824"/>
                </a:lnTo>
                <a:lnTo>
                  <a:pt x="234950" y="12699"/>
                </a:lnTo>
                <a:lnTo>
                  <a:pt x="228600" y="12699"/>
                </a:lnTo>
                <a:lnTo>
                  <a:pt x="222250" y="6349"/>
                </a:lnTo>
                <a:close/>
              </a:path>
              <a:path w="234950" h="549275">
                <a:moveTo>
                  <a:pt x="234950" y="504824"/>
                </a:moveTo>
                <a:lnTo>
                  <a:pt x="228600" y="504824"/>
                </a:lnTo>
                <a:lnTo>
                  <a:pt x="222250" y="511174"/>
                </a:lnTo>
                <a:lnTo>
                  <a:pt x="234950" y="511174"/>
                </a:lnTo>
                <a:lnTo>
                  <a:pt x="234950" y="504824"/>
                </a:lnTo>
                <a:close/>
              </a:path>
              <a:path w="234950" h="549275">
                <a:moveTo>
                  <a:pt x="232155" y="0"/>
                </a:moveTo>
                <a:lnTo>
                  <a:pt x="0" y="0"/>
                </a:lnTo>
                <a:lnTo>
                  <a:pt x="0" y="12699"/>
                </a:lnTo>
                <a:lnTo>
                  <a:pt x="222250" y="12699"/>
                </a:lnTo>
                <a:lnTo>
                  <a:pt x="222250" y="6349"/>
                </a:lnTo>
                <a:lnTo>
                  <a:pt x="234950" y="6349"/>
                </a:lnTo>
                <a:lnTo>
                  <a:pt x="234950" y="2793"/>
                </a:lnTo>
                <a:lnTo>
                  <a:pt x="232155" y="0"/>
                </a:lnTo>
                <a:close/>
              </a:path>
              <a:path w="234950" h="549275">
                <a:moveTo>
                  <a:pt x="234950" y="6349"/>
                </a:moveTo>
                <a:lnTo>
                  <a:pt x="222250" y="6349"/>
                </a:lnTo>
                <a:lnTo>
                  <a:pt x="228600" y="12699"/>
                </a:lnTo>
                <a:lnTo>
                  <a:pt x="234950" y="12699"/>
                </a:lnTo>
                <a:lnTo>
                  <a:pt x="23495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171A2F99-9F95-4DD5-B932-E7D084B3C463}"/>
              </a:ext>
            </a:extLst>
          </p:cNvPr>
          <p:cNvSpPr/>
          <p:nvPr/>
        </p:nvSpPr>
        <p:spPr>
          <a:xfrm>
            <a:off x="8459723" y="5259070"/>
            <a:ext cx="234950" cy="981075"/>
          </a:xfrm>
          <a:custGeom>
            <a:avLst/>
            <a:gdLst/>
            <a:ahLst/>
            <a:cxnLst/>
            <a:rect l="l" t="t" r="r" b="b"/>
            <a:pathLst>
              <a:path w="234950" h="981075">
                <a:moveTo>
                  <a:pt x="88900" y="904874"/>
                </a:moveTo>
                <a:lnTo>
                  <a:pt x="12700" y="942974"/>
                </a:lnTo>
                <a:lnTo>
                  <a:pt x="88900" y="981074"/>
                </a:lnTo>
                <a:lnTo>
                  <a:pt x="88900" y="949324"/>
                </a:lnTo>
                <a:lnTo>
                  <a:pt x="76200" y="949324"/>
                </a:lnTo>
                <a:lnTo>
                  <a:pt x="76200" y="936624"/>
                </a:lnTo>
                <a:lnTo>
                  <a:pt x="88900" y="936624"/>
                </a:lnTo>
                <a:lnTo>
                  <a:pt x="88900" y="904874"/>
                </a:lnTo>
                <a:close/>
              </a:path>
              <a:path w="234950" h="981075">
                <a:moveTo>
                  <a:pt x="88900" y="936624"/>
                </a:moveTo>
                <a:lnTo>
                  <a:pt x="76200" y="936624"/>
                </a:lnTo>
                <a:lnTo>
                  <a:pt x="76200" y="949324"/>
                </a:lnTo>
                <a:lnTo>
                  <a:pt x="88900" y="949324"/>
                </a:lnTo>
                <a:lnTo>
                  <a:pt x="88900" y="936624"/>
                </a:lnTo>
                <a:close/>
              </a:path>
              <a:path w="234950" h="981075">
                <a:moveTo>
                  <a:pt x="222250" y="936624"/>
                </a:moveTo>
                <a:lnTo>
                  <a:pt x="88900" y="936624"/>
                </a:lnTo>
                <a:lnTo>
                  <a:pt x="88900" y="949324"/>
                </a:lnTo>
                <a:lnTo>
                  <a:pt x="232155" y="949324"/>
                </a:lnTo>
                <a:lnTo>
                  <a:pt x="234950" y="946480"/>
                </a:lnTo>
                <a:lnTo>
                  <a:pt x="234950" y="942974"/>
                </a:lnTo>
                <a:lnTo>
                  <a:pt x="222250" y="942974"/>
                </a:lnTo>
                <a:lnTo>
                  <a:pt x="222250" y="936624"/>
                </a:lnTo>
                <a:close/>
              </a:path>
              <a:path w="234950" h="981075">
                <a:moveTo>
                  <a:pt x="222250" y="6349"/>
                </a:moveTo>
                <a:lnTo>
                  <a:pt x="222250" y="942974"/>
                </a:lnTo>
                <a:lnTo>
                  <a:pt x="228600" y="936624"/>
                </a:lnTo>
                <a:lnTo>
                  <a:pt x="234950" y="936624"/>
                </a:lnTo>
                <a:lnTo>
                  <a:pt x="234950" y="12699"/>
                </a:lnTo>
                <a:lnTo>
                  <a:pt x="228600" y="12699"/>
                </a:lnTo>
                <a:lnTo>
                  <a:pt x="222250" y="6349"/>
                </a:lnTo>
                <a:close/>
              </a:path>
              <a:path w="234950" h="981075">
                <a:moveTo>
                  <a:pt x="234950" y="936624"/>
                </a:moveTo>
                <a:lnTo>
                  <a:pt x="228600" y="936624"/>
                </a:lnTo>
                <a:lnTo>
                  <a:pt x="222250" y="942974"/>
                </a:lnTo>
                <a:lnTo>
                  <a:pt x="234950" y="942974"/>
                </a:lnTo>
                <a:lnTo>
                  <a:pt x="234950" y="936624"/>
                </a:lnTo>
                <a:close/>
              </a:path>
              <a:path w="234950" h="981075">
                <a:moveTo>
                  <a:pt x="232155" y="0"/>
                </a:moveTo>
                <a:lnTo>
                  <a:pt x="0" y="0"/>
                </a:lnTo>
                <a:lnTo>
                  <a:pt x="0" y="12699"/>
                </a:lnTo>
                <a:lnTo>
                  <a:pt x="222250" y="12699"/>
                </a:lnTo>
                <a:lnTo>
                  <a:pt x="222250" y="6349"/>
                </a:lnTo>
                <a:lnTo>
                  <a:pt x="234950" y="6349"/>
                </a:lnTo>
                <a:lnTo>
                  <a:pt x="234950" y="2793"/>
                </a:lnTo>
                <a:lnTo>
                  <a:pt x="232155" y="0"/>
                </a:lnTo>
                <a:close/>
              </a:path>
              <a:path w="234950" h="981075">
                <a:moveTo>
                  <a:pt x="234950" y="6349"/>
                </a:moveTo>
                <a:lnTo>
                  <a:pt x="222250" y="6349"/>
                </a:lnTo>
                <a:lnTo>
                  <a:pt x="228600" y="12699"/>
                </a:lnTo>
                <a:lnTo>
                  <a:pt x="234950" y="12699"/>
                </a:lnTo>
                <a:lnTo>
                  <a:pt x="23495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A9561682-DE0F-4758-8EC1-B51BEE29B739}"/>
              </a:ext>
            </a:extLst>
          </p:cNvPr>
          <p:cNvSpPr/>
          <p:nvPr/>
        </p:nvSpPr>
        <p:spPr>
          <a:xfrm>
            <a:off x="8459723" y="2450338"/>
            <a:ext cx="234950" cy="908050"/>
          </a:xfrm>
          <a:custGeom>
            <a:avLst/>
            <a:gdLst/>
            <a:ahLst/>
            <a:cxnLst/>
            <a:rect l="l" t="t" r="r" b="b"/>
            <a:pathLst>
              <a:path w="234950" h="908050">
                <a:moveTo>
                  <a:pt x="88900" y="831723"/>
                </a:moveTo>
                <a:lnTo>
                  <a:pt x="12700" y="869823"/>
                </a:lnTo>
                <a:lnTo>
                  <a:pt x="88900" y="907923"/>
                </a:lnTo>
                <a:lnTo>
                  <a:pt x="88900" y="876173"/>
                </a:lnTo>
                <a:lnTo>
                  <a:pt x="76200" y="876173"/>
                </a:lnTo>
                <a:lnTo>
                  <a:pt x="76200" y="863473"/>
                </a:lnTo>
                <a:lnTo>
                  <a:pt x="88900" y="863473"/>
                </a:lnTo>
                <a:lnTo>
                  <a:pt x="88900" y="831723"/>
                </a:lnTo>
                <a:close/>
              </a:path>
              <a:path w="234950" h="908050">
                <a:moveTo>
                  <a:pt x="88900" y="863473"/>
                </a:moveTo>
                <a:lnTo>
                  <a:pt x="76200" y="863473"/>
                </a:lnTo>
                <a:lnTo>
                  <a:pt x="76200" y="876173"/>
                </a:lnTo>
                <a:lnTo>
                  <a:pt x="88900" y="876173"/>
                </a:lnTo>
                <a:lnTo>
                  <a:pt x="88900" y="863473"/>
                </a:lnTo>
                <a:close/>
              </a:path>
              <a:path w="234950" h="908050">
                <a:moveTo>
                  <a:pt x="222250" y="863473"/>
                </a:moveTo>
                <a:lnTo>
                  <a:pt x="88900" y="863473"/>
                </a:lnTo>
                <a:lnTo>
                  <a:pt x="88900" y="876173"/>
                </a:lnTo>
                <a:lnTo>
                  <a:pt x="232155" y="876173"/>
                </a:lnTo>
                <a:lnTo>
                  <a:pt x="234950" y="873378"/>
                </a:lnTo>
                <a:lnTo>
                  <a:pt x="234950" y="869823"/>
                </a:lnTo>
                <a:lnTo>
                  <a:pt x="222250" y="869823"/>
                </a:lnTo>
                <a:lnTo>
                  <a:pt x="222250" y="863473"/>
                </a:lnTo>
                <a:close/>
              </a:path>
              <a:path w="234950" h="908050">
                <a:moveTo>
                  <a:pt x="222250" y="6350"/>
                </a:moveTo>
                <a:lnTo>
                  <a:pt x="222250" y="869823"/>
                </a:lnTo>
                <a:lnTo>
                  <a:pt x="228600" y="863473"/>
                </a:lnTo>
                <a:lnTo>
                  <a:pt x="234950" y="863473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908050">
                <a:moveTo>
                  <a:pt x="234950" y="863473"/>
                </a:moveTo>
                <a:lnTo>
                  <a:pt x="228600" y="863473"/>
                </a:lnTo>
                <a:lnTo>
                  <a:pt x="222250" y="869823"/>
                </a:lnTo>
                <a:lnTo>
                  <a:pt x="234950" y="869823"/>
                </a:lnTo>
                <a:lnTo>
                  <a:pt x="234950" y="863473"/>
                </a:lnTo>
                <a:close/>
              </a:path>
              <a:path w="234950" h="908050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908050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47">
            <a:extLst>
              <a:ext uri="{FF2B5EF4-FFF2-40B4-BE49-F238E27FC236}">
                <a16:creationId xmlns:a16="http://schemas.microsoft.com/office/drawing/2014/main" id="{B8314712-165E-4462-A326-F75E06DF4757}"/>
              </a:ext>
            </a:extLst>
          </p:cNvPr>
          <p:cNvSpPr/>
          <p:nvPr/>
        </p:nvSpPr>
        <p:spPr>
          <a:xfrm>
            <a:off x="8459723" y="2450338"/>
            <a:ext cx="234950" cy="1483360"/>
          </a:xfrm>
          <a:custGeom>
            <a:avLst/>
            <a:gdLst/>
            <a:ahLst/>
            <a:cxnLst/>
            <a:rect l="l" t="t" r="r" b="b"/>
            <a:pathLst>
              <a:path w="234950" h="1483360">
                <a:moveTo>
                  <a:pt x="88900" y="1407033"/>
                </a:moveTo>
                <a:lnTo>
                  <a:pt x="12700" y="1445133"/>
                </a:lnTo>
                <a:lnTo>
                  <a:pt x="88900" y="1483233"/>
                </a:lnTo>
                <a:lnTo>
                  <a:pt x="88900" y="1451483"/>
                </a:lnTo>
                <a:lnTo>
                  <a:pt x="76200" y="1451483"/>
                </a:lnTo>
                <a:lnTo>
                  <a:pt x="76200" y="1438783"/>
                </a:lnTo>
                <a:lnTo>
                  <a:pt x="88900" y="1438783"/>
                </a:lnTo>
                <a:lnTo>
                  <a:pt x="88900" y="1407033"/>
                </a:lnTo>
                <a:close/>
              </a:path>
              <a:path w="234950" h="1483360">
                <a:moveTo>
                  <a:pt x="88900" y="1438783"/>
                </a:moveTo>
                <a:lnTo>
                  <a:pt x="76200" y="1438783"/>
                </a:lnTo>
                <a:lnTo>
                  <a:pt x="76200" y="1451483"/>
                </a:lnTo>
                <a:lnTo>
                  <a:pt x="88900" y="1451483"/>
                </a:lnTo>
                <a:lnTo>
                  <a:pt x="88900" y="1438783"/>
                </a:lnTo>
                <a:close/>
              </a:path>
              <a:path w="234950" h="1483360">
                <a:moveTo>
                  <a:pt x="222250" y="1438783"/>
                </a:moveTo>
                <a:lnTo>
                  <a:pt x="88900" y="1438783"/>
                </a:lnTo>
                <a:lnTo>
                  <a:pt x="88900" y="1451483"/>
                </a:lnTo>
                <a:lnTo>
                  <a:pt x="232155" y="1451483"/>
                </a:lnTo>
                <a:lnTo>
                  <a:pt x="234950" y="1448689"/>
                </a:lnTo>
                <a:lnTo>
                  <a:pt x="234950" y="1445133"/>
                </a:lnTo>
                <a:lnTo>
                  <a:pt x="222250" y="1445133"/>
                </a:lnTo>
                <a:lnTo>
                  <a:pt x="222250" y="1438783"/>
                </a:lnTo>
                <a:close/>
              </a:path>
              <a:path w="234950" h="1483360">
                <a:moveTo>
                  <a:pt x="222250" y="6350"/>
                </a:moveTo>
                <a:lnTo>
                  <a:pt x="222250" y="1445133"/>
                </a:lnTo>
                <a:lnTo>
                  <a:pt x="228600" y="1438783"/>
                </a:lnTo>
                <a:lnTo>
                  <a:pt x="234950" y="1438783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1483360">
                <a:moveTo>
                  <a:pt x="234950" y="1438783"/>
                </a:moveTo>
                <a:lnTo>
                  <a:pt x="228600" y="1438783"/>
                </a:lnTo>
                <a:lnTo>
                  <a:pt x="222250" y="1445133"/>
                </a:lnTo>
                <a:lnTo>
                  <a:pt x="234950" y="1445133"/>
                </a:lnTo>
                <a:lnTo>
                  <a:pt x="234950" y="1438783"/>
                </a:lnTo>
                <a:close/>
              </a:path>
              <a:path w="234950" h="1483360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1483360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48">
            <a:extLst>
              <a:ext uri="{FF2B5EF4-FFF2-40B4-BE49-F238E27FC236}">
                <a16:creationId xmlns:a16="http://schemas.microsoft.com/office/drawing/2014/main" id="{2E0D855A-133F-462F-90EF-AC56BCAA5F8A}"/>
              </a:ext>
            </a:extLst>
          </p:cNvPr>
          <p:cNvSpPr/>
          <p:nvPr/>
        </p:nvSpPr>
        <p:spPr>
          <a:xfrm>
            <a:off x="8459723" y="2450338"/>
            <a:ext cx="234950" cy="2059939"/>
          </a:xfrm>
          <a:custGeom>
            <a:avLst/>
            <a:gdLst/>
            <a:ahLst/>
            <a:cxnLst/>
            <a:rect l="l" t="t" r="r" b="b"/>
            <a:pathLst>
              <a:path w="234950" h="2059939">
                <a:moveTo>
                  <a:pt x="88900" y="1983359"/>
                </a:moveTo>
                <a:lnTo>
                  <a:pt x="12700" y="2021459"/>
                </a:lnTo>
                <a:lnTo>
                  <a:pt x="88900" y="2059559"/>
                </a:lnTo>
                <a:lnTo>
                  <a:pt x="88900" y="2027809"/>
                </a:lnTo>
                <a:lnTo>
                  <a:pt x="76200" y="2027809"/>
                </a:lnTo>
                <a:lnTo>
                  <a:pt x="76200" y="2015109"/>
                </a:lnTo>
                <a:lnTo>
                  <a:pt x="88900" y="2015109"/>
                </a:lnTo>
                <a:lnTo>
                  <a:pt x="88900" y="1983359"/>
                </a:lnTo>
                <a:close/>
              </a:path>
              <a:path w="234950" h="2059939">
                <a:moveTo>
                  <a:pt x="88900" y="2015109"/>
                </a:moveTo>
                <a:lnTo>
                  <a:pt x="76200" y="2015109"/>
                </a:lnTo>
                <a:lnTo>
                  <a:pt x="76200" y="2027809"/>
                </a:lnTo>
                <a:lnTo>
                  <a:pt x="88900" y="2027809"/>
                </a:lnTo>
                <a:lnTo>
                  <a:pt x="88900" y="2015109"/>
                </a:lnTo>
                <a:close/>
              </a:path>
              <a:path w="234950" h="2059939">
                <a:moveTo>
                  <a:pt x="222250" y="2015109"/>
                </a:moveTo>
                <a:lnTo>
                  <a:pt x="88900" y="2015109"/>
                </a:lnTo>
                <a:lnTo>
                  <a:pt x="88900" y="2027809"/>
                </a:lnTo>
                <a:lnTo>
                  <a:pt x="232155" y="2027809"/>
                </a:lnTo>
                <a:lnTo>
                  <a:pt x="234950" y="2024888"/>
                </a:lnTo>
                <a:lnTo>
                  <a:pt x="234950" y="2021459"/>
                </a:lnTo>
                <a:lnTo>
                  <a:pt x="222250" y="2021459"/>
                </a:lnTo>
                <a:lnTo>
                  <a:pt x="222250" y="2015109"/>
                </a:lnTo>
                <a:close/>
              </a:path>
              <a:path w="234950" h="2059939">
                <a:moveTo>
                  <a:pt x="222250" y="6350"/>
                </a:moveTo>
                <a:lnTo>
                  <a:pt x="222250" y="2021459"/>
                </a:lnTo>
                <a:lnTo>
                  <a:pt x="228600" y="2015109"/>
                </a:lnTo>
                <a:lnTo>
                  <a:pt x="234950" y="2015109"/>
                </a:lnTo>
                <a:lnTo>
                  <a:pt x="234950" y="12700"/>
                </a:lnTo>
                <a:lnTo>
                  <a:pt x="228600" y="12700"/>
                </a:lnTo>
                <a:lnTo>
                  <a:pt x="222250" y="6350"/>
                </a:lnTo>
                <a:close/>
              </a:path>
              <a:path w="234950" h="2059939">
                <a:moveTo>
                  <a:pt x="234950" y="2015109"/>
                </a:moveTo>
                <a:lnTo>
                  <a:pt x="228600" y="2015109"/>
                </a:lnTo>
                <a:lnTo>
                  <a:pt x="222250" y="2021459"/>
                </a:lnTo>
                <a:lnTo>
                  <a:pt x="234950" y="2021459"/>
                </a:lnTo>
                <a:lnTo>
                  <a:pt x="234950" y="2015109"/>
                </a:lnTo>
                <a:close/>
              </a:path>
              <a:path w="234950" h="2059939">
                <a:moveTo>
                  <a:pt x="232155" y="0"/>
                </a:moveTo>
                <a:lnTo>
                  <a:pt x="0" y="0"/>
                </a:lnTo>
                <a:lnTo>
                  <a:pt x="0" y="12700"/>
                </a:lnTo>
                <a:lnTo>
                  <a:pt x="222250" y="12700"/>
                </a:lnTo>
                <a:lnTo>
                  <a:pt x="222250" y="6350"/>
                </a:lnTo>
                <a:lnTo>
                  <a:pt x="234950" y="6350"/>
                </a:lnTo>
                <a:lnTo>
                  <a:pt x="234950" y="2794"/>
                </a:lnTo>
                <a:lnTo>
                  <a:pt x="232155" y="0"/>
                </a:lnTo>
                <a:close/>
              </a:path>
              <a:path w="234950" h="2059939">
                <a:moveTo>
                  <a:pt x="234950" y="6350"/>
                </a:moveTo>
                <a:lnTo>
                  <a:pt x="222250" y="6350"/>
                </a:lnTo>
                <a:lnTo>
                  <a:pt x="228600" y="12700"/>
                </a:lnTo>
                <a:lnTo>
                  <a:pt x="234950" y="12700"/>
                </a:lnTo>
                <a:lnTo>
                  <a:pt x="2349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49">
            <a:extLst>
              <a:ext uri="{FF2B5EF4-FFF2-40B4-BE49-F238E27FC236}">
                <a16:creationId xmlns:a16="http://schemas.microsoft.com/office/drawing/2014/main" id="{4BA8EF3E-99CD-4048-9F29-330B5376C2E7}"/>
              </a:ext>
            </a:extLst>
          </p:cNvPr>
          <p:cNvSpPr/>
          <p:nvPr/>
        </p:nvSpPr>
        <p:spPr>
          <a:xfrm>
            <a:off x="3995928" y="3314446"/>
            <a:ext cx="1009015" cy="1304925"/>
          </a:xfrm>
          <a:custGeom>
            <a:avLst/>
            <a:gdLst/>
            <a:ahLst/>
            <a:cxnLst/>
            <a:rect l="l" t="t" r="r" b="b"/>
            <a:pathLst>
              <a:path w="1009014" h="1304925">
                <a:moveTo>
                  <a:pt x="76200" y="1228597"/>
                </a:moveTo>
                <a:lnTo>
                  <a:pt x="0" y="1266697"/>
                </a:lnTo>
                <a:lnTo>
                  <a:pt x="76200" y="1304797"/>
                </a:lnTo>
                <a:lnTo>
                  <a:pt x="76200" y="1273047"/>
                </a:lnTo>
                <a:lnTo>
                  <a:pt x="63500" y="1273047"/>
                </a:lnTo>
                <a:lnTo>
                  <a:pt x="63500" y="1260347"/>
                </a:lnTo>
                <a:lnTo>
                  <a:pt x="76200" y="1260347"/>
                </a:lnTo>
                <a:lnTo>
                  <a:pt x="76200" y="1228597"/>
                </a:lnTo>
                <a:close/>
              </a:path>
              <a:path w="1009014" h="1304925">
                <a:moveTo>
                  <a:pt x="76200" y="1260347"/>
                </a:moveTo>
                <a:lnTo>
                  <a:pt x="63500" y="1260347"/>
                </a:lnTo>
                <a:lnTo>
                  <a:pt x="63500" y="1273047"/>
                </a:lnTo>
                <a:lnTo>
                  <a:pt x="76200" y="1273047"/>
                </a:lnTo>
                <a:lnTo>
                  <a:pt x="76200" y="1260347"/>
                </a:lnTo>
                <a:close/>
              </a:path>
              <a:path w="1009014" h="1304925">
                <a:moveTo>
                  <a:pt x="248666" y="1260347"/>
                </a:moveTo>
                <a:lnTo>
                  <a:pt x="76200" y="1260347"/>
                </a:lnTo>
                <a:lnTo>
                  <a:pt x="76200" y="1273047"/>
                </a:lnTo>
                <a:lnTo>
                  <a:pt x="258572" y="1273047"/>
                </a:lnTo>
                <a:lnTo>
                  <a:pt x="261366" y="1270127"/>
                </a:lnTo>
                <a:lnTo>
                  <a:pt x="261366" y="1266697"/>
                </a:lnTo>
                <a:lnTo>
                  <a:pt x="248666" y="1266697"/>
                </a:lnTo>
                <a:lnTo>
                  <a:pt x="248666" y="1260347"/>
                </a:lnTo>
                <a:close/>
              </a:path>
              <a:path w="1009014" h="1304925">
                <a:moveTo>
                  <a:pt x="1008888" y="0"/>
                </a:moveTo>
                <a:lnTo>
                  <a:pt x="251587" y="0"/>
                </a:lnTo>
                <a:lnTo>
                  <a:pt x="248666" y="2793"/>
                </a:lnTo>
                <a:lnTo>
                  <a:pt x="248666" y="1266697"/>
                </a:lnTo>
                <a:lnTo>
                  <a:pt x="255016" y="1260347"/>
                </a:lnTo>
                <a:lnTo>
                  <a:pt x="261366" y="1260347"/>
                </a:lnTo>
                <a:lnTo>
                  <a:pt x="261366" y="12700"/>
                </a:lnTo>
                <a:lnTo>
                  <a:pt x="255016" y="12700"/>
                </a:lnTo>
                <a:lnTo>
                  <a:pt x="261366" y="6350"/>
                </a:lnTo>
                <a:lnTo>
                  <a:pt x="1008888" y="6350"/>
                </a:lnTo>
                <a:lnTo>
                  <a:pt x="1008888" y="0"/>
                </a:lnTo>
                <a:close/>
              </a:path>
              <a:path w="1009014" h="1304925">
                <a:moveTo>
                  <a:pt x="261366" y="1260347"/>
                </a:moveTo>
                <a:lnTo>
                  <a:pt x="255016" y="1260347"/>
                </a:lnTo>
                <a:lnTo>
                  <a:pt x="248666" y="1266697"/>
                </a:lnTo>
                <a:lnTo>
                  <a:pt x="261366" y="1266697"/>
                </a:lnTo>
                <a:lnTo>
                  <a:pt x="261366" y="1260347"/>
                </a:lnTo>
                <a:close/>
              </a:path>
              <a:path w="1009014" h="1304925">
                <a:moveTo>
                  <a:pt x="261366" y="6350"/>
                </a:moveTo>
                <a:lnTo>
                  <a:pt x="255016" y="12700"/>
                </a:lnTo>
                <a:lnTo>
                  <a:pt x="261366" y="12700"/>
                </a:lnTo>
                <a:lnTo>
                  <a:pt x="261366" y="6350"/>
                </a:lnTo>
                <a:close/>
              </a:path>
              <a:path w="1009014" h="1304925">
                <a:moveTo>
                  <a:pt x="1008888" y="6350"/>
                </a:moveTo>
                <a:lnTo>
                  <a:pt x="261366" y="6350"/>
                </a:lnTo>
                <a:lnTo>
                  <a:pt x="261366" y="12700"/>
                </a:lnTo>
                <a:lnTo>
                  <a:pt x="1008888" y="12700"/>
                </a:lnTo>
                <a:lnTo>
                  <a:pt x="1008888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50">
            <a:extLst>
              <a:ext uri="{FF2B5EF4-FFF2-40B4-BE49-F238E27FC236}">
                <a16:creationId xmlns:a16="http://schemas.microsoft.com/office/drawing/2014/main" id="{B34EB561-40C0-46F3-A65C-D0698DDDDCFD}"/>
              </a:ext>
            </a:extLst>
          </p:cNvPr>
          <p:cNvSpPr/>
          <p:nvPr/>
        </p:nvSpPr>
        <p:spPr>
          <a:xfrm>
            <a:off x="3995928" y="3888994"/>
            <a:ext cx="1009015" cy="1558290"/>
          </a:xfrm>
          <a:custGeom>
            <a:avLst/>
            <a:gdLst/>
            <a:ahLst/>
            <a:cxnLst/>
            <a:rect l="l" t="t" r="r" b="b"/>
            <a:pathLst>
              <a:path w="1009014" h="1558289">
                <a:moveTo>
                  <a:pt x="76200" y="1481581"/>
                </a:moveTo>
                <a:lnTo>
                  <a:pt x="0" y="1519681"/>
                </a:lnTo>
                <a:lnTo>
                  <a:pt x="76200" y="1557781"/>
                </a:lnTo>
                <a:lnTo>
                  <a:pt x="76200" y="1526031"/>
                </a:lnTo>
                <a:lnTo>
                  <a:pt x="63500" y="1526031"/>
                </a:lnTo>
                <a:lnTo>
                  <a:pt x="63500" y="1513331"/>
                </a:lnTo>
                <a:lnTo>
                  <a:pt x="76200" y="1513331"/>
                </a:lnTo>
                <a:lnTo>
                  <a:pt x="76200" y="1481581"/>
                </a:lnTo>
                <a:close/>
              </a:path>
              <a:path w="1009014" h="1558289">
                <a:moveTo>
                  <a:pt x="76200" y="1513331"/>
                </a:moveTo>
                <a:lnTo>
                  <a:pt x="63500" y="1513331"/>
                </a:lnTo>
                <a:lnTo>
                  <a:pt x="63500" y="1526031"/>
                </a:lnTo>
                <a:lnTo>
                  <a:pt x="76200" y="1526031"/>
                </a:lnTo>
                <a:lnTo>
                  <a:pt x="76200" y="1513331"/>
                </a:lnTo>
                <a:close/>
              </a:path>
              <a:path w="1009014" h="1558289">
                <a:moveTo>
                  <a:pt x="498094" y="1513331"/>
                </a:moveTo>
                <a:lnTo>
                  <a:pt x="76200" y="1513331"/>
                </a:lnTo>
                <a:lnTo>
                  <a:pt x="76200" y="1526031"/>
                </a:lnTo>
                <a:lnTo>
                  <a:pt x="508000" y="1526031"/>
                </a:lnTo>
                <a:lnTo>
                  <a:pt x="510794" y="1523110"/>
                </a:lnTo>
                <a:lnTo>
                  <a:pt x="510794" y="1519681"/>
                </a:lnTo>
                <a:lnTo>
                  <a:pt x="498094" y="1519681"/>
                </a:lnTo>
                <a:lnTo>
                  <a:pt x="498094" y="1513331"/>
                </a:lnTo>
                <a:close/>
              </a:path>
              <a:path w="1009014" h="1558289">
                <a:moveTo>
                  <a:pt x="1008888" y="0"/>
                </a:moveTo>
                <a:lnTo>
                  <a:pt x="500888" y="0"/>
                </a:lnTo>
                <a:lnTo>
                  <a:pt x="498094" y="2793"/>
                </a:lnTo>
                <a:lnTo>
                  <a:pt x="498094" y="1519681"/>
                </a:lnTo>
                <a:lnTo>
                  <a:pt x="504444" y="1513331"/>
                </a:lnTo>
                <a:lnTo>
                  <a:pt x="510794" y="1513331"/>
                </a:lnTo>
                <a:lnTo>
                  <a:pt x="510794" y="12700"/>
                </a:lnTo>
                <a:lnTo>
                  <a:pt x="504444" y="12699"/>
                </a:lnTo>
                <a:lnTo>
                  <a:pt x="510794" y="6349"/>
                </a:lnTo>
                <a:lnTo>
                  <a:pt x="1008888" y="6349"/>
                </a:lnTo>
                <a:lnTo>
                  <a:pt x="1008888" y="0"/>
                </a:lnTo>
                <a:close/>
              </a:path>
              <a:path w="1009014" h="1558289">
                <a:moveTo>
                  <a:pt x="510794" y="1513331"/>
                </a:moveTo>
                <a:lnTo>
                  <a:pt x="504444" y="1513331"/>
                </a:lnTo>
                <a:lnTo>
                  <a:pt x="498094" y="1519681"/>
                </a:lnTo>
                <a:lnTo>
                  <a:pt x="510794" y="1519681"/>
                </a:lnTo>
                <a:lnTo>
                  <a:pt x="510794" y="1513331"/>
                </a:lnTo>
                <a:close/>
              </a:path>
              <a:path w="1009014" h="1558289">
                <a:moveTo>
                  <a:pt x="510794" y="6349"/>
                </a:moveTo>
                <a:lnTo>
                  <a:pt x="504444" y="12699"/>
                </a:lnTo>
                <a:lnTo>
                  <a:pt x="510794" y="12699"/>
                </a:lnTo>
                <a:lnTo>
                  <a:pt x="510794" y="6349"/>
                </a:lnTo>
                <a:close/>
              </a:path>
              <a:path w="1009014" h="1558289">
                <a:moveTo>
                  <a:pt x="1008888" y="6349"/>
                </a:moveTo>
                <a:lnTo>
                  <a:pt x="510794" y="6349"/>
                </a:lnTo>
                <a:lnTo>
                  <a:pt x="510794" y="12699"/>
                </a:lnTo>
                <a:lnTo>
                  <a:pt x="1008888" y="12699"/>
                </a:lnTo>
                <a:lnTo>
                  <a:pt x="1008888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44EEBF6E-74FF-42CC-ABCF-4DAFC4683BD1}"/>
              </a:ext>
            </a:extLst>
          </p:cNvPr>
          <p:cNvSpPr/>
          <p:nvPr/>
        </p:nvSpPr>
        <p:spPr>
          <a:xfrm>
            <a:off x="3995928" y="4465065"/>
            <a:ext cx="1009015" cy="1737995"/>
          </a:xfrm>
          <a:custGeom>
            <a:avLst/>
            <a:gdLst/>
            <a:ahLst/>
            <a:cxnLst/>
            <a:rect l="l" t="t" r="r" b="b"/>
            <a:pathLst>
              <a:path w="1009014" h="1737995">
                <a:moveTo>
                  <a:pt x="76200" y="1661363"/>
                </a:moveTo>
                <a:lnTo>
                  <a:pt x="0" y="1699463"/>
                </a:lnTo>
                <a:lnTo>
                  <a:pt x="76200" y="1737563"/>
                </a:lnTo>
                <a:lnTo>
                  <a:pt x="76200" y="1705813"/>
                </a:lnTo>
                <a:lnTo>
                  <a:pt x="63500" y="1705813"/>
                </a:lnTo>
                <a:lnTo>
                  <a:pt x="63500" y="1693113"/>
                </a:lnTo>
                <a:lnTo>
                  <a:pt x="76200" y="1693113"/>
                </a:lnTo>
                <a:lnTo>
                  <a:pt x="76200" y="1661363"/>
                </a:lnTo>
                <a:close/>
              </a:path>
              <a:path w="1009014" h="1737995">
                <a:moveTo>
                  <a:pt x="76200" y="1693113"/>
                </a:moveTo>
                <a:lnTo>
                  <a:pt x="63500" y="1693113"/>
                </a:lnTo>
                <a:lnTo>
                  <a:pt x="63500" y="1705813"/>
                </a:lnTo>
                <a:lnTo>
                  <a:pt x="76200" y="1705813"/>
                </a:lnTo>
                <a:lnTo>
                  <a:pt x="76200" y="1693113"/>
                </a:lnTo>
                <a:close/>
              </a:path>
              <a:path w="1009014" h="1737995">
                <a:moveTo>
                  <a:pt x="789051" y="1693113"/>
                </a:moveTo>
                <a:lnTo>
                  <a:pt x="76200" y="1693113"/>
                </a:lnTo>
                <a:lnTo>
                  <a:pt x="76200" y="1705813"/>
                </a:lnTo>
                <a:lnTo>
                  <a:pt x="798957" y="1705813"/>
                </a:lnTo>
                <a:lnTo>
                  <a:pt x="801751" y="1702968"/>
                </a:lnTo>
                <a:lnTo>
                  <a:pt x="801751" y="1699463"/>
                </a:lnTo>
                <a:lnTo>
                  <a:pt x="789051" y="1699463"/>
                </a:lnTo>
                <a:lnTo>
                  <a:pt x="789051" y="1693113"/>
                </a:lnTo>
                <a:close/>
              </a:path>
              <a:path w="1009014" h="1737995">
                <a:moveTo>
                  <a:pt x="1008888" y="0"/>
                </a:moveTo>
                <a:lnTo>
                  <a:pt x="791845" y="0"/>
                </a:lnTo>
                <a:lnTo>
                  <a:pt x="789051" y="2793"/>
                </a:lnTo>
                <a:lnTo>
                  <a:pt x="789051" y="1699463"/>
                </a:lnTo>
                <a:lnTo>
                  <a:pt x="795401" y="1693113"/>
                </a:lnTo>
                <a:lnTo>
                  <a:pt x="801751" y="1693113"/>
                </a:lnTo>
                <a:lnTo>
                  <a:pt x="801751" y="12700"/>
                </a:lnTo>
                <a:lnTo>
                  <a:pt x="795401" y="12700"/>
                </a:lnTo>
                <a:lnTo>
                  <a:pt x="801751" y="6349"/>
                </a:lnTo>
                <a:lnTo>
                  <a:pt x="1008888" y="6349"/>
                </a:lnTo>
                <a:lnTo>
                  <a:pt x="1008888" y="0"/>
                </a:lnTo>
                <a:close/>
              </a:path>
              <a:path w="1009014" h="1737995">
                <a:moveTo>
                  <a:pt x="801751" y="1693113"/>
                </a:moveTo>
                <a:lnTo>
                  <a:pt x="795401" y="1693113"/>
                </a:lnTo>
                <a:lnTo>
                  <a:pt x="789051" y="1699463"/>
                </a:lnTo>
                <a:lnTo>
                  <a:pt x="801751" y="1699463"/>
                </a:lnTo>
                <a:lnTo>
                  <a:pt x="801751" y="1693113"/>
                </a:lnTo>
                <a:close/>
              </a:path>
              <a:path w="1009014" h="1737995">
                <a:moveTo>
                  <a:pt x="801751" y="6349"/>
                </a:moveTo>
                <a:lnTo>
                  <a:pt x="795401" y="12700"/>
                </a:lnTo>
                <a:lnTo>
                  <a:pt x="801751" y="12700"/>
                </a:lnTo>
                <a:lnTo>
                  <a:pt x="801751" y="6349"/>
                </a:lnTo>
                <a:close/>
              </a:path>
              <a:path w="1009014" h="1737995">
                <a:moveTo>
                  <a:pt x="1008888" y="6349"/>
                </a:moveTo>
                <a:lnTo>
                  <a:pt x="801751" y="6349"/>
                </a:lnTo>
                <a:lnTo>
                  <a:pt x="801751" y="12700"/>
                </a:lnTo>
                <a:lnTo>
                  <a:pt x="1008888" y="12700"/>
                </a:lnTo>
                <a:lnTo>
                  <a:pt x="1008888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52">
            <a:extLst>
              <a:ext uri="{FF2B5EF4-FFF2-40B4-BE49-F238E27FC236}">
                <a16:creationId xmlns:a16="http://schemas.microsoft.com/office/drawing/2014/main" id="{92DD324A-B5EA-4C13-9332-EC83611A61F7}"/>
              </a:ext>
            </a:extLst>
          </p:cNvPr>
          <p:cNvSpPr/>
          <p:nvPr/>
        </p:nvSpPr>
        <p:spPr>
          <a:xfrm>
            <a:off x="2229611" y="1556003"/>
            <a:ext cx="2493010" cy="506095"/>
          </a:xfrm>
          <a:custGeom>
            <a:avLst/>
            <a:gdLst/>
            <a:ahLst/>
            <a:cxnLst/>
            <a:rect l="l" t="t" r="r" b="b"/>
            <a:pathLst>
              <a:path w="2493010" h="506094">
                <a:moveTo>
                  <a:pt x="31750" y="429641"/>
                </a:moveTo>
                <a:lnTo>
                  <a:pt x="0" y="429641"/>
                </a:lnTo>
                <a:lnTo>
                  <a:pt x="38100" y="505841"/>
                </a:lnTo>
                <a:lnTo>
                  <a:pt x="69850" y="442341"/>
                </a:lnTo>
                <a:lnTo>
                  <a:pt x="31750" y="442341"/>
                </a:lnTo>
                <a:lnTo>
                  <a:pt x="31750" y="429641"/>
                </a:lnTo>
                <a:close/>
              </a:path>
              <a:path w="2493010" h="506094">
                <a:moveTo>
                  <a:pt x="2479929" y="246507"/>
                </a:moveTo>
                <a:lnTo>
                  <a:pt x="34543" y="246507"/>
                </a:lnTo>
                <a:lnTo>
                  <a:pt x="31750" y="249428"/>
                </a:lnTo>
                <a:lnTo>
                  <a:pt x="31750" y="442341"/>
                </a:lnTo>
                <a:lnTo>
                  <a:pt x="44450" y="442341"/>
                </a:lnTo>
                <a:lnTo>
                  <a:pt x="44450" y="259207"/>
                </a:lnTo>
                <a:lnTo>
                  <a:pt x="38100" y="259207"/>
                </a:lnTo>
                <a:lnTo>
                  <a:pt x="44450" y="252857"/>
                </a:lnTo>
                <a:lnTo>
                  <a:pt x="2479929" y="252857"/>
                </a:lnTo>
                <a:lnTo>
                  <a:pt x="2479929" y="246507"/>
                </a:lnTo>
                <a:close/>
              </a:path>
              <a:path w="2493010" h="506094">
                <a:moveTo>
                  <a:pt x="76200" y="429641"/>
                </a:moveTo>
                <a:lnTo>
                  <a:pt x="44450" y="429641"/>
                </a:lnTo>
                <a:lnTo>
                  <a:pt x="44450" y="442341"/>
                </a:lnTo>
                <a:lnTo>
                  <a:pt x="69850" y="442341"/>
                </a:lnTo>
                <a:lnTo>
                  <a:pt x="76200" y="429641"/>
                </a:lnTo>
                <a:close/>
              </a:path>
              <a:path w="2493010" h="506094">
                <a:moveTo>
                  <a:pt x="44450" y="252857"/>
                </a:moveTo>
                <a:lnTo>
                  <a:pt x="38100" y="259207"/>
                </a:lnTo>
                <a:lnTo>
                  <a:pt x="44450" y="259207"/>
                </a:lnTo>
                <a:lnTo>
                  <a:pt x="44450" y="252857"/>
                </a:lnTo>
                <a:close/>
              </a:path>
              <a:path w="2493010" h="506094">
                <a:moveTo>
                  <a:pt x="2492629" y="246507"/>
                </a:moveTo>
                <a:lnTo>
                  <a:pt x="2486279" y="246507"/>
                </a:lnTo>
                <a:lnTo>
                  <a:pt x="2479929" y="252857"/>
                </a:lnTo>
                <a:lnTo>
                  <a:pt x="44450" y="252857"/>
                </a:lnTo>
                <a:lnTo>
                  <a:pt x="44450" y="259207"/>
                </a:lnTo>
                <a:lnTo>
                  <a:pt x="2489708" y="259207"/>
                </a:lnTo>
                <a:lnTo>
                  <a:pt x="2492629" y="256412"/>
                </a:lnTo>
                <a:lnTo>
                  <a:pt x="2492629" y="246507"/>
                </a:lnTo>
                <a:close/>
              </a:path>
              <a:path w="2493010" h="506094">
                <a:moveTo>
                  <a:pt x="2492629" y="0"/>
                </a:moveTo>
                <a:lnTo>
                  <a:pt x="2479929" y="0"/>
                </a:lnTo>
                <a:lnTo>
                  <a:pt x="2479929" y="252857"/>
                </a:lnTo>
                <a:lnTo>
                  <a:pt x="2486279" y="246507"/>
                </a:lnTo>
                <a:lnTo>
                  <a:pt x="2492629" y="246507"/>
                </a:lnTo>
                <a:lnTo>
                  <a:pt x="2492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23E94B61-B7FD-4042-A701-7EA3D617440B}"/>
              </a:ext>
            </a:extLst>
          </p:cNvPr>
          <p:cNvSpPr/>
          <p:nvPr/>
        </p:nvSpPr>
        <p:spPr>
          <a:xfrm>
            <a:off x="4708905" y="1556003"/>
            <a:ext cx="2061210" cy="505459"/>
          </a:xfrm>
          <a:custGeom>
            <a:avLst/>
            <a:gdLst/>
            <a:ahLst/>
            <a:cxnLst/>
            <a:rect l="l" t="t" r="r" b="b"/>
            <a:pathLst>
              <a:path w="2061209" h="505460">
                <a:moveTo>
                  <a:pt x="2016760" y="429133"/>
                </a:moveTo>
                <a:lnTo>
                  <a:pt x="1985010" y="429133"/>
                </a:lnTo>
                <a:lnTo>
                  <a:pt x="2023110" y="505333"/>
                </a:lnTo>
                <a:lnTo>
                  <a:pt x="2054860" y="441833"/>
                </a:lnTo>
                <a:lnTo>
                  <a:pt x="2016760" y="441833"/>
                </a:lnTo>
                <a:lnTo>
                  <a:pt x="2016760" y="429133"/>
                </a:lnTo>
                <a:close/>
              </a:path>
              <a:path w="2061209" h="505460">
                <a:moveTo>
                  <a:pt x="2016760" y="252730"/>
                </a:moveTo>
                <a:lnTo>
                  <a:pt x="2016760" y="441833"/>
                </a:lnTo>
                <a:lnTo>
                  <a:pt x="2029460" y="441833"/>
                </a:lnTo>
                <a:lnTo>
                  <a:pt x="2029460" y="259080"/>
                </a:lnTo>
                <a:lnTo>
                  <a:pt x="2023110" y="259080"/>
                </a:lnTo>
                <a:lnTo>
                  <a:pt x="2016760" y="252730"/>
                </a:lnTo>
                <a:close/>
              </a:path>
              <a:path w="2061209" h="505460">
                <a:moveTo>
                  <a:pt x="2061210" y="429133"/>
                </a:moveTo>
                <a:lnTo>
                  <a:pt x="2029460" y="429133"/>
                </a:lnTo>
                <a:lnTo>
                  <a:pt x="2029460" y="441833"/>
                </a:lnTo>
                <a:lnTo>
                  <a:pt x="2054860" y="441833"/>
                </a:lnTo>
                <a:lnTo>
                  <a:pt x="2061210" y="429133"/>
                </a:lnTo>
                <a:close/>
              </a:path>
              <a:path w="2061209" h="505460">
                <a:moveTo>
                  <a:pt x="12700" y="0"/>
                </a:moveTo>
                <a:lnTo>
                  <a:pt x="0" y="0"/>
                </a:lnTo>
                <a:lnTo>
                  <a:pt x="0" y="256159"/>
                </a:lnTo>
                <a:lnTo>
                  <a:pt x="2794" y="259080"/>
                </a:lnTo>
                <a:lnTo>
                  <a:pt x="2016760" y="259080"/>
                </a:lnTo>
                <a:lnTo>
                  <a:pt x="2016760" y="252730"/>
                </a:lnTo>
                <a:lnTo>
                  <a:pt x="12700" y="252730"/>
                </a:lnTo>
                <a:lnTo>
                  <a:pt x="6350" y="246380"/>
                </a:lnTo>
                <a:lnTo>
                  <a:pt x="12700" y="246380"/>
                </a:lnTo>
                <a:lnTo>
                  <a:pt x="12700" y="0"/>
                </a:lnTo>
                <a:close/>
              </a:path>
              <a:path w="2061209" h="505460">
                <a:moveTo>
                  <a:pt x="2026666" y="246380"/>
                </a:moveTo>
                <a:lnTo>
                  <a:pt x="12700" y="246380"/>
                </a:lnTo>
                <a:lnTo>
                  <a:pt x="12700" y="252730"/>
                </a:lnTo>
                <a:lnTo>
                  <a:pt x="2016760" y="252730"/>
                </a:lnTo>
                <a:lnTo>
                  <a:pt x="2023110" y="259080"/>
                </a:lnTo>
                <a:lnTo>
                  <a:pt x="2029460" y="259080"/>
                </a:lnTo>
                <a:lnTo>
                  <a:pt x="2029460" y="249174"/>
                </a:lnTo>
                <a:lnTo>
                  <a:pt x="2026666" y="246380"/>
                </a:lnTo>
                <a:close/>
              </a:path>
              <a:path w="2061209" h="505460">
                <a:moveTo>
                  <a:pt x="12700" y="246380"/>
                </a:moveTo>
                <a:lnTo>
                  <a:pt x="6350" y="246380"/>
                </a:lnTo>
                <a:lnTo>
                  <a:pt x="12700" y="252730"/>
                </a:lnTo>
                <a:lnTo>
                  <a:pt x="12700" y="246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4">
            <a:extLst>
              <a:ext uri="{FF2B5EF4-FFF2-40B4-BE49-F238E27FC236}">
                <a16:creationId xmlns:a16="http://schemas.microsoft.com/office/drawing/2014/main" id="{B56FBBEF-67C2-41E8-999E-1D3C73115BF6}"/>
              </a:ext>
            </a:extLst>
          </p:cNvPr>
          <p:cNvSpPr/>
          <p:nvPr/>
        </p:nvSpPr>
        <p:spPr>
          <a:xfrm>
            <a:off x="317245" y="2378710"/>
            <a:ext cx="234950" cy="728345"/>
          </a:xfrm>
          <a:custGeom>
            <a:avLst/>
            <a:gdLst/>
            <a:ahLst/>
            <a:cxnLst/>
            <a:rect l="l" t="t" r="r" b="b"/>
            <a:pathLst>
              <a:path w="234950" h="728344">
                <a:moveTo>
                  <a:pt x="146049" y="651890"/>
                </a:moveTo>
                <a:lnTo>
                  <a:pt x="146049" y="728090"/>
                </a:lnTo>
                <a:lnTo>
                  <a:pt x="209549" y="696340"/>
                </a:lnTo>
                <a:lnTo>
                  <a:pt x="158749" y="696340"/>
                </a:lnTo>
                <a:lnTo>
                  <a:pt x="158749" y="683640"/>
                </a:lnTo>
                <a:lnTo>
                  <a:pt x="209549" y="683640"/>
                </a:lnTo>
                <a:lnTo>
                  <a:pt x="146049" y="651890"/>
                </a:lnTo>
                <a:close/>
              </a:path>
              <a:path w="234950" h="728344">
                <a:moveTo>
                  <a:pt x="234949" y="0"/>
                </a:moveTo>
                <a:lnTo>
                  <a:pt x="2844" y="0"/>
                </a:lnTo>
                <a:lnTo>
                  <a:pt x="0" y="2793"/>
                </a:lnTo>
                <a:lnTo>
                  <a:pt x="0" y="693419"/>
                </a:lnTo>
                <a:lnTo>
                  <a:pt x="2844" y="696340"/>
                </a:lnTo>
                <a:lnTo>
                  <a:pt x="146049" y="696340"/>
                </a:lnTo>
                <a:lnTo>
                  <a:pt x="146049" y="689990"/>
                </a:lnTo>
                <a:lnTo>
                  <a:pt x="12700" y="689990"/>
                </a:lnTo>
                <a:lnTo>
                  <a:pt x="6350" y="683640"/>
                </a:lnTo>
                <a:lnTo>
                  <a:pt x="12700" y="68364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49" y="6350"/>
                </a:lnTo>
                <a:lnTo>
                  <a:pt x="234949" y="0"/>
                </a:lnTo>
                <a:close/>
              </a:path>
              <a:path w="234950" h="728344">
                <a:moveTo>
                  <a:pt x="209549" y="683640"/>
                </a:moveTo>
                <a:lnTo>
                  <a:pt x="158749" y="683640"/>
                </a:lnTo>
                <a:lnTo>
                  <a:pt x="158749" y="696340"/>
                </a:lnTo>
                <a:lnTo>
                  <a:pt x="209549" y="696340"/>
                </a:lnTo>
                <a:lnTo>
                  <a:pt x="222249" y="689990"/>
                </a:lnTo>
                <a:lnTo>
                  <a:pt x="209549" y="683640"/>
                </a:lnTo>
                <a:close/>
              </a:path>
              <a:path w="234950" h="728344">
                <a:moveTo>
                  <a:pt x="12700" y="683640"/>
                </a:moveTo>
                <a:lnTo>
                  <a:pt x="6350" y="683640"/>
                </a:lnTo>
                <a:lnTo>
                  <a:pt x="12700" y="689990"/>
                </a:lnTo>
                <a:lnTo>
                  <a:pt x="12700" y="683640"/>
                </a:lnTo>
                <a:close/>
              </a:path>
              <a:path w="234950" h="728344">
                <a:moveTo>
                  <a:pt x="146049" y="683640"/>
                </a:moveTo>
                <a:lnTo>
                  <a:pt x="12700" y="683640"/>
                </a:lnTo>
                <a:lnTo>
                  <a:pt x="12700" y="689990"/>
                </a:lnTo>
                <a:lnTo>
                  <a:pt x="146049" y="689990"/>
                </a:lnTo>
                <a:lnTo>
                  <a:pt x="146049" y="683640"/>
                </a:lnTo>
                <a:close/>
              </a:path>
              <a:path w="234950" h="728344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728344">
                <a:moveTo>
                  <a:pt x="234949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49" y="12700"/>
                </a:lnTo>
                <a:lnTo>
                  <a:pt x="2349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55">
            <a:extLst>
              <a:ext uri="{FF2B5EF4-FFF2-40B4-BE49-F238E27FC236}">
                <a16:creationId xmlns:a16="http://schemas.microsoft.com/office/drawing/2014/main" id="{323906EF-2C0D-4683-8034-DF5803D70A90}"/>
              </a:ext>
            </a:extLst>
          </p:cNvPr>
          <p:cNvSpPr/>
          <p:nvPr/>
        </p:nvSpPr>
        <p:spPr>
          <a:xfrm>
            <a:off x="317245" y="2378710"/>
            <a:ext cx="234950" cy="1341120"/>
          </a:xfrm>
          <a:custGeom>
            <a:avLst/>
            <a:gdLst/>
            <a:ahLst/>
            <a:cxnLst/>
            <a:rect l="l" t="t" r="r" b="b"/>
            <a:pathLst>
              <a:path w="234950" h="1341120">
                <a:moveTo>
                  <a:pt x="146049" y="1264665"/>
                </a:moveTo>
                <a:lnTo>
                  <a:pt x="146049" y="1340865"/>
                </a:lnTo>
                <a:lnTo>
                  <a:pt x="209549" y="1309115"/>
                </a:lnTo>
                <a:lnTo>
                  <a:pt x="158749" y="1309115"/>
                </a:lnTo>
                <a:lnTo>
                  <a:pt x="158749" y="1296415"/>
                </a:lnTo>
                <a:lnTo>
                  <a:pt x="209549" y="1296415"/>
                </a:lnTo>
                <a:lnTo>
                  <a:pt x="146049" y="1264665"/>
                </a:lnTo>
                <a:close/>
              </a:path>
              <a:path w="234950" h="1341120">
                <a:moveTo>
                  <a:pt x="234949" y="0"/>
                </a:moveTo>
                <a:lnTo>
                  <a:pt x="2844" y="0"/>
                </a:lnTo>
                <a:lnTo>
                  <a:pt x="0" y="2793"/>
                </a:lnTo>
                <a:lnTo>
                  <a:pt x="0" y="1306195"/>
                </a:lnTo>
                <a:lnTo>
                  <a:pt x="2844" y="1309115"/>
                </a:lnTo>
                <a:lnTo>
                  <a:pt x="146049" y="1309115"/>
                </a:lnTo>
                <a:lnTo>
                  <a:pt x="146049" y="1302765"/>
                </a:lnTo>
                <a:lnTo>
                  <a:pt x="12700" y="1302765"/>
                </a:lnTo>
                <a:lnTo>
                  <a:pt x="6350" y="1296415"/>
                </a:lnTo>
                <a:lnTo>
                  <a:pt x="12700" y="1296415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34949" y="6350"/>
                </a:lnTo>
                <a:lnTo>
                  <a:pt x="234949" y="0"/>
                </a:lnTo>
                <a:close/>
              </a:path>
              <a:path w="234950" h="1341120">
                <a:moveTo>
                  <a:pt x="209549" y="1296415"/>
                </a:moveTo>
                <a:lnTo>
                  <a:pt x="158749" y="1296415"/>
                </a:lnTo>
                <a:lnTo>
                  <a:pt x="158749" y="1309115"/>
                </a:lnTo>
                <a:lnTo>
                  <a:pt x="209549" y="1309115"/>
                </a:lnTo>
                <a:lnTo>
                  <a:pt x="222249" y="1302765"/>
                </a:lnTo>
                <a:lnTo>
                  <a:pt x="209549" y="1296415"/>
                </a:lnTo>
                <a:close/>
              </a:path>
              <a:path w="234950" h="1341120">
                <a:moveTo>
                  <a:pt x="12700" y="1296415"/>
                </a:moveTo>
                <a:lnTo>
                  <a:pt x="6350" y="1296415"/>
                </a:lnTo>
                <a:lnTo>
                  <a:pt x="12700" y="1302765"/>
                </a:lnTo>
                <a:lnTo>
                  <a:pt x="12700" y="1296415"/>
                </a:lnTo>
                <a:close/>
              </a:path>
              <a:path w="234950" h="1341120">
                <a:moveTo>
                  <a:pt x="146049" y="1296415"/>
                </a:moveTo>
                <a:lnTo>
                  <a:pt x="12700" y="1296415"/>
                </a:lnTo>
                <a:lnTo>
                  <a:pt x="12700" y="1302765"/>
                </a:lnTo>
                <a:lnTo>
                  <a:pt x="146049" y="1302765"/>
                </a:lnTo>
                <a:lnTo>
                  <a:pt x="146049" y="1296415"/>
                </a:lnTo>
                <a:close/>
              </a:path>
              <a:path w="234950" h="134112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234950" h="1341120">
                <a:moveTo>
                  <a:pt x="234949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34949" y="12700"/>
                </a:lnTo>
                <a:lnTo>
                  <a:pt x="23494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56">
            <a:extLst>
              <a:ext uri="{FF2B5EF4-FFF2-40B4-BE49-F238E27FC236}">
                <a16:creationId xmlns:a16="http://schemas.microsoft.com/office/drawing/2014/main" id="{DBDE96E2-1FE2-4522-80EF-D299747CF565}"/>
              </a:ext>
            </a:extLst>
          </p:cNvPr>
          <p:cNvSpPr/>
          <p:nvPr/>
        </p:nvSpPr>
        <p:spPr>
          <a:xfrm>
            <a:off x="6706645" y="1263852"/>
            <a:ext cx="2258695" cy="3823335"/>
          </a:xfrm>
          <a:custGeom>
            <a:avLst/>
            <a:gdLst/>
            <a:ahLst/>
            <a:cxnLst/>
            <a:rect l="l" t="t" r="r" b="b"/>
            <a:pathLst>
              <a:path w="2258695" h="3823335">
                <a:moveTo>
                  <a:pt x="31750" y="3746881"/>
                </a:moveTo>
                <a:lnTo>
                  <a:pt x="0" y="3746881"/>
                </a:lnTo>
                <a:lnTo>
                  <a:pt x="38100" y="3823081"/>
                </a:lnTo>
                <a:lnTo>
                  <a:pt x="69850" y="3759581"/>
                </a:lnTo>
                <a:lnTo>
                  <a:pt x="31750" y="3759581"/>
                </a:lnTo>
                <a:lnTo>
                  <a:pt x="31750" y="3746881"/>
                </a:lnTo>
                <a:close/>
              </a:path>
              <a:path w="2258695" h="3823335">
                <a:moveTo>
                  <a:pt x="2245995" y="3603752"/>
                </a:moveTo>
                <a:lnTo>
                  <a:pt x="34544" y="3603752"/>
                </a:lnTo>
                <a:lnTo>
                  <a:pt x="31750" y="3606546"/>
                </a:lnTo>
                <a:lnTo>
                  <a:pt x="31750" y="3759581"/>
                </a:lnTo>
                <a:lnTo>
                  <a:pt x="44450" y="3759581"/>
                </a:lnTo>
                <a:lnTo>
                  <a:pt x="44450" y="3616452"/>
                </a:lnTo>
                <a:lnTo>
                  <a:pt x="38100" y="3616452"/>
                </a:lnTo>
                <a:lnTo>
                  <a:pt x="44450" y="3610102"/>
                </a:lnTo>
                <a:lnTo>
                  <a:pt x="2245995" y="3610102"/>
                </a:lnTo>
                <a:lnTo>
                  <a:pt x="2245995" y="3603752"/>
                </a:lnTo>
                <a:close/>
              </a:path>
              <a:path w="2258695" h="3823335">
                <a:moveTo>
                  <a:pt x="76200" y="3746881"/>
                </a:moveTo>
                <a:lnTo>
                  <a:pt x="44450" y="3746881"/>
                </a:lnTo>
                <a:lnTo>
                  <a:pt x="44450" y="3759581"/>
                </a:lnTo>
                <a:lnTo>
                  <a:pt x="69850" y="3759581"/>
                </a:lnTo>
                <a:lnTo>
                  <a:pt x="76200" y="3746881"/>
                </a:lnTo>
                <a:close/>
              </a:path>
              <a:path w="2258695" h="3823335">
                <a:moveTo>
                  <a:pt x="44450" y="3610102"/>
                </a:moveTo>
                <a:lnTo>
                  <a:pt x="38100" y="3616452"/>
                </a:lnTo>
                <a:lnTo>
                  <a:pt x="44450" y="3616452"/>
                </a:lnTo>
                <a:lnTo>
                  <a:pt x="44450" y="3610102"/>
                </a:lnTo>
                <a:close/>
              </a:path>
              <a:path w="2258695" h="3823335">
                <a:moveTo>
                  <a:pt x="2258695" y="3603752"/>
                </a:moveTo>
                <a:lnTo>
                  <a:pt x="2252345" y="3603752"/>
                </a:lnTo>
                <a:lnTo>
                  <a:pt x="2245995" y="3610102"/>
                </a:lnTo>
                <a:lnTo>
                  <a:pt x="44450" y="3610102"/>
                </a:lnTo>
                <a:lnTo>
                  <a:pt x="44450" y="3616452"/>
                </a:lnTo>
                <a:lnTo>
                  <a:pt x="2255901" y="3616452"/>
                </a:lnTo>
                <a:lnTo>
                  <a:pt x="2258695" y="3613531"/>
                </a:lnTo>
                <a:lnTo>
                  <a:pt x="2258695" y="3603752"/>
                </a:lnTo>
                <a:close/>
              </a:path>
              <a:path w="2258695" h="3823335">
                <a:moveTo>
                  <a:pt x="2245995" y="6350"/>
                </a:moveTo>
                <a:lnTo>
                  <a:pt x="2245995" y="3610102"/>
                </a:lnTo>
                <a:lnTo>
                  <a:pt x="2252345" y="3603752"/>
                </a:lnTo>
                <a:lnTo>
                  <a:pt x="2258695" y="3603752"/>
                </a:lnTo>
                <a:lnTo>
                  <a:pt x="2258695" y="12699"/>
                </a:lnTo>
                <a:lnTo>
                  <a:pt x="2252345" y="12700"/>
                </a:lnTo>
                <a:lnTo>
                  <a:pt x="2245995" y="6350"/>
                </a:lnTo>
                <a:close/>
              </a:path>
              <a:path w="2258695" h="3823335">
                <a:moveTo>
                  <a:pt x="2255901" y="0"/>
                </a:moveTo>
                <a:lnTo>
                  <a:pt x="181101" y="0"/>
                </a:lnTo>
                <a:lnTo>
                  <a:pt x="181101" y="12700"/>
                </a:lnTo>
                <a:lnTo>
                  <a:pt x="2245995" y="12700"/>
                </a:lnTo>
                <a:lnTo>
                  <a:pt x="2245995" y="6350"/>
                </a:lnTo>
                <a:lnTo>
                  <a:pt x="2258695" y="6350"/>
                </a:lnTo>
                <a:lnTo>
                  <a:pt x="2258695" y="2794"/>
                </a:lnTo>
                <a:lnTo>
                  <a:pt x="2255901" y="0"/>
                </a:lnTo>
                <a:close/>
              </a:path>
              <a:path w="2258695" h="3823335">
                <a:moveTo>
                  <a:pt x="2258695" y="6350"/>
                </a:moveTo>
                <a:lnTo>
                  <a:pt x="2245995" y="6350"/>
                </a:lnTo>
                <a:lnTo>
                  <a:pt x="2252345" y="12700"/>
                </a:lnTo>
                <a:lnTo>
                  <a:pt x="2258695" y="12699"/>
                </a:lnTo>
                <a:lnTo>
                  <a:pt x="2258695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8">
            <a:extLst>
              <a:ext uri="{FF2B5EF4-FFF2-40B4-BE49-F238E27FC236}">
                <a16:creationId xmlns:a16="http://schemas.microsoft.com/office/drawing/2014/main" id="{966FFC6D-7512-464B-AADC-D2AC1B8D3C12}"/>
              </a:ext>
            </a:extLst>
          </p:cNvPr>
          <p:cNvSpPr/>
          <p:nvPr/>
        </p:nvSpPr>
        <p:spPr>
          <a:xfrm>
            <a:off x="9043034" y="2072867"/>
            <a:ext cx="3078384" cy="604317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стягивающих оборотов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26">
            <a:extLst>
              <a:ext uri="{FF2B5EF4-FFF2-40B4-BE49-F238E27FC236}">
                <a16:creationId xmlns:a16="http://schemas.microsoft.com/office/drawing/2014/main" id="{63117977-6978-447B-A0F7-38AEA1835E2A}"/>
              </a:ext>
            </a:extLst>
          </p:cNvPr>
          <p:cNvSpPr/>
          <p:nvPr/>
        </p:nvSpPr>
        <p:spPr>
          <a:xfrm>
            <a:off x="9039068" y="4405439"/>
            <a:ext cx="3078384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0391289D-3C7A-48CD-9855-EB28D2BDF64B}"/>
              </a:ext>
            </a:extLst>
          </p:cNvPr>
          <p:cNvSpPr/>
          <p:nvPr/>
        </p:nvSpPr>
        <p:spPr>
          <a:xfrm>
            <a:off x="9043034" y="3682258"/>
            <a:ext cx="3056507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26">
            <a:extLst>
              <a:ext uri="{FF2B5EF4-FFF2-40B4-BE49-F238E27FC236}">
                <a16:creationId xmlns:a16="http://schemas.microsoft.com/office/drawing/2014/main" id="{5C700359-3141-42F4-94DF-3204337F3EB7}"/>
              </a:ext>
            </a:extLst>
          </p:cNvPr>
          <p:cNvSpPr/>
          <p:nvPr/>
        </p:nvSpPr>
        <p:spPr>
          <a:xfrm>
            <a:off x="9021156" y="2971165"/>
            <a:ext cx="3078385" cy="504825"/>
          </a:xfrm>
          <a:custGeom>
            <a:avLst/>
            <a:gdLst/>
            <a:ahLst/>
            <a:cxnLst/>
            <a:rect l="l" t="t" r="r" b="b"/>
            <a:pathLst>
              <a:path w="3455034" h="504825">
                <a:moveTo>
                  <a:pt x="3370834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3"/>
                </a:lnTo>
                <a:lnTo>
                  <a:pt x="3370834" y="504443"/>
                </a:lnTo>
                <a:lnTo>
                  <a:pt x="3403580" y="497843"/>
                </a:lnTo>
                <a:lnTo>
                  <a:pt x="3430301" y="479837"/>
                </a:lnTo>
                <a:lnTo>
                  <a:pt x="3448307" y="453116"/>
                </a:lnTo>
                <a:lnTo>
                  <a:pt x="3454908" y="420370"/>
                </a:lnTo>
                <a:lnTo>
                  <a:pt x="3454908" y="84074"/>
                </a:lnTo>
                <a:lnTo>
                  <a:pt x="3448307" y="51327"/>
                </a:lnTo>
                <a:lnTo>
                  <a:pt x="3430301" y="24606"/>
                </a:lnTo>
                <a:lnTo>
                  <a:pt x="3403580" y="6600"/>
                </a:lnTo>
                <a:lnTo>
                  <a:pt x="3370834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4BE4B7E6-FDE9-4B34-A78E-F3FA2E62747C}"/>
              </a:ext>
            </a:extLst>
          </p:cNvPr>
          <p:cNvCxnSpPr/>
          <p:nvPr/>
        </p:nvCxnSpPr>
        <p:spPr>
          <a:xfrm>
            <a:off x="8965340" y="1263852"/>
            <a:ext cx="14877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0F632F4-99C6-475A-8116-E49473D811CE}"/>
              </a:ext>
            </a:extLst>
          </p:cNvPr>
          <p:cNvCxnSpPr/>
          <p:nvPr/>
        </p:nvCxnSpPr>
        <p:spPr>
          <a:xfrm>
            <a:off x="10453047" y="1263852"/>
            <a:ext cx="0" cy="796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EDE720EE-5666-4685-9E90-D70E74767084}"/>
              </a:ext>
            </a:extLst>
          </p:cNvPr>
          <p:cNvCxnSpPr/>
          <p:nvPr/>
        </p:nvCxnSpPr>
        <p:spPr>
          <a:xfrm>
            <a:off x="10453047" y="2742882"/>
            <a:ext cx="0" cy="196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22234A2A-D33B-420F-8E83-41B4C568A2B0}"/>
              </a:ext>
            </a:extLst>
          </p:cNvPr>
          <p:cNvCxnSpPr/>
          <p:nvPr/>
        </p:nvCxnSpPr>
        <p:spPr>
          <a:xfrm>
            <a:off x="10453047" y="3505962"/>
            <a:ext cx="0" cy="136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79323957-3A87-493C-8744-D73125BDC2D7}"/>
              </a:ext>
            </a:extLst>
          </p:cNvPr>
          <p:cNvCxnSpPr/>
          <p:nvPr/>
        </p:nvCxnSpPr>
        <p:spPr>
          <a:xfrm>
            <a:off x="10453047" y="4266692"/>
            <a:ext cx="0" cy="138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434C1-4435-4038-95D5-97D94891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Генез смерти при повешении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2F35D-E575-47DC-80DC-14B6809E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Сдавление сосудисто-нервного пучка шеи, включающего сонные артерии, позвоночные артерии, внутреннюю яремную вену и блуждающий нерв.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давлении небольшой тяжестью, в случаях неполного висения тела, петля полностью сдавливает только внутренние яремные вены, по которым оттекает основная масса крови из мозговых синусов, сонные и позвоночные артерии при этом сдавливаются не полностью. Поэтому приток крови к мозгу, пока работает сердце, продолжается, в то время как отток нарушен, что ведет к резкому повышению внутричерепного давления.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9256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0345E-B64B-4746-AF1D-72131A7B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2369"/>
            <a:ext cx="11430000" cy="6020973"/>
          </a:xfrm>
          <a:prstGeom prst="rect">
            <a:avLst/>
          </a:prstGeom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349B67-74EE-405B-9FE3-0DDB94F20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2370"/>
            <a:ext cx="5943600" cy="5873261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477F292C-3397-4357-B346-D992AAD9BB94}"/>
              </a:ext>
            </a:extLst>
          </p:cNvPr>
          <p:cNvSpPr/>
          <p:nvPr/>
        </p:nvSpPr>
        <p:spPr>
          <a:xfrm>
            <a:off x="6096000" y="492369"/>
            <a:ext cx="1542758" cy="2360560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2B1F127-9156-4FB4-9396-4B0DEDCA76B5}"/>
              </a:ext>
            </a:extLst>
          </p:cNvPr>
          <p:cNvSpPr/>
          <p:nvPr/>
        </p:nvSpPr>
        <p:spPr>
          <a:xfrm>
            <a:off x="6096000" y="2546252"/>
            <a:ext cx="712763" cy="3103803"/>
          </a:xfrm>
          <a:custGeom>
            <a:avLst/>
            <a:gdLst/>
            <a:ahLst/>
            <a:cxnLst/>
            <a:rect l="l" t="t" r="r" b="b"/>
            <a:pathLst>
              <a:path w="3455034" h="792480">
                <a:moveTo>
                  <a:pt x="3322828" y="0"/>
                </a:moveTo>
                <a:lnTo>
                  <a:pt x="132080" y="0"/>
                </a:lnTo>
                <a:lnTo>
                  <a:pt x="90350" y="6738"/>
                </a:lnTo>
                <a:lnTo>
                  <a:pt x="54095" y="25497"/>
                </a:lnTo>
                <a:lnTo>
                  <a:pt x="25497" y="54095"/>
                </a:lnTo>
                <a:lnTo>
                  <a:pt x="6738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8" y="702129"/>
                </a:lnTo>
                <a:lnTo>
                  <a:pt x="25497" y="738384"/>
                </a:lnTo>
                <a:lnTo>
                  <a:pt x="54095" y="766982"/>
                </a:lnTo>
                <a:lnTo>
                  <a:pt x="90350" y="785741"/>
                </a:lnTo>
                <a:lnTo>
                  <a:pt x="132080" y="792479"/>
                </a:lnTo>
                <a:lnTo>
                  <a:pt x="3322828" y="792479"/>
                </a:lnTo>
                <a:lnTo>
                  <a:pt x="3364557" y="785741"/>
                </a:lnTo>
                <a:lnTo>
                  <a:pt x="3400812" y="766982"/>
                </a:lnTo>
                <a:lnTo>
                  <a:pt x="3429410" y="738384"/>
                </a:lnTo>
                <a:lnTo>
                  <a:pt x="3448169" y="702129"/>
                </a:lnTo>
                <a:lnTo>
                  <a:pt x="3454908" y="660400"/>
                </a:lnTo>
                <a:lnTo>
                  <a:pt x="3454908" y="132079"/>
                </a:lnTo>
                <a:lnTo>
                  <a:pt x="3448169" y="90350"/>
                </a:lnTo>
                <a:lnTo>
                  <a:pt x="3429410" y="54095"/>
                </a:lnTo>
                <a:lnTo>
                  <a:pt x="3400812" y="25497"/>
                </a:lnTo>
                <a:lnTo>
                  <a:pt x="3364557" y="6738"/>
                </a:lnTo>
                <a:lnTo>
                  <a:pt x="332282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5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A1F0F-4038-49A6-8E19-B42FEF8C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218"/>
            <a:ext cx="5257800" cy="1325563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блуждающего нерва вследствие растяжения его стволов и сжатия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верхнегортанных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ветвей вызывает замедление работы сердца, а иногда и полную его остановку. При больном сердце одно лишь это может привести к смерти.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D95BE9-5FCF-41DD-8482-619C217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245353"/>
            <a:ext cx="4805527" cy="6225785"/>
          </a:xfrm>
        </p:spPr>
      </p:pic>
    </p:spTree>
    <p:extLst>
      <p:ext uri="{BB962C8B-B14F-4D97-AF65-F5344CB8AC3E}">
        <p14:creationId xmlns:p14="http://schemas.microsoft.com/office/powerpoint/2010/main" val="2929643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1174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Тема Office</vt:lpstr>
      <vt:lpstr>СУДЕБНО-МЕДИЦИНСКАЯ  ЭКСПЕРТИЗА ПОВЕШЕНИЕ</vt:lpstr>
      <vt:lpstr>Презентация PowerPoint</vt:lpstr>
      <vt:lpstr>Презентация PowerPoint</vt:lpstr>
      <vt:lpstr>Орудием повешения является петля, которая стягивает шею.   </vt:lpstr>
      <vt:lpstr>Презентация PowerPoint</vt:lpstr>
      <vt:lpstr>Презентация PowerPoint</vt:lpstr>
      <vt:lpstr>Генез смерти при повешении</vt:lpstr>
      <vt:lpstr>Презентация PowerPoint</vt:lpstr>
      <vt:lpstr>Раздражение блуждающего нерва вследствие растяжения его стволов и сжатия верхнегортанных ветвей вызывает замедление работы сердца, а иногда и полную его остановку. При больном сердце одно лишь это может привести к смерти. </vt:lpstr>
      <vt:lpstr>Презентация PowerPoint</vt:lpstr>
      <vt:lpstr>Патоморфология повешения</vt:lpstr>
      <vt:lpstr>Признаки странгуляционной борозды при повешении:</vt:lpstr>
      <vt:lpstr>Странгуляционная борозда должна быть хорошо изучена и описана по плану:</vt:lpstr>
      <vt:lpstr> К признакам прижизненности повешенья можно отнести:</vt:lpstr>
      <vt:lpstr>Пробу Бокариуса</vt:lpstr>
      <vt:lpstr>Презентация PowerPoint</vt:lpstr>
      <vt:lpstr>Презентация PowerPoint</vt:lpstr>
      <vt:lpstr>Презентация PowerPoint</vt:lpstr>
      <vt:lpstr>Признаки висения тела</vt:lpstr>
      <vt:lpstr>Презентация PowerPoint</vt:lpstr>
      <vt:lpstr>Презентация PowerPoint</vt:lpstr>
      <vt:lpstr>Список литературы: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Алена Наумова</cp:lastModifiedBy>
  <cp:revision>29</cp:revision>
  <dcterms:created xsi:type="dcterms:W3CDTF">2019-09-15T09:27:12Z</dcterms:created>
  <dcterms:modified xsi:type="dcterms:W3CDTF">2020-02-12T14:46:45Z</dcterms:modified>
</cp:coreProperties>
</file>