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7" r:id="rId11"/>
    <p:sldId id="268" r:id="rId12"/>
    <p:sldId id="264" r:id="rId13"/>
    <p:sldId id="265" r:id="rId14"/>
    <p:sldId id="273" r:id="rId15"/>
    <p:sldId id="266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CDD2-2AA4-4B35-9012-7864B7CF91FF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54B0-11ED-4132-B452-40D059AC1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1451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14287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Виды расходных операций в аптечных организациях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535782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Студент: Стулова Е.С.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Руководитель: Казакова Е.Н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Сдача выручки в банк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65138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самостоятельной сдачи аптекой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выторга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кассу банка заполняется объявление на внесение наличности. Верхняя часть документа остается в банке, средняя (квитанция) и нижняя (ордер) возвращаются в аптеку. На основании квитанции в аптеке оформляется расходный кассовый ордер для списания денег из кассы и записи в кассовой книге.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Сдача выручки в банк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Сдача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выторга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инкассатору оформляется сопроводительной ведомостью в 3-х экземплярах через копирку: 1-й экземпляр – в инкассаторскую сумку, 2-й – инкассатору, 3-й остается в кассе аптеки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Кассовая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расходные операции учитываются в Кассовой книге, которая должна быть пронумерована, прошнурована и скреплена печатью аптеки.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524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листов в кассовой книге заверяется подписями руководителя и главного бухгалтера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аптеки.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Кассовая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Записи в кассовую книгу производятся сражу же после получения или выдачи денег по каждому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ордеру.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ssovaya-kniga-obrazec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3732"/>
            <a:ext cx="9144000" cy="56705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РКО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12700">
              <a:buNone/>
            </a:pPr>
            <a:r>
              <a:rPr lang="ru-RU" dirty="0" smtClean="0"/>
              <a:t>- </a:t>
            </a:r>
            <a:r>
              <a:rPr lang="ru-RU" dirty="0"/>
              <a:t>заполнение кассовых ордеров без помарок и подчисток, так как </a:t>
            </a:r>
            <a:r>
              <a:rPr lang="ru-RU" dirty="0" smtClean="0"/>
              <a:t>исправления </a:t>
            </a:r>
            <a:r>
              <a:rPr lang="ru-RU" dirty="0"/>
              <a:t>не </a:t>
            </a:r>
            <a:r>
              <a:rPr lang="ru-RU" dirty="0" smtClean="0"/>
              <a:t>допускаются.</a:t>
            </a:r>
            <a:endParaRPr lang="ru-RU" dirty="0"/>
          </a:p>
          <a:p>
            <a:pPr indent="12700">
              <a:buNone/>
            </a:pPr>
            <a:r>
              <a:rPr lang="ru-RU" dirty="0"/>
              <a:t>- </a:t>
            </a:r>
            <a:r>
              <a:rPr lang="ru-RU" dirty="0" smtClean="0"/>
              <a:t>расходные </a:t>
            </a:r>
            <a:r>
              <a:rPr lang="ru-RU" dirty="0"/>
              <a:t>кассовые ордера должны подписываться главным </a:t>
            </a:r>
            <a:r>
              <a:rPr lang="ru-RU" dirty="0" smtClean="0"/>
              <a:t>бухгалтером и </a:t>
            </a:r>
            <a:r>
              <a:rPr lang="ru-RU" dirty="0"/>
              <a:t>руководителем </a:t>
            </a:r>
            <a:r>
              <a:rPr lang="ru-RU" dirty="0" smtClean="0"/>
              <a:t>предприятия.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</a:t>
            </a:r>
            <a:r>
              <a:rPr lang="ru-RU" dirty="0"/>
              <a:t>нумерация с начала года </a:t>
            </a:r>
            <a:r>
              <a:rPr lang="ru-RU" dirty="0" smtClean="0"/>
              <a:t>расходных </a:t>
            </a:r>
            <a:r>
              <a:rPr lang="ru-RU" dirty="0"/>
              <a:t>кассовых </a:t>
            </a:r>
            <a:r>
              <a:rPr lang="ru-RU" dirty="0" smtClean="0"/>
              <a:t>ордеров.</a:t>
            </a:r>
            <a:endParaRPr lang="ru-RU" dirty="0"/>
          </a:p>
          <a:p>
            <a:pPr indent="12700">
              <a:buNone/>
            </a:pPr>
            <a:r>
              <a:rPr lang="ru-RU" dirty="0"/>
              <a:t>- регистрация бухгалтером </a:t>
            </a:r>
            <a:r>
              <a:rPr lang="ru-RU" dirty="0" smtClean="0"/>
              <a:t>РКО </a:t>
            </a:r>
            <a:r>
              <a:rPr lang="ru-RU" dirty="0"/>
              <a:t>при составлении в «Журнале регистрации приходных и расходных кассовых ордеров</a:t>
            </a:r>
            <a:r>
              <a:rPr lang="ru-RU" dirty="0" smtClean="0"/>
              <a:t>».</a:t>
            </a:r>
            <a:endParaRPr lang="ru-RU" dirty="0"/>
          </a:p>
          <a:p>
            <a:pPr indent="12700">
              <a:buNone/>
            </a:pPr>
            <a:r>
              <a:rPr lang="ru-RU" dirty="0"/>
              <a:t>- регистрация кассиром документов по принятию или выдаче денег в «Кассовой книге</a:t>
            </a:r>
            <a:r>
              <a:rPr lang="ru-RU" dirty="0" smtClean="0"/>
              <a:t>».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 расходные </a:t>
            </a:r>
            <a:r>
              <a:rPr lang="ru-RU" dirty="0"/>
              <a:t>кассовые ордера действительны только в день их составления.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кассира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5245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Кассир должен проверить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3025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наличие и подлинность на документах подписи главного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бухгалтераи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подписи руководителя предприятия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правильность оформления документов;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наличие перечисленных в документе приложений (первичных документов)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кассира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несоблюдения хотя бы одного из этих требований кассир обязан вернуть документ в бухгалтерию для надлежащего оформления.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71462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расходных операций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82575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Расходные кассовые операции связаны с расходованием наличных денежных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1)Выплата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заработной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Выдача денег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Оплата закупаемых у населения лекарственных растений, аптечной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посуды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Оплата транспортных и других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Сдача выручки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Выплата заработной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кассиром по платёжным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ведомостям, на заглавном листе которого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распорядительная надпись о выдаче денег за подписями зав. аптекой и гл. бухгалтера аптеки с указанием общей суммы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прописью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заработной платы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ведомости делается надпись о фактически выплаченной сумме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ставится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штамп «Расходный кассовый ордер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....»</a:t>
            </a:r>
          </a:p>
          <a:p>
            <a:pPr indent="5524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latezhnaja_vedomost'_T-53_obrazec_zapolnenija_2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0"/>
            <a:ext cx="550072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Выдача денег под отчет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65138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оплату служебной командировки выдают наличные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деньги, предусмотренные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Положением о командировках, включающее стоимость проезда в оба конца, оплату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гостиницы.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денег под отчет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расходном кассовом ордере лицо, получившее деньги, проставляет сумму полученных денет и свою подпись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Лица получившие подотчёт суммы денег, должны отчитываться об их использовании в авансовом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неиспользованную сумму возвратить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Покупки у населения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ЛРС оформляется «Приёмной квитанцией»,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экземпляр которой остается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кассе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 подтверждающий расход денег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Покупки у населения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24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Принятая от населения аптечная посуда оплачивается из кассы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наличными.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 операция регистрируется в специальной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ведомости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Ведомость покупки стеклянной посуды, бывшей в употреблении»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399</Words>
  <Application>Microsoft Office PowerPoint</Application>
  <PresentationFormat>Экран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Фармацевтический колледж</vt:lpstr>
      <vt:lpstr>Виды расходных операций</vt:lpstr>
      <vt:lpstr> Выплата заработной платы</vt:lpstr>
      <vt:lpstr>Выплата заработной платы</vt:lpstr>
      <vt:lpstr>Слайд 5</vt:lpstr>
      <vt:lpstr>Выдача денег под отчет</vt:lpstr>
      <vt:lpstr>Выдача денег под отчет</vt:lpstr>
      <vt:lpstr>Покупки у населения</vt:lpstr>
      <vt:lpstr>Покупки у населения</vt:lpstr>
      <vt:lpstr>Сдача выручки в банк</vt:lpstr>
      <vt:lpstr>Сдача выручки в банк</vt:lpstr>
      <vt:lpstr>Кассовая книга</vt:lpstr>
      <vt:lpstr>Кассовая книга</vt:lpstr>
      <vt:lpstr>Слайд 14</vt:lpstr>
      <vt:lpstr>Оформление РКО</vt:lpstr>
      <vt:lpstr>Обязанности кассира</vt:lpstr>
      <vt:lpstr>Обязанности кассира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11</cp:revision>
  <dcterms:created xsi:type="dcterms:W3CDTF">2021-03-26T14:15:27Z</dcterms:created>
  <dcterms:modified xsi:type="dcterms:W3CDTF">2021-03-26T16:30:36Z</dcterms:modified>
</cp:coreProperties>
</file>