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3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6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237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81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3169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6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71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3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8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63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5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9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62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43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7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9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BC13A-AA9D-4B3A-87D2-06924D12130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F564E5-8613-40EC-AF19-EF45EE2C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99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37188" y="-323200"/>
            <a:ext cx="9144000" cy="1228581"/>
          </a:xfrm>
        </p:spPr>
        <p:txBody>
          <a:bodyPr/>
          <a:lstStyle/>
          <a:p>
            <a:r>
              <a:rPr lang="ru-RU" dirty="0" smtClean="0"/>
              <a:t>Губернская Аптека №23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723" y="1025453"/>
            <a:ext cx="5621624" cy="56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7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42" y="92363"/>
            <a:ext cx="9408775" cy="1320800"/>
          </a:xfrm>
        </p:spPr>
        <p:txBody>
          <a:bodyPr/>
          <a:lstStyle/>
          <a:p>
            <a:r>
              <a:rPr lang="ru-RU" dirty="0" smtClean="0"/>
              <a:t>Информационный стенд для сотрудников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64" y="896361"/>
            <a:ext cx="5578330" cy="5578330"/>
          </a:xfrm>
        </p:spPr>
      </p:pic>
    </p:spTree>
    <p:extLst>
      <p:ext uri="{BB962C8B-B14F-4D97-AF65-F5344CB8AC3E}">
        <p14:creationId xmlns:p14="http://schemas.microsoft.com/office/powerpoint/2010/main" val="1143731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 хранения лекарственных препаратов (ФАМ)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5" y="2200925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2" y="22009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3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 для хранения и разборки товара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0" y="1727200"/>
            <a:ext cx="4883872" cy="48838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730592"/>
            <a:ext cx="4880480" cy="48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34" y="456479"/>
            <a:ext cx="8596668" cy="1320800"/>
          </a:xfrm>
        </p:spPr>
        <p:txBody>
          <a:bodyPr/>
          <a:lstStyle/>
          <a:p>
            <a:r>
              <a:rPr lang="ru-RU" dirty="0" smtClean="0"/>
              <a:t>Холодильники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96" y="63211"/>
            <a:ext cx="3947102" cy="39471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98" y="2170547"/>
            <a:ext cx="4304145" cy="4304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59" y="2422598"/>
            <a:ext cx="4052094" cy="405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" y="153843"/>
            <a:ext cx="4351338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581024"/>
            <a:ext cx="5701145" cy="57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" y="146409"/>
            <a:ext cx="5524717" cy="55247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653112"/>
            <a:ext cx="6107545" cy="61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8" y="5537200"/>
            <a:ext cx="8596668" cy="1320800"/>
          </a:xfrm>
        </p:spPr>
        <p:txBody>
          <a:bodyPr/>
          <a:lstStyle/>
          <a:p>
            <a:r>
              <a:rPr lang="ru-RU" dirty="0" smtClean="0"/>
              <a:t>Рабочее место </a:t>
            </a:r>
            <a:br>
              <a:rPr lang="ru-RU" dirty="0" smtClean="0"/>
            </a:br>
            <a:r>
              <a:rPr lang="ru-RU" dirty="0" smtClean="0"/>
              <a:t>              заведующей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4" y="107660"/>
            <a:ext cx="5230957" cy="52309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5"/>
          <a:stretch/>
        </p:blipFill>
        <p:spPr>
          <a:xfrm>
            <a:off x="6493164" y="107660"/>
            <a:ext cx="4529137" cy="63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Отдыха)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160588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17916631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9043" y="-93085"/>
            <a:ext cx="8596668" cy="1320800"/>
          </a:xfrm>
        </p:spPr>
        <p:txBody>
          <a:bodyPr/>
          <a:lstStyle/>
          <a:p>
            <a:r>
              <a:rPr lang="ru-RU" dirty="0" smtClean="0"/>
              <a:t>Место хранения одежды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35" y="705861"/>
            <a:ext cx="6145646" cy="6145646"/>
          </a:xfrm>
        </p:spPr>
      </p:pic>
    </p:spTree>
    <p:extLst>
      <p:ext uri="{BB962C8B-B14F-4D97-AF65-F5344CB8AC3E}">
        <p14:creationId xmlns:p14="http://schemas.microsoft.com/office/powerpoint/2010/main" val="97333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571" y="261362"/>
            <a:ext cx="8596668" cy="1320800"/>
          </a:xfrm>
        </p:spPr>
        <p:txBody>
          <a:bodyPr/>
          <a:lstStyle/>
          <a:p>
            <a:r>
              <a:rPr lang="ru-RU" dirty="0" smtClean="0"/>
              <a:t>Сан-узел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8" y="1438999"/>
            <a:ext cx="5049548" cy="504954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72" y="261362"/>
            <a:ext cx="6227185" cy="62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0"/>
            <a:ext cx="5143499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443" y="5828146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" y="167122"/>
            <a:ext cx="5345736" cy="40093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10" y="91643"/>
            <a:ext cx="6717915" cy="5038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53582" r="1139" b="-4672"/>
          <a:stretch/>
        </p:blipFill>
        <p:spPr>
          <a:xfrm>
            <a:off x="5354010" y="4176424"/>
            <a:ext cx="6717915" cy="25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1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ru-RU" dirty="0" smtClean="0"/>
              <a:t>Гидрометр, служебное помещение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" y="660401"/>
            <a:ext cx="5296384" cy="5296384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298334" y="6118545"/>
            <a:ext cx="8596668" cy="38807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Гидрометр, Торговый зал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4757" r="-1" b="60370"/>
          <a:stretch/>
        </p:blipFill>
        <p:spPr>
          <a:xfrm>
            <a:off x="5981880" y="660401"/>
            <a:ext cx="4634610" cy="52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538" y="581891"/>
            <a:ext cx="8596668" cy="13208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538" y="1653309"/>
            <a:ext cx="6674259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81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99" y="1634114"/>
            <a:ext cx="4923704" cy="4923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4" y="203200"/>
            <a:ext cx="5359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5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90" y="365125"/>
            <a:ext cx="5564620" cy="5564620"/>
          </a:xfrm>
        </p:spPr>
      </p:pic>
    </p:spTree>
    <p:extLst>
      <p:ext uri="{BB962C8B-B14F-4D97-AF65-F5344CB8AC3E}">
        <p14:creationId xmlns:p14="http://schemas.microsoft.com/office/powerpoint/2010/main" val="3611783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" y="78798"/>
            <a:ext cx="5990287" cy="59902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990601"/>
            <a:ext cx="5784272" cy="5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1" y="1533236"/>
            <a:ext cx="5207145" cy="52071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428" r="12748" b="1710"/>
          <a:stretch/>
        </p:blipFill>
        <p:spPr>
          <a:xfrm>
            <a:off x="6567056" y="144690"/>
            <a:ext cx="4867564" cy="6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87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552" y="5537200"/>
            <a:ext cx="8596668" cy="1320800"/>
          </a:xfrm>
        </p:spPr>
        <p:txBody>
          <a:bodyPr/>
          <a:lstStyle/>
          <a:p>
            <a:r>
              <a:rPr lang="ru-RU" dirty="0" smtClean="0"/>
              <a:t>Рабочее место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фармацевта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7" y="107660"/>
            <a:ext cx="5092413" cy="50924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72" y="748145"/>
            <a:ext cx="5989781" cy="59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69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1" y="130606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1" y="2306275"/>
            <a:ext cx="4752109" cy="4752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58" y="130606"/>
            <a:ext cx="4287981" cy="42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6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89" y="4137891"/>
            <a:ext cx="8596668" cy="1320800"/>
          </a:xfrm>
        </p:spPr>
        <p:txBody>
          <a:bodyPr/>
          <a:lstStyle/>
          <a:p>
            <a:r>
              <a:rPr lang="ru-RU" dirty="0" smtClean="0"/>
              <a:t>Центральные витрины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5" y="82406"/>
            <a:ext cx="6339478" cy="3565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328" y="3077408"/>
            <a:ext cx="6684270" cy="37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47</Words>
  <Application>Microsoft Office PowerPoint</Application>
  <PresentationFormat>Широкоэкранный</PresentationFormat>
  <Paragraphs>14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Аспект</vt:lpstr>
      <vt:lpstr>Губернская Аптека №23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Рабочее место               фармацевта</vt:lpstr>
      <vt:lpstr>Презентация PowerPoint</vt:lpstr>
      <vt:lpstr>Центральные витрины</vt:lpstr>
      <vt:lpstr>Информационный стенд для сотрудников</vt:lpstr>
      <vt:lpstr>Место хранения лекарственных препаратов (ФАМ)</vt:lpstr>
      <vt:lpstr>Место для хранения и разборки товара</vt:lpstr>
      <vt:lpstr>Холодильники </vt:lpstr>
      <vt:lpstr>Презентация PowerPoint</vt:lpstr>
      <vt:lpstr>Презентация PowerPoint</vt:lpstr>
      <vt:lpstr>Рабочее место                заведующей </vt:lpstr>
      <vt:lpstr>Уголок Отдыха)</vt:lpstr>
      <vt:lpstr>Место хранения одежды</vt:lpstr>
      <vt:lpstr>Сан-узел</vt:lpstr>
      <vt:lpstr>Презентация PowerPoint</vt:lpstr>
      <vt:lpstr>Гидрометр, служебное помещение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Губернская Аптека №23</dc:title>
  <dc:creator>79535</dc:creator>
  <cp:lastModifiedBy>79535</cp:lastModifiedBy>
  <cp:revision>8</cp:revision>
  <dcterms:created xsi:type="dcterms:W3CDTF">2022-01-25T15:47:28Z</dcterms:created>
  <dcterms:modified xsi:type="dcterms:W3CDTF">2022-01-25T17:01:26Z</dcterms:modified>
</cp:coreProperties>
</file>