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59" r:id="rId5"/>
    <p:sldId id="268" r:id="rId6"/>
    <p:sldId id="260" r:id="rId7"/>
    <p:sldId id="261" r:id="rId8"/>
    <p:sldId id="267" r:id="rId9"/>
    <p:sldId id="262" r:id="rId10"/>
    <p:sldId id="263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 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708920"/>
            <a:ext cx="6172200" cy="7299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ПОКУПАТЕЛЯ В АПТЕКЕ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949280"/>
            <a:ext cx="496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3933056"/>
            <a:ext cx="41599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313 группы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Фармация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Юлаева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Казакова Елена Николаевна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4032448" cy="5040560"/>
          </a:xfrm>
        </p:spPr>
        <p:txBody>
          <a:bodyPr>
            <a:normAutofit/>
          </a:bodyPr>
          <a:lstStyle/>
          <a:p>
            <a:pPr marL="539750" indent="-457200" algn="just">
              <a:lnSpc>
                <a:spcPct val="15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Назвать сумму сдачи и выдать ее покупателю вместе с чеком, при этом бумажные купюры и разменную монету выдать одновременно. Если оплата была картой, то выдается только напечатанный чек.</a:t>
            </a:r>
          </a:p>
          <a:p>
            <a:pPr marL="539750" indent="-457200">
              <a:buNone/>
            </a:pPr>
            <a:endParaRPr lang="ru-RU" dirty="0"/>
          </a:p>
        </p:txBody>
      </p:sp>
      <p:pic>
        <p:nvPicPr>
          <p:cNvPr id="3074" name="Picture 2" descr="https://pp.userapi.com/c854520/v854520507/1feb4/IA2gyomWR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728189" cy="4970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8193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Упаковывая товар, проверять целостность упаковки реализуемых препаратов, повторять посетителю правила приема и хранения каждого препарата (в случае необходимости написать правила приема на упаковке или листе бумаги).  </a:t>
            </a:r>
          </a:p>
          <a:p>
            <a:pPr marL="179388" indent="-179388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Благодарить покупателя за покупку и завершать обслуживание: "Пожалуйста, Ваша покупка", "До свидания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068960"/>
            <a:ext cx="3816424" cy="324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85926"/>
            <a:ext cx="7467600" cy="28672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b="12282"/>
          <a:stretch/>
        </p:blipFill>
        <p:spPr>
          <a:xfrm>
            <a:off x="827584" y="1052736"/>
            <a:ext cx="7571678" cy="453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476672"/>
            <a:ext cx="51624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личного контакта.</a:t>
            </a:r>
            <a:endParaRPr lang="ru-RU" sz="2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24744"/>
            <a:ext cx="381642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Зрительный контакт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Улыбка и выражение лица.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Приветствие.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Интонация.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Темп речи.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Комплимент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Поза и жесты.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498763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обслуживания покупателя</a:t>
            </a:r>
            <a:endParaRPr lang="ru-RU" sz="2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7056" y="1268760"/>
            <a:ext cx="8496944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Поприветствовать покупателя </a:t>
            </a:r>
            <a:endParaRPr lang="ru-RU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ыяснить его потребность.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pp.userapi.com/c851224/v851224816/f4de6/rGdq6-1DnM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08920"/>
            <a:ext cx="4756366" cy="3311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836712"/>
            <a:ext cx="29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Презентация товара.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и по запросу фармацевт и покуп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844824"/>
            <a:ext cx="5770693" cy="3832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484784"/>
            <a:ext cx="3672408" cy="36004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общую сумму покупки, услуги по показанию индикатора кассовой машины или с помощью счетных устройств и назвать ее покупателю.</a:t>
            </a:r>
          </a:p>
          <a:p>
            <a:pPr>
              <a:lnSpc>
                <a:spcPct val="160000"/>
              </a:lnSpc>
              <a:buNone/>
            </a:pPr>
            <a:endParaRPr lang="ru-RU" dirty="0"/>
          </a:p>
        </p:txBody>
      </p:sp>
      <p:pic>
        <p:nvPicPr>
          <p:cNvPr id="6146" name="Picture 2" descr="https://pp.userapi.com/c854520/v854520507/1fe8d/qrePJuMvHz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1361"/>
            <a:ext cx="3600400" cy="480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340768"/>
            <a:ext cx="7560840" cy="410445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Получить от покупателя деньги за товар. </a:t>
            </a:r>
          </a:p>
          <a:p>
            <a:pPr marL="365125" indent="-4763" algn="just">
              <a:lnSpc>
                <a:spcPct val="12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ётко назвать сумму полученных денег.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При покупке товара картой, она вставляется в щель кассовой машины системного кассового терминала, владельцем набирается личный код. подтверждается его платежеспособность и дается команда на списание со счета указанной суммы, подтверждается банком платежеспособность покупателя и списывается нужная сумма денег.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userapi.com/c854520/v854520507/1fe99/_9FFowTd17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3672408" cy="4896544"/>
          </a:xfrm>
          <a:prstGeom prst="rect">
            <a:avLst/>
          </a:prstGeom>
          <a:noFill/>
        </p:spPr>
      </p:pic>
      <p:pic>
        <p:nvPicPr>
          <p:cNvPr id="5" name="Picture 4" descr="https://pp.userapi.com/c854520/v854520507/1fea2/WIEng0-X_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836712"/>
            <a:ext cx="6732240" cy="4536504"/>
          </a:xfrm>
        </p:spPr>
        <p:txBody>
          <a:bodyPr/>
          <a:lstStyle/>
          <a:p>
            <a:pPr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Напечатать чек.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3565601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</TotalTime>
  <Words>253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Schoolbook</vt:lpstr>
      <vt:lpstr>Times New Roman</vt:lpstr>
      <vt:lpstr>Wingdings</vt:lpstr>
      <vt:lpstr>Wingdings 2</vt:lpstr>
      <vt:lpstr>Эркер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  ФАРМАЦЕВТИЧЕСКИЙ КОЛЛЕДЖ</vt:lpstr>
      <vt:lpstr>Презентация PowerPoint</vt:lpstr>
      <vt:lpstr>Презентация PowerPoint</vt:lpstr>
      <vt:lpstr>Алгоритм обслуживания покупателя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Студент 305</cp:lastModifiedBy>
  <cp:revision>16</cp:revision>
  <dcterms:created xsi:type="dcterms:W3CDTF">2019-03-27T09:04:00Z</dcterms:created>
  <dcterms:modified xsi:type="dcterms:W3CDTF">2019-04-17T04:48:01Z</dcterms:modified>
</cp:coreProperties>
</file>