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5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65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84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4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0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5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4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74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C211-91CD-45C4-AC0D-A7E3EAB21FA1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2663-C206-4997-B9A5-44E768891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требования к защите данных МИС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8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меры защиты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Идентификация и аутентификация </a:t>
            </a:r>
            <a:r>
              <a:rPr lang="ru-RU" dirty="0" smtClean="0"/>
              <a:t>субъектов </a:t>
            </a:r>
            <a:r>
              <a:rPr lang="ru-RU" dirty="0"/>
              <a:t>доступа и объектов доступа (ИАФ)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Идентификация и аутентификация пользователей, являющихся работниками оператора 	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Идентификация и аутентификация устройств, в том числе стационарных, мобильных и портативных 	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Управление идентификаторами, в том числе создание, присвоение, уничтожение идентификаторов 	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77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Управление доступом </a:t>
            </a:r>
            <a:r>
              <a:rPr lang="ru-RU" dirty="0" smtClean="0"/>
              <a:t>субъектов </a:t>
            </a:r>
            <a:r>
              <a:rPr lang="ru-RU" dirty="0"/>
              <a:t>доступа к объектам доступа 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Реализация необходимых </a:t>
            </a:r>
            <a:r>
              <a:rPr lang="ru-RU" dirty="0" smtClean="0"/>
              <a:t>методов, типов и </a:t>
            </a:r>
            <a:r>
              <a:rPr lang="ru-RU" dirty="0"/>
              <a:t>правил разграничения доступа </a:t>
            </a:r>
            <a:endParaRPr lang="ru-RU" dirty="0" smtClean="0"/>
          </a:p>
          <a:p>
            <a:r>
              <a:rPr lang="ru-RU" dirty="0"/>
              <a:t>Разделение полномочий (ролей) пользователей, администраторов и лиц, обеспечивающих функционирование информационной системы 	</a:t>
            </a:r>
          </a:p>
          <a:p>
            <a:r>
              <a:rPr lang="ru-RU" dirty="0"/>
              <a:t>Ограничение неуспешных попыток входа в информационную систему 	</a:t>
            </a:r>
          </a:p>
          <a:p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1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Ограничение программной среды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Управление запуском (обращениями) компонентов программного обеспечения, в том числе определение запускаемых компонентов, настройка параметров запуска компонентов, контроль за запуском компонентов программного обеспечения 	</a:t>
            </a:r>
          </a:p>
          <a:p>
            <a:r>
              <a:rPr lang="ru-RU" dirty="0"/>
              <a:t>Управление установкой </a:t>
            </a:r>
            <a:r>
              <a:rPr lang="ru-RU" dirty="0" smtClean="0"/>
              <a:t>компонентов </a:t>
            </a:r>
            <a:r>
              <a:rPr lang="ru-RU" dirty="0"/>
              <a:t>программного </a:t>
            </a:r>
            <a:r>
              <a:rPr lang="ru-RU" dirty="0" smtClean="0"/>
              <a:t>обеспечения</a:t>
            </a:r>
            <a:endParaRPr lang="ru-RU" dirty="0"/>
          </a:p>
          <a:p>
            <a:r>
              <a:rPr lang="ru-RU" dirty="0" smtClean="0"/>
              <a:t>Установка  только </a:t>
            </a:r>
            <a:r>
              <a:rPr lang="ru-RU" dirty="0"/>
              <a:t>разрешенного к использованию программного обеспечения и (или) его компонентов 	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12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Защита машинных носителей информации 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Учет машинных носителей </a:t>
            </a:r>
            <a:r>
              <a:rPr lang="ru-RU" dirty="0" smtClean="0"/>
              <a:t>информации</a:t>
            </a:r>
            <a:r>
              <a:rPr lang="ru-RU" dirty="0"/>
              <a:t>	</a:t>
            </a:r>
          </a:p>
          <a:p>
            <a:r>
              <a:rPr lang="ru-RU" dirty="0"/>
              <a:t>Управление доступом к машинным носителям информации </a:t>
            </a:r>
            <a:endParaRPr lang="ru-RU" dirty="0" smtClean="0"/>
          </a:p>
          <a:p>
            <a:r>
              <a:rPr lang="ru-RU" dirty="0"/>
              <a:t>Контроль использования интерфейсов ввода (вывода) информации на машинные носители информации 	</a:t>
            </a:r>
          </a:p>
          <a:p>
            <a:r>
              <a:rPr lang="ru-RU" dirty="0"/>
              <a:t>Уничтожение </a:t>
            </a:r>
            <a:r>
              <a:rPr lang="ru-RU" dirty="0" smtClean="0"/>
              <a:t>информации </a:t>
            </a:r>
            <a:r>
              <a:rPr lang="ru-RU" dirty="0"/>
              <a:t>на машинных носителях при их передаче между пользователями, в сторонние организации для ремонта или утилизации, а также контроль уничтожения 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67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Регистрация событий безопасности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Определение событий безопасности, подлежащих регистрации, и сроков их хранения </a:t>
            </a:r>
            <a:endParaRPr lang="ru-RU" dirty="0" smtClean="0"/>
          </a:p>
          <a:p>
            <a:r>
              <a:rPr lang="ru-RU" dirty="0"/>
              <a:t>Определение состава и содержания информации о событиях безопасности, подлежащих регистрации 	</a:t>
            </a:r>
          </a:p>
          <a:p>
            <a:r>
              <a:rPr lang="ru-RU" dirty="0"/>
              <a:t>Сбор, запись и хранение информации о событиях безопасности в течение установленного времени хранения 	</a:t>
            </a:r>
          </a:p>
          <a:p>
            <a:r>
              <a:rPr lang="ru-RU" dirty="0" smtClean="0"/>
              <a:t>Реагирование </a:t>
            </a:r>
            <a:r>
              <a:rPr lang="ru-RU" dirty="0"/>
              <a:t>на сбои при регистрации событий безопасности, в том числе аппаратные и программные ошибки, сбои в механизмах сбора информации и достижение предела или переполнения объема (емкости) памяти 	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54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Антивирусная защита 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Реализация антивирусной защиты 	</a:t>
            </a:r>
          </a:p>
          <a:p>
            <a:r>
              <a:rPr lang="ru-RU" dirty="0"/>
              <a:t>Обновление базы данных признаков вредоносных компьютерных программ (вирусов)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395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Обнаружение вторжений 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Обнаружение вторжений </a:t>
            </a:r>
          </a:p>
          <a:p>
            <a:r>
              <a:rPr lang="ru-RU" dirty="0" smtClean="0"/>
              <a:t>Обновление </a:t>
            </a:r>
            <a:r>
              <a:rPr lang="ru-RU" dirty="0"/>
              <a:t>базы решающих правил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27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Контроль (анализ) защищенности информации 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Выявление, анализ уязвимостей информационной системы и оперативное устранение вновь выявленных </a:t>
            </a:r>
            <a:r>
              <a:rPr lang="ru-RU" dirty="0" smtClean="0"/>
              <a:t>уязвимостей</a:t>
            </a:r>
            <a:endParaRPr lang="ru-RU" dirty="0"/>
          </a:p>
          <a:p>
            <a:r>
              <a:rPr lang="ru-RU" dirty="0"/>
              <a:t>Контроль состава технических средств, программного обеспечения и средств защиты информации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088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165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Основные требования к защите данных МИС</vt:lpstr>
      <vt:lpstr>Основные меры защиты</vt:lpstr>
      <vt:lpstr>Управление доступом субъектов доступа к объектам доступа  </vt:lpstr>
      <vt:lpstr>Ограничение программной среды </vt:lpstr>
      <vt:lpstr>Защита машинных носителей информации  </vt:lpstr>
      <vt:lpstr>Регистрация событий безопасности </vt:lpstr>
      <vt:lpstr>Антивирусная защита  </vt:lpstr>
      <vt:lpstr>Обнаружение вторжений  </vt:lpstr>
      <vt:lpstr>Контроль (анализ) защищенности информации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</dc:creator>
  <cp:lastModifiedBy>Студент</cp:lastModifiedBy>
  <cp:revision>4</cp:revision>
  <dcterms:created xsi:type="dcterms:W3CDTF">2019-11-12T11:42:45Z</dcterms:created>
  <dcterms:modified xsi:type="dcterms:W3CDTF">2019-11-12T12:21:22Z</dcterms:modified>
</cp:coreProperties>
</file>