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3" r:id="rId2"/>
    <p:sldId id="318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6" autoAdjust="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3B55D3-B1DF-40DE-ACE0-7AB143CCBDD8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12CA7-3839-4324-9AD0-043E41239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5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4A6C-FDD2-495C-B6F8-BBA40856BB50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C5D8-0C32-41C4-A06C-4874F41D7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B094-E8BB-427A-8CD8-A02CDFECFA1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C206-3927-4393-B26C-E464651DD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58D9-6963-4F2D-B1BA-D1E035A2614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30E2-5E06-4B9E-ABB4-987A5B4BC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9532-D715-4866-B30B-2816590ED022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1E1A-EAC3-44E6-9AA9-73296CE8D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22B6-E1E0-40FB-86A9-9171319744C5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240A-F692-446E-A096-2F4644DF0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1F5D-F02D-4A37-96F2-EEF6BFF3BD99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E655-814A-4FF9-A636-BB55F7E6E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F48E-CE3B-459E-9684-D839BE13693E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4370-61D8-4A77-ACB2-0BBC98D9B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12D6-339A-4BC3-9210-194796000D4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14DB-BB7E-4E9D-8C23-0C417F428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5236-1705-4B23-85AD-D6791CA1AB40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CFAB-1F35-4533-B9E7-4DE6B42CC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896F-B500-4A7C-B3D6-89202AEA071F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0341-450D-42AB-A7F3-3B9F084AC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ADE2-346A-4281-886B-93AC197FD543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A4FC-088F-4F08-9695-A0CCE3E40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B4F155-A700-42AC-BA56-D5CA13A8A723}" type="datetimeFigureOut">
              <a:rPr lang="ru-RU"/>
              <a:pPr>
                <a:defRPr/>
              </a:pPr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54FA57-B041-4C17-A78C-7EC034037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студенты 2014\1393215536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13"/>
            <a:ext cx="1295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3238"/>
            <a:ext cx="9144000" cy="20510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План реализации замечаний итоговой аттестации студентов, обучающихся по специальности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31.05.02 Педиатрия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Рекомендация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EFFD85-6B15-4244-9B6D-21DD42C03DC3}"/>
              </a:ext>
            </a:extLst>
          </p:cNvPr>
          <p:cNvSpPr txBox="1"/>
          <p:nvPr/>
        </p:nvSpPr>
        <p:spPr>
          <a:xfrm>
            <a:off x="323528" y="1124744"/>
            <a:ext cx="8640960" cy="1584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ru-RU" altLang="ru-RU" sz="2400" b="1" i="1" dirty="0"/>
              <a:t>Усилить подготовку обучающихся по диетологии и вопросам лечебного питания у детей раннего возраста.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EF011-9FA8-4A64-A1AC-C3240225FD89}"/>
              </a:ext>
            </a:extLst>
          </p:cNvPr>
          <p:cNvSpPr txBox="1"/>
          <p:nvPr/>
        </p:nvSpPr>
        <p:spPr>
          <a:xfrm>
            <a:off x="329422" y="3284984"/>
            <a:ext cx="8640960" cy="3059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ru-RU" altLang="ru-RU" sz="2000" b="1" i="1" dirty="0"/>
              <a:t>Реализация замечания путем проведения учебно-методических мероприятий (дискуссия-диспут, олимпиада, круглый стол и мастер-класс) по вопросам лечебного питания у детей раннего возраста.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i="1" dirty="0">
                <a:solidFill>
                  <a:srgbClr val="00B050"/>
                </a:solidFill>
              </a:rPr>
              <a:t>Ответственные: Декан, зав. кафедры детских болезней с курсом ПО, зав. кафедры поликлинической педиатрии и пропедевтики детских болезней с курсом ПО.</a:t>
            </a:r>
            <a:endParaRPr kumimoji="0" lang="ru-RU" altLang="ru-RU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b78ec72854191893389b5a796b9718f20586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80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План реализации замечаний итоговой аттестации студентов, обучающихся по специальности  31.05.02 Педиатрия </vt:lpstr>
      <vt:lpstr>Рекомендация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проведения первичной аккредитации по специальности 31.05.01 «Лечебное дело»</dc:title>
  <dc:creator>Газенкампф Андрей Александрович</dc:creator>
  <cp:lastModifiedBy>Рецензент</cp:lastModifiedBy>
  <cp:revision>181</cp:revision>
  <dcterms:created xsi:type="dcterms:W3CDTF">2017-04-18T08:58:20Z</dcterms:created>
  <dcterms:modified xsi:type="dcterms:W3CDTF">2022-09-19T15:28:47Z</dcterms:modified>
</cp:coreProperties>
</file>