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440" r:id="rId4"/>
    <p:sldId id="442" r:id="rId5"/>
    <p:sldId id="444" r:id="rId6"/>
    <p:sldId id="445" r:id="rId7"/>
    <p:sldId id="446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6" autoAdjust="0"/>
    <p:restoredTop sz="92616" autoAdjust="0"/>
  </p:normalViewPr>
  <p:slideViewPr>
    <p:cSldViewPr>
      <p:cViewPr varScale="1">
        <p:scale>
          <a:sx n="117" d="100"/>
          <a:sy n="11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787D3-E6B2-41D1-972A-3C34BC1A5744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FC7E-F6ED-42B3-8074-3E09822F5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C404-FC9D-4468-B89B-64CC51DA7120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9718-F436-4574-9C4C-2A07327A11A5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87B-E5E6-4DAC-AF18-9AFC9834659D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C404-FC9D-4468-B89B-64CC51DA71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4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98F4-1360-454C-9B23-83A166757E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7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CD0F-BB8F-467C-A050-19AA6EC999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942A-8918-4944-83A7-6A748A527A1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11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EC6D-5BE1-465B-936C-441C3C6557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8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E-37B8-4692-8EEC-A20B0FBF18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85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FFF7-C587-46F8-B12C-409BE2E897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15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6F7-940B-48E5-9F9B-26279F4FD1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8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98F4-1360-454C-9B23-83A166757E42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4-21CA-4F42-8736-CC37A9B17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48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9718-F436-4574-9C4C-2A07327A11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923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87B-E5E6-4DAC-AF18-9AFC983465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CD0F-BB8F-467C-A050-19AA6EC9995B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942A-8918-4944-83A7-6A748A527A1C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EC6D-5BE1-465B-936C-441C3C655700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E-37B8-4692-8EEC-A20B0FBF18CE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FFF7-C587-46F8-B12C-409BE2E897C9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6F7-940B-48E5-9F9B-26279F4FD138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4-21CA-4F42-8736-CC37A9B171D9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B0363-7D32-458E-80BB-AA335CE7A550}" type="datetime1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B0363-7D32-458E-80BB-AA335CE7A5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4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2435" y="6271756"/>
            <a:ext cx="8001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Calibri" pitchFamily="34" charset="0"/>
              </a:rPr>
              <a:t>28 сентября</a:t>
            </a:r>
            <a:r>
              <a:rPr lang="ru-RU" b="1" i="1" dirty="0">
                <a:latin typeface="Calibri" pitchFamily="34" charset="0"/>
                <a:cs typeface="+mn-cs"/>
              </a:rPr>
              <a:t> 20</a:t>
            </a:r>
            <a:r>
              <a:rPr lang="en-US" b="1" i="1" dirty="0">
                <a:latin typeface="Calibri" pitchFamily="34" charset="0"/>
                <a:cs typeface="+mn-cs"/>
              </a:rPr>
              <a:t>2</a:t>
            </a:r>
            <a:r>
              <a:rPr lang="ru-RU" b="1" i="1" dirty="0">
                <a:latin typeface="Calibri" pitchFamily="34" charset="0"/>
                <a:cs typeface="+mn-cs"/>
              </a:rPr>
              <a:t>3</a:t>
            </a:r>
            <a:endParaRPr lang="ru-RU" sz="1600" dirty="0">
              <a:cs typeface="+mn-cs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5013" y="3702999"/>
            <a:ext cx="7884368" cy="1800201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ru-RU" sz="2400" b="1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Председатель </a:t>
            </a:r>
            <a:r>
              <a:rPr lang="ru-RU" sz="2400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методической комиссии по специальности </a:t>
            </a:r>
          </a:p>
          <a:p>
            <a:pPr>
              <a:spcBef>
                <a:spcPct val="0"/>
              </a:spcBef>
            </a:pPr>
            <a:r>
              <a:rPr lang="ru-RU" sz="2400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30.05.02 Медицинская </a:t>
            </a:r>
            <a:r>
              <a:rPr lang="ru-RU" sz="2400" b="1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биофизика</a:t>
            </a:r>
          </a:p>
          <a:p>
            <a:pPr>
              <a:spcBef>
                <a:spcPct val="0"/>
              </a:spcBef>
            </a:pPr>
            <a:endParaRPr lang="ru-RU" sz="2400" b="1" dirty="0" smtClean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доцент кафедры медицинской и биологической физики</a:t>
            </a:r>
          </a:p>
          <a:p>
            <a:pPr lvl="0">
              <a:spcBef>
                <a:spcPct val="0"/>
              </a:spcBef>
            </a:pPr>
            <a:r>
              <a:rPr lang="ru-RU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Рожко </a:t>
            </a:r>
            <a:r>
              <a:rPr lang="ru-RU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Татьяна Владимировна</a:t>
            </a:r>
          </a:p>
          <a:p>
            <a:pPr eaLnBrk="1" hangingPunct="1">
              <a:spcBef>
                <a:spcPct val="0"/>
              </a:spcBef>
            </a:pPr>
            <a:endParaRPr lang="ru-RU" sz="2000" b="1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7157" y="1196752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Утверждение состава методической комиссии специальности 30.05.02 Медицинская биофизика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43925" y="18864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ФГБОУ ВО </a:t>
            </a:r>
            <a:r>
              <a:rPr lang="ru-RU" sz="2000" b="1" i="1" dirty="0" err="1"/>
              <a:t>КрасГМУ</a:t>
            </a:r>
            <a:r>
              <a:rPr lang="ru-RU" sz="2000" b="1" i="1" dirty="0"/>
              <a:t> им. проф. </a:t>
            </a:r>
            <a:r>
              <a:rPr lang="ru-RU" sz="2000" b="1" i="1" dirty="0" err="1"/>
              <a:t>В.Ф.Войно-Ясенецкого</a:t>
            </a:r>
            <a:r>
              <a:rPr lang="ru-RU" sz="2000" b="1" i="1" dirty="0"/>
              <a:t>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94902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4016" y="6926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Состав методической комиссии по специальности </a:t>
            </a:r>
          </a:p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30.05.02 Медицинская биофизика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87112"/>
              </p:ext>
            </p:extLst>
          </p:nvPr>
        </p:nvGraphicFramePr>
        <p:xfrm>
          <a:off x="251519" y="1916832"/>
          <a:ext cx="8640962" cy="4101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8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4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7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683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№ </a:t>
                      </a:r>
                      <a:r>
                        <a:rPr lang="ru-RU" sz="1400" b="1" dirty="0">
                          <a:effectLst/>
                        </a:rPr>
                        <a:t>п/п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ФИО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Функционал в комиссии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Ученая степень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Ученое звание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Должность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Рожко Татьяна Владимировна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Председатель комиссии</a:t>
                      </a: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к.б.н.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–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Доцент кафедры медицинской и биологической физики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Шаповалов Константин Алексеевич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Член комиссии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к.ф.-м.н.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доцент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Доцент кафедры медицинской и биологической физики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Романова Наталья Юрьевна</a:t>
                      </a: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Член комиссии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к.ф.-м.н.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доцент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Доцент кафедры медицинской и биологической физики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Штарк Елена Владимировна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Член комиссии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–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–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Старший преподаватель кафедры философии и социально-гуманитарных наук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extLst>
                  <a:ext uri="{0D108BD9-81ED-4DB2-BD59-A6C34878D82A}">
                    <a16:rowId xmlns="" xmlns:a16="http://schemas.microsoft.com/office/drawing/2014/main" val="151291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33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9936"/>
            <a:ext cx="8229600" cy="2079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План работы </a:t>
            </a:r>
            <a:r>
              <a:rPr lang="ru-RU" dirty="0"/>
              <a:t>методической комиссии по специальности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30.05.02 Медицинская биофизика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05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57659"/>
              </p:ext>
            </p:extLst>
          </p:nvPr>
        </p:nvGraphicFramePr>
        <p:xfrm>
          <a:off x="35496" y="815757"/>
          <a:ext cx="8990655" cy="58326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90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9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78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Сентябрь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г.</a:t>
                      </a: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состава методической комиссии и плана работы на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2023-2024 </a:t>
                      </a:r>
                      <a:r>
                        <a:rPr lang="ru-RU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уч.г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методического обеспечения дисциплин и рассылка напоминаний о необходимости корректировки.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Разное</a:t>
                      </a:r>
                    </a:p>
                  </a:txBody>
                  <a:tcPr marL="28938" marR="2893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МК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члены МК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50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Октябрь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г.</a:t>
                      </a: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Рассмотрение и рекомендация учебных пособий и ЭК на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конкурсы.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Разное.</a:t>
                      </a:r>
                    </a:p>
                  </a:txBody>
                  <a:tcPr marL="28938" marR="2893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79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Методическое обеспечение зимней учебно-экзаменационной сессии на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кафедрах.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Разное.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938" marR="28938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7030A0"/>
                </a:solidFill>
              </a:rPr>
              <a:t>План работы </a:t>
            </a:r>
            <a:r>
              <a:rPr lang="ru-RU" sz="2400" b="1" i="1" dirty="0">
                <a:solidFill>
                  <a:srgbClr val="7030A0"/>
                </a:solidFill>
              </a:rPr>
              <a:t>методической комиссии по специальности </a:t>
            </a:r>
          </a:p>
          <a:p>
            <a:pPr algn="ctr"/>
            <a:r>
              <a:rPr lang="ru-RU" sz="2400" b="1" i="1" dirty="0">
                <a:solidFill>
                  <a:srgbClr val="7030A0"/>
                </a:solidFill>
              </a:rPr>
              <a:t>30.05.02 </a:t>
            </a:r>
            <a:r>
              <a:rPr lang="ru-RU" sz="2400" b="1" i="1" dirty="0">
                <a:solidFill>
                  <a:srgbClr val="C00000"/>
                </a:solidFill>
              </a:rPr>
              <a:t>Медицинская биофизика</a:t>
            </a:r>
          </a:p>
        </p:txBody>
      </p:sp>
    </p:spTree>
    <p:extLst>
      <p:ext uri="{BB962C8B-B14F-4D97-AF65-F5344CB8AC3E}">
        <p14:creationId xmlns:p14="http://schemas.microsoft.com/office/powerpoint/2010/main" val="117274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u="sng" dirty="0">
                <a:solidFill>
                  <a:srgbClr val="7030A0"/>
                </a:solidFill>
              </a:rPr>
              <a:t>План работы </a:t>
            </a:r>
            <a:r>
              <a:rPr lang="ru-RU" sz="2200" b="1" i="1" dirty="0">
                <a:solidFill>
                  <a:srgbClr val="7030A0"/>
                </a:solidFill>
              </a:rPr>
              <a:t>методической комиссии по специальности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30.05.02 </a:t>
            </a:r>
            <a:r>
              <a:rPr lang="ru-RU" sz="2000" b="1" i="1" dirty="0">
                <a:solidFill>
                  <a:srgbClr val="C00000"/>
                </a:solidFill>
              </a:rPr>
              <a:t>Медицинская биофизика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90891"/>
              </p:ext>
            </p:extLst>
          </p:nvPr>
        </p:nvGraphicFramePr>
        <p:xfrm>
          <a:off x="125759" y="915124"/>
          <a:ext cx="8892481" cy="54128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43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5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Дата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Вопросы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Ответственные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Декабрь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2023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готовности материалов к зимней экзаменационной сессии.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Разное.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1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Февраль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2024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результатах зимней экзаменационной сессии по студентам специальности Медицинская биофизика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кафедрами.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Разное.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4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Март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2024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Проверка готовности материалов к проведению учебных и производственных практик.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Разное.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41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u="sng" dirty="0">
                <a:solidFill>
                  <a:srgbClr val="7030A0"/>
                </a:solidFill>
              </a:rPr>
              <a:t>План работы </a:t>
            </a:r>
            <a:r>
              <a:rPr lang="ru-RU" sz="2200" b="1" i="1" dirty="0">
                <a:solidFill>
                  <a:srgbClr val="7030A0"/>
                </a:solidFill>
              </a:rPr>
              <a:t>методической комиссии по специальности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30.05.02 </a:t>
            </a:r>
            <a:r>
              <a:rPr lang="ru-RU" sz="2000" b="1" i="1" dirty="0">
                <a:solidFill>
                  <a:srgbClr val="C00000"/>
                </a:solidFill>
              </a:rPr>
              <a:t>Медицинская биофизика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65347"/>
              </p:ext>
            </p:extLst>
          </p:nvPr>
        </p:nvGraphicFramePr>
        <p:xfrm>
          <a:off x="251520" y="853729"/>
          <a:ext cx="8568951" cy="57567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69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67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1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Дата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Вопросы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Ответственные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Апрель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2024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2024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кафедрами.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готовности материалов к летней экзаменационной сессии.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Разное.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МК,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 на кафедрах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6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Июнь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2024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Отчёт о работе методической комиссии по специальности 30.05.02 Медицинская биофизика за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2023-2024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Разное</a:t>
                      </a:r>
                    </a:p>
                  </a:txBody>
                  <a:tcPr marL="28938" marR="289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МК</a:t>
                      </a:r>
                    </a:p>
                  </a:txBody>
                  <a:tcPr marL="28938" marR="289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1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4d0de867fd0f9c48bb1e7d46d514747de3d57d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6585</TotalTime>
  <Words>431</Words>
  <Application>Microsoft Office PowerPoint</Application>
  <PresentationFormat>Экран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Презентация PowerPoint</vt:lpstr>
      <vt:lpstr>Презентация PowerPoint</vt:lpstr>
      <vt:lpstr>План работы методической комиссии по специальности 30.05.02 Медицинская биофизика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</dc:creator>
  <cp:lastModifiedBy>Елена А. Бабушкина</cp:lastModifiedBy>
  <cp:revision>313</cp:revision>
  <dcterms:created xsi:type="dcterms:W3CDTF">2017-04-12T02:42:21Z</dcterms:created>
  <dcterms:modified xsi:type="dcterms:W3CDTF">2023-10-03T09:54:15Z</dcterms:modified>
</cp:coreProperties>
</file>