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7" r:id="rId5"/>
    <p:sldId id="272" r:id="rId6"/>
    <p:sldId id="279" r:id="rId7"/>
    <p:sldId id="278" r:id="rId8"/>
    <p:sldId id="280" r:id="rId9"/>
    <p:sldId id="281" r:id="rId10"/>
    <p:sldId id="285" r:id="rId11"/>
    <p:sldId id="284" r:id="rId12"/>
    <p:sldId id="28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205C-3A3F-472E-993F-FFC3BBE1D51E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06F1-2349-451C-9D56-98A233A45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205C-3A3F-472E-993F-FFC3BBE1D51E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06F1-2349-451C-9D56-98A233A45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205C-3A3F-472E-993F-FFC3BBE1D51E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06F1-2349-451C-9D56-98A233A45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205C-3A3F-472E-993F-FFC3BBE1D51E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06F1-2349-451C-9D56-98A233A45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205C-3A3F-472E-993F-FFC3BBE1D51E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06F1-2349-451C-9D56-98A233A45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205C-3A3F-472E-993F-FFC3BBE1D51E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06F1-2349-451C-9D56-98A233A45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205C-3A3F-472E-993F-FFC3BBE1D51E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06F1-2349-451C-9D56-98A233A45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205C-3A3F-472E-993F-FFC3BBE1D51E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06F1-2349-451C-9D56-98A233A45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205C-3A3F-472E-993F-FFC3BBE1D51E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06F1-2349-451C-9D56-98A233A45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205C-3A3F-472E-993F-FFC3BBE1D51E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06F1-2349-451C-9D56-98A233A45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205C-3A3F-472E-993F-FFC3BBE1D51E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06F1-2349-451C-9D56-98A233A45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B205C-3A3F-472E-993F-FFC3BBE1D51E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806F1-2349-451C-9D56-98A233A45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Приемка товаров в аптечных организациях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52020" y="4195316"/>
            <a:ext cx="5004048" cy="1752600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Белянина У.М.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Студентка группы 201.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Тельных М.А.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00062"/>
            <a:ext cx="6264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высшего образования «Красноярский государственный медицинский университет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имени профессора В.Ф.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86336" y="6396335"/>
            <a:ext cx="2479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Красноярск, 2022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77DE2A-8B94-4115-8DB8-0C76AFA22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80318"/>
            <a:ext cx="1796554" cy="17965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1387E-C438-FACB-4E67-E03EEC0CE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приемки товара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1E73E3-D2EA-364E-ACE0-7CE5ADF31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каждой аптеке должна быть оборудована зона приемки товара, оборудованная столом, поддонами. А также должен иметься СОП, регулирующий приемку товара.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124EB7-FD37-5796-B811-4781EBD8D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5" y="2817769"/>
            <a:ext cx="2376264" cy="37807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C8C9F6-A9EC-F618-0795-013A07569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428" y="2817769"/>
            <a:ext cx="2520449" cy="378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18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D1A481-93FB-5B77-4042-8B6825774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294D6B5-F3CC-FE59-AD35-FE8081B136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405" r="4808" b="21409"/>
          <a:stretch/>
        </p:blipFill>
        <p:spPr>
          <a:xfrm>
            <a:off x="2566500" y="1108752"/>
            <a:ext cx="4010999" cy="5474610"/>
          </a:xfrm>
        </p:spPr>
      </p:pic>
    </p:spTree>
    <p:extLst>
      <p:ext uri="{BB962C8B-B14F-4D97-AF65-F5344CB8AC3E}">
        <p14:creationId xmlns:p14="http://schemas.microsoft.com/office/powerpoint/2010/main" val="2325302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9B98509-AD22-6FA5-21A8-7DA6896C8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8926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24976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10DCBA4-C11A-4C60-AB3D-D2540A39E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2068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приемкой товара понимают проверку соответствия качества, количества и комплектности товара его характеристике и техническим условиям, указанным в договоре купли-продажи.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6565D1-193E-1E2C-38E5-3E9C9DA8B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87" y="2636912"/>
            <a:ext cx="57626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14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0B8A21-89BF-4F50-B3BB-601221E5C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приёмочного контроля в аптеке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42CF88-DE43-4B7E-BB3C-017EBB53F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приказу Минздрава России № 751н цель приемочного контроля заключается в предупреждении попадания в ассортимент аптеки недоброкачественных лекарственных средств и упаковочных материалов.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1831CB-8A33-AFF2-9EFD-530A37BA2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287712"/>
            <a:ext cx="500062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83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B1BB9A-AF38-4839-A94B-A83BC4837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4E4C8E-5804-4BB2-9EF8-BCB05113E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приказа № 751н, нормативными документами являются также Приказ Министерства здравоохранения РФ N 647н, Федеральный закон № 61-ФЗ, 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Минздрава России №646н.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36E792-CC79-CB76-27A6-8B53F7D30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4122491"/>
            <a:ext cx="434871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36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Условия получения медикаментов в аптечной организации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89CAE217-6F87-4E5C-9A35-0F82C5F20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действующего договора с поставщиком. Получение медикаментов от посторонних фирм не допускается;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Гарантия со стороны изготовителя, подрядчика, снабженца, что средства хранились и перевозились к месту продажи согласно правилам и рекомендациям;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Отсутствие явных признаков повреждения на упаковке, в том числе внутренней;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правильно подготовленной сопроводительной документации;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приказ о назначении ответственного лица за проведение приемочного контроля в аптеке, подписанный руководителем организации.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F93017-07F9-6C9D-6208-A10D15C2E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Сопроводительные документы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15C773-C7D1-730A-377F-E1E16A53A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1.Товарная накладная – является основанием для приемки и оприходовании товара;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2.Счет-фактура – для оплаты товара и принятии к налоговому вычету суммы НДС. Регистрируется в бухгалтерии в книге покупок;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3.Протокол согласования цен;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4.Документы, удостоверяющие качество товара.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5909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D907BE-39A5-A48C-8B33-AE1EADFAA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товара на качество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требованиям по показателям: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38BA9D-45F0-EBFC-E984-7099BEFBE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«Описание»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«Упаковка»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«Маркировка»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внешнего вида, цвета, запаха, срока годности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целостности и соответствие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физико-химическим свойствам лекарственных средств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соответствия маркировки первичной, вторичной и групповой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упаковки лекарственного средства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мест</a:t>
            </a:r>
          </a:p>
        </p:txBody>
      </p:sp>
    </p:spTree>
    <p:extLst>
      <p:ext uri="{BB962C8B-B14F-4D97-AF65-F5344CB8AC3E}">
        <p14:creationId xmlns:p14="http://schemas.microsoft.com/office/powerpoint/2010/main" val="1031918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A26E8-0CEE-5402-ABAE-A788B57BF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Лекарственные препараты, не подлежащие приемке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9B6683-C69D-9688-1189-437CF5615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истекшим сроком годности;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соответствующие требованиям по качеству;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фальсифицированные ЛП;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документов, подтверждающих их соответствие;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товарно-сопроводительных документов и т.д.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D6866B-8543-0A0F-D2EE-8DFCD3AF1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4221088"/>
            <a:ext cx="3024336" cy="218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80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DE40F5-C8CC-1ED5-5165-CC8D00C76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материально-ответственного лица с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лекарственными препаратами приемка, которых приостановлена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86153A-287B-6E70-5A72-2805C91ED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маркируются надписью «Забраковано при приемочном контроле»;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хранятся в аптеке изолированно в специально выделенных зонах: карантинной зоне до их идентификации (например ЛП без товарно-сопроводительных документов);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зоне хранения выявленных фальсифицированных, недоброкачественных, контрафактных ЛП, а также ЛП с истекшим сроком годности.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92EB13-7371-EF0D-6D3C-E2E35E029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4941168"/>
            <a:ext cx="2736304" cy="175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862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438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Приемка товаров в аптечных организациях</vt:lpstr>
      <vt:lpstr>Презентация PowerPoint</vt:lpstr>
      <vt:lpstr>Цель приёмочного контроля в аптеке</vt:lpstr>
      <vt:lpstr>Нормативные документы</vt:lpstr>
      <vt:lpstr>Условия получения медикаментов в аптечной организации</vt:lpstr>
      <vt:lpstr>Сопроводительные документы</vt:lpstr>
      <vt:lpstr>Проверка товара на качество соответствие требованиям по показателям:</vt:lpstr>
      <vt:lpstr>Лекарственные препараты, не подлежащие приемке</vt:lpstr>
      <vt:lpstr>Действия материально-ответственного лица с лекарственными препаратами приемка, которых приостановлена</vt:lpstr>
      <vt:lpstr>Зона приемки товара</vt:lpstr>
      <vt:lpstr>СОП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пароль</cp:lastModifiedBy>
  <cp:revision>48</cp:revision>
  <dcterms:created xsi:type="dcterms:W3CDTF">2021-04-12T11:44:51Z</dcterms:created>
  <dcterms:modified xsi:type="dcterms:W3CDTF">2022-07-01T11:00:45Z</dcterms:modified>
</cp:coreProperties>
</file>