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26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E4D06-A840-4DC8-BFC8-0D8A31BCB10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628A4-EC0C-4761-B295-45985FED36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628A4-EC0C-4761-B295-45985FED367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4F66E-1AB7-4283-AC1B-959B80B0F6C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343A68-1338-4323-907E-F7257AD92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7772400" cy="21602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Примеры решения задач</a:t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вскармливанию грудного ребенка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00800" cy="1752600"/>
          </a:xfrm>
        </p:spPr>
        <p:txBody>
          <a:bodyPr/>
          <a:lstStyle/>
          <a:p>
            <a:r>
              <a:rPr lang="ru-RU" dirty="0" smtClean="0"/>
              <a:t>Автор: Битковская В.Г.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96752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поликлинику обратилась женщина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3-х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месячным ребёнком. В анамнезе при рождении масса 3200 грамм, рост 45 см. Находится на искусственном вскармливании.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Задания: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Рассчитать суточный и разовый объем пищи.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Составить меню для ребёнка на 1 день.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692696"/>
            <a:ext cx="68042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Вначале необходимо определить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долженствующую массу тела ребенка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для этого сложить массу при рождении и прибавку массы за прожитый период времени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Венера\YandexDisk\Скриншоты\2020-04-12_10-00-56.png"/>
          <p:cNvPicPr>
            <a:picLocks noChangeAspect="1" noChangeArrowheads="1"/>
          </p:cNvPicPr>
          <p:nvPr/>
        </p:nvPicPr>
        <p:blipFill>
          <a:blip r:embed="rId2" cstate="print"/>
          <a:srcRect l="1638" t="14583" r="3330" b="6250"/>
          <a:stretch>
            <a:fillRect/>
          </a:stretch>
        </p:blipFill>
        <p:spPr bwMode="auto">
          <a:xfrm>
            <a:off x="0" y="2825552"/>
            <a:ext cx="9144000" cy="4032448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>
            <a:off x="6444208" y="4221088"/>
            <a:ext cx="792088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827584" y="4653136"/>
            <a:ext cx="5184576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Dm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3200 + 2200 = 5400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03648" y="476672"/>
            <a:ext cx="72008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определим суточный объем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пищи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Суточный объем пищи рассчитываем объемным методом по формуле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Гейбнера-Черни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возрасте от 2 недель до 2 месяцев он равен 1/5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2 месяцев до 4 месяцев он равен 1/6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4 месяцев до 6 месяцев он равен 1/7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6 месяцев до 9 месяцев он равен 1/8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9 месяцев до 12 месяцев он равен 1/10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157192"/>
            <a:ext cx="7745454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2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Vсуточный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1/6 </a:t>
            </a:r>
            <a:r>
              <a:rPr lang="ru-RU" sz="32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Dm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1/6 * 5400 = 900 мл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76672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режимом кормления определим разовый объем пищи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75656" y="2204864"/>
            <a:ext cx="7272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 кормления зависит от возраста и вида вскармливания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месяцев 6-7 раз в сутки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месяцев до введения первого прикорма – 6 раз в сутки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момента введения первого прикорма (а это зависит от вида вскармливания) – 5 раз в сутки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19672" y="5301208"/>
            <a:ext cx="691276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Vразовый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900/6 = 150 м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76470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Составляем меню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ds04.infourok.ru/uploads/ex/0b1c/0005895b-50ee275a/img1.jpg"/>
          <p:cNvPicPr>
            <a:picLocks noChangeAspect="1" noChangeArrowheads="1"/>
          </p:cNvPicPr>
          <p:nvPr/>
        </p:nvPicPr>
        <p:blipFill>
          <a:blip r:embed="rId2" cstate="print"/>
          <a:srcRect l="3937" t="25200" r="52751" b="11801"/>
          <a:stretch>
            <a:fillRect/>
          </a:stretch>
        </p:blipFill>
        <p:spPr bwMode="auto">
          <a:xfrm>
            <a:off x="2915816" y="2060848"/>
            <a:ext cx="396044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Венера\YandexDisk\Скриншоты\2020-04-12_12-43-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9144000" cy="54726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260648"/>
            <a:ext cx="655272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Схема введения корригирующих добавок и прикормов на искусственном вскармливании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47664" y="980728"/>
            <a:ext cx="69847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грудное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молоко (если есть) или молочная смесь 150 г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9 30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молочная смесь 140 + сок 10 г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13 00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молочная смесь 140 + яблочный сок 10 г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16 30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молочная смесь 140 + яблочный сок 10 г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20 00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молочная смесь 150 г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23.30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молочная смесь 150 г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cf.ppt-online.org/files/slide/4/48O3muvFfN7M10SjqILgCsEoxpyX95Dbrhweda/slide-29.jpg"/>
          <p:cNvPicPr>
            <a:picLocks noChangeAspect="1" noChangeArrowheads="1"/>
          </p:cNvPicPr>
          <p:nvPr/>
        </p:nvPicPr>
        <p:blipFill>
          <a:blip r:embed="rId2" cstate="print"/>
          <a:srcRect l="31046" t="17960" r="29285"/>
          <a:stretch>
            <a:fillRect/>
          </a:stretch>
        </p:blipFill>
        <p:spPr bwMode="auto">
          <a:xfrm>
            <a:off x="3491880" y="2060848"/>
            <a:ext cx="2880320" cy="446758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476672"/>
            <a:ext cx="83164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БЛАГОДАРЮ ЗА ВНИМАНИЕ!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презентации 1">
  <a:themeElements>
    <a:clrScheme name="Другая 3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1</Template>
  <TotalTime>153</TotalTime>
  <Words>292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Фокина Л. П. Шаблон презентации 1</vt:lpstr>
      <vt:lpstr>Примеры решения задач по вскармливанию грудного ребенка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Венера</dc:creator>
  <cp:lastModifiedBy>Венера</cp:lastModifiedBy>
  <cp:revision>15</cp:revision>
  <dcterms:created xsi:type="dcterms:W3CDTF">2020-04-12T03:10:05Z</dcterms:created>
  <dcterms:modified xsi:type="dcterms:W3CDTF">2020-04-12T06:21:33Z</dcterms:modified>
</cp:coreProperties>
</file>