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4" r:id="rId3"/>
    <p:sldId id="257" r:id="rId4"/>
    <p:sldId id="258" r:id="rId5"/>
    <p:sldId id="259" r:id="rId6"/>
    <p:sldId id="273" r:id="rId7"/>
    <p:sldId id="269" r:id="rId8"/>
    <p:sldId id="261" r:id="rId9"/>
    <p:sldId id="260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72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22D19-E192-4529-9D17-A88A7B80839A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F971D-75AC-4A5F-BC5E-3C6D901A44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4983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22D19-E192-4529-9D17-A88A7B80839A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F971D-75AC-4A5F-BC5E-3C6D901A44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43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22D19-E192-4529-9D17-A88A7B80839A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F971D-75AC-4A5F-BC5E-3C6D901A44EA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699430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22D19-E192-4529-9D17-A88A7B80839A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F971D-75AC-4A5F-BC5E-3C6D901A44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4646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22D19-E192-4529-9D17-A88A7B80839A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F971D-75AC-4A5F-BC5E-3C6D901A44EA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897365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22D19-E192-4529-9D17-A88A7B80839A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F971D-75AC-4A5F-BC5E-3C6D901A44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3162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22D19-E192-4529-9D17-A88A7B80839A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F971D-75AC-4A5F-BC5E-3C6D901A44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2071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22D19-E192-4529-9D17-A88A7B80839A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F971D-75AC-4A5F-BC5E-3C6D901A44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784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22D19-E192-4529-9D17-A88A7B80839A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F971D-75AC-4A5F-BC5E-3C6D901A44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147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22D19-E192-4529-9D17-A88A7B80839A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F971D-75AC-4A5F-BC5E-3C6D901A44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864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22D19-E192-4529-9D17-A88A7B80839A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F971D-75AC-4A5F-BC5E-3C6D901A44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181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22D19-E192-4529-9D17-A88A7B80839A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F971D-75AC-4A5F-BC5E-3C6D901A44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160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22D19-E192-4529-9D17-A88A7B80839A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F971D-75AC-4A5F-BC5E-3C6D901A44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198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22D19-E192-4529-9D17-A88A7B80839A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F971D-75AC-4A5F-BC5E-3C6D901A44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197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22D19-E192-4529-9D17-A88A7B80839A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F971D-75AC-4A5F-BC5E-3C6D901A44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806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22D19-E192-4529-9D17-A88A7B80839A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F971D-75AC-4A5F-BC5E-3C6D901A44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22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22D19-E192-4529-9D17-A88A7B80839A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A2F971D-75AC-4A5F-BC5E-3C6D901A44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7022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зависимостей подростков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53430" y="5644105"/>
            <a:ext cx="7766936" cy="1096899"/>
          </a:xfrm>
        </p:spPr>
        <p:txBody>
          <a:bodyPr>
            <a:normAutofit/>
          </a:bodyPr>
          <a:lstStyle/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Валерия, 208-1гр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7878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60589"/>
            <a:ext cx="6249939" cy="4697411"/>
          </a:xfrm>
        </p:spPr>
        <p:txBody>
          <a:bodyPr>
            <a:normAutofit lnSpcReduction="10000"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Принято выделять две основные стороны в профилактике алкоголизма у подростков — медицинскую и социальную. К первой относится по большей части санитарное просвещение учеников, которое заключается в распространении информации среди учащихся о вреде алкоголя и его последствиях. Кроме того, в него входит выявление очагов распространения алкоголизма среди молодёжи на ранних стадиях и его пресечение.</a:t>
            </a:r>
            <a:r>
              <a:rPr lang="ru-RU" sz="2400" dirty="0"/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9218" name="Picture 2" descr="http://go.imgsmail.ru/imgpreview?key=759e265957f17839&amp;mb=imgdb_preview_ex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232" y="2336727"/>
            <a:ext cx="5268768" cy="3506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2392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930400"/>
            <a:ext cx="6471611" cy="4697411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сторона сводится к освещению влияния алкогольной зависимости на жизнь общества в целом и в частности на окружающих ребёнка друзей, близких, знакомых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педагогическим методам относятся: 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1)метод общественного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влияния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2)специальные или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частнопедагогические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3)метод профилактики через труд; 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4)метод профилактики путём рациональной организации детского коллектива</a:t>
            </a:r>
          </a:p>
        </p:txBody>
      </p:sp>
      <p:pic>
        <p:nvPicPr>
          <p:cNvPr id="10242" name="Picture 2" descr="http://pohmelya.ru/images/kak_zastavit_brosit_pit_cheloveka_pohmelya_751w-m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945" y="2338169"/>
            <a:ext cx="4775364" cy="313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97954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Компьютерная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786516"/>
            <a:ext cx="4781357" cy="4655848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пристрастие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занятиям, связанным с использованием компьютера, приводящее к резкому сокращению всех остальных видов деятельности, ограничению общения с другими людьми.</a:t>
            </a:r>
          </a:p>
        </p:txBody>
      </p:sp>
      <p:pic>
        <p:nvPicPr>
          <p:cNvPr id="11266" name="Picture 2" descr="http://totalbest.ru/wp-content/uploads/2018/07/kompyuternaya_zavisimo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691" y="1786516"/>
            <a:ext cx="6540322" cy="3852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69896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Профилактика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592553"/>
            <a:ext cx="5640339" cy="4697411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Четко выделить количество времени для провождения у монитора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перерывах между играми выполняйте несложные упражнения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Соблюдайте режим дня, чаще гуляйте на улице, общайтесь с друзьями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долго сидите у компьютера, время от времени выполняйте упражнения для глаз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https://portalrebenka.com/wp-content/uploads/2019/08/COD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562" y="1401320"/>
            <a:ext cx="6096438" cy="4140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01842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для глаз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medboli.ru/wp-content/uploads/2018/12-4/uprazhnenija-dlja-glaz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783" y="1814944"/>
            <a:ext cx="7230892" cy="4627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11225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fsk-belebey.ru/wp-content/uploads/2019/03/ad01495c2fab0d5f5e36a9ce195b30f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27" y="249382"/>
            <a:ext cx="8886075" cy="5792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93682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i0.wp.com/kkg.by/wp-content/uploads/2015/03/kompleks-uprajnenij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609600"/>
            <a:ext cx="8596668" cy="543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65626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://school30chel.ucoz.ru/_nw/4/03531956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690" y="2147301"/>
            <a:ext cx="8596312" cy="293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7888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60589"/>
            <a:ext cx="5044593" cy="3880773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неадекватно высокая восприимчивость к тому или иному внешнему воздействию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imc-center.com/wp-content/uploads/2014/05/%D0%9B%D0%B5%D1%87%D0%B5%D0%BD%D0%B8%D0%B5-%D0%B7%D0%B0%D0%B2%D0%B8%D1%81%D0%B8%D0%BC%D0%BE%D1%81%D1%82%D0%B8-%D0%B2-%D0%93%D0%B5%D1%80%D0%BC%D0%B0%D0%BD%D0%B8%D0%B8-300x2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927" y="775855"/>
            <a:ext cx="5895847" cy="5660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4959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Табачная зависимость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Алкогольная зависимость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Компьютерная зависимость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912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Табакокурение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930400"/>
            <a:ext cx="5557211" cy="4531156"/>
          </a:xfrm>
        </p:spPr>
        <p:txBody>
          <a:bodyPr>
            <a:normAutofit lnSpcReduction="10000"/>
          </a:bodyPr>
          <a:lstStyle/>
          <a:p>
            <a:r>
              <a:rPr lang="ru-RU" sz="32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вдыхание </a:t>
            </a:r>
            <a:r>
              <a:rPr lang="ru-RU" sz="3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дыма тлеющего табака (ферментированных и высушенных или обработанных листьев некоторых видов табака), наиболее часто в виде курения папирос, сигарет, сигар, </a:t>
            </a:r>
            <a:r>
              <a:rPr lang="ru-RU" sz="3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сигарилл</a:t>
            </a:r>
            <a:r>
              <a:rPr lang="ru-RU" sz="3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курительных трубок или кальяна.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s://i1.wp.com/nekuru.com/wp-content/uploads/2016/06/kompan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510" y="1634837"/>
            <a:ext cx="6095167" cy="4059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5471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744953"/>
            <a:ext cx="8596668" cy="4697411"/>
          </a:xfrm>
        </p:spPr>
        <p:txBody>
          <a:bodyPr>
            <a:noAutofit/>
          </a:bodyPr>
          <a:lstStyle/>
          <a:p>
            <a:r>
              <a:rPr lang="ru-RU" sz="2800" dirty="0" smtClean="0"/>
              <a:t>СМИ (раздача </a:t>
            </a:r>
            <a:r>
              <a:rPr lang="ru-RU" sz="2800" dirty="0"/>
              <a:t>буклетов, посвященных пагубности </a:t>
            </a:r>
            <a:r>
              <a:rPr lang="ru-RU" sz="2800" dirty="0" err="1" smtClean="0"/>
              <a:t>табакокурения</a:t>
            </a:r>
            <a:r>
              <a:rPr lang="ru-RU" sz="2800" dirty="0" smtClean="0"/>
              <a:t>, изучение </a:t>
            </a:r>
            <a:r>
              <a:rPr lang="ru-RU" sz="2800" dirty="0"/>
              <a:t>проблем зависимостей различного вида </a:t>
            </a:r>
            <a:r>
              <a:rPr lang="ru-RU" sz="2800" dirty="0" smtClean="0"/>
              <a:t>на </a:t>
            </a:r>
            <a:r>
              <a:rPr lang="ru-RU" sz="2800" dirty="0"/>
              <a:t>занятиях по ОБЖ, внеклассных </a:t>
            </a:r>
            <a:r>
              <a:rPr lang="ru-RU" sz="2800" dirty="0" smtClean="0"/>
              <a:t>часах, проведение </a:t>
            </a:r>
            <a:r>
              <a:rPr lang="ru-RU" sz="2800" dirty="0"/>
              <a:t>анкетирования среди юного поколения с целью изучения осведомленности школьников о последствиях </a:t>
            </a:r>
            <a:r>
              <a:rPr lang="ru-RU" sz="2800" dirty="0" err="1" smtClean="0"/>
              <a:t>табакозависимости</a:t>
            </a:r>
            <a:r>
              <a:rPr lang="ru-RU" sz="2800" dirty="0"/>
              <a:t>)</a:t>
            </a:r>
          </a:p>
          <a:p>
            <a:r>
              <a:rPr lang="ru-RU" sz="2800" dirty="0"/>
              <a:t>Приобщение подростков к здоровой жизни</a:t>
            </a:r>
          </a:p>
          <a:p>
            <a:r>
              <a:rPr lang="ru-RU" sz="2800" dirty="0"/>
              <a:t>Доверительные беседы</a:t>
            </a:r>
          </a:p>
          <a:p>
            <a:r>
              <a:rPr lang="ru-RU" sz="2800" dirty="0"/>
              <a:t>Помощь медиков </a:t>
            </a:r>
          </a:p>
        </p:txBody>
      </p:sp>
    </p:spTree>
    <p:extLst>
      <p:ext uri="{BB962C8B-B14F-4D97-AF65-F5344CB8AC3E}">
        <p14:creationId xmlns:p14="http://schemas.microsoft.com/office/powerpoint/2010/main" val="1625355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60589"/>
            <a:ext cx="4933757" cy="3880773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Подростки в большинстве случаев имеют вредные привычки, чтобы «быть крутым и модным». В школе, в своей компании и даже дома. Но дети не понимают, как они тем самым вредят своему здоровью.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s://ds04.infourok.ru/uploads/ex/12c1/00169478-32c6b29f/hello_html_66dc78e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981" y="1930400"/>
            <a:ext cx="6580909" cy="4129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2127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http://krdgp25.ru/userfiles/clauses/large/563_o-zdorovom-obraze-zhizni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609600"/>
            <a:ext cx="9962957" cy="543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5204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Алкоголизм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60589"/>
            <a:ext cx="5529502" cy="3880773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хроническое психическое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прогредиентное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заболевание, разновидность 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токсикомании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характеризующееся пристрастием к алкоголю (этиловому спирту)</a:t>
            </a:r>
          </a:p>
        </p:txBody>
      </p:sp>
      <p:pic>
        <p:nvPicPr>
          <p:cNvPr id="6148" name="Picture 4" descr="https://ic.pics.livejournal.com/russiancommun/66141190/360139/360139_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277" y="1616075"/>
            <a:ext cx="6104178" cy="3662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608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828080"/>
            <a:ext cx="6748702" cy="4697411"/>
          </a:xfrm>
        </p:spPr>
        <p:txBody>
          <a:bodyPr>
            <a:normAutofit fontScale="92500"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подросткового алкоголизма разработана еще недостаточно. Остается крайне низкое внимание к профилактическим мерам – не привлекаются средства массовой информации (или в недостаточном объёме), неэффективные государственные или общественные программы, крайне не эффективные специальные методы борьбы с алкоголизмом и пьянством среди подростков</a:t>
            </a:r>
          </a:p>
        </p:txBody>
      </p:sp>
      <p:pic>
        <p:nvPicPr>
          <p:cNvPr id="8194" name="Picture 2" descr="http://go.imgsmail.ru/imgpreview?key=72f1d807a009fa89&amp;mb=imgdb_preview_ex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399" y="2183100"/>
            <a:ext cx="3964709" cy="311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3114362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49</TotalTime>
  <Words>362</Words>
  <Application>Microsoft Office PowerPoint</Application>
  <PresentationFormat>Широкоэкранный</PresentationFormat>
  <Paragraphs>32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Times New Roman</vt:lpstr>
      <vt:lpstr>Trebuchet MS</vt:lpstr>
      <vt:lpstr>Wingdings 3</vt:lpstr>
      <vt:lpstr>Аспект</vt:lpstr>
      <vt:lpstr>Профилактика зависимостей подростков</vt:lpstr>
      <vt:lpstr>Зависимость</vt:lpstr>
      <vt:lpstr>План</vt:lpstr>
      <vt:lpstr>1. Табакокурение</vt:lpstr>
      <vt:lpstr>Профилактика</vt:lpstr>
      <vt:lpstr>Презентация PowerPoint</vt:lpstr>
      <vt:lpstr>Презентация PowerPoint</vt:lpstr>
      <vt:lpstr>2. Алкоголизм </vt:lpstr>
      <vt:lpstr>Профилактика </vt:lpstr>
      <vt:lpstr>Презентация PowerPoint</vt:lpstr>
      <vt:lpstr>Презентация PowerPoint</vt:lpstr>
      <vt:lpstr>3. Компьютерная зависимость</vt:lpstr>
      <vt:lpstr>Профилактика </vt:lpstr>
      <vt:lpstr>Упражнения для глаз</vt:lpstr>
      <vt:lpstr>Презентация PowerPoint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7</cp:revision>
  <dcterms:created xsi:type="dcterms:W3CDTF">2020-06-25T04:13:46Z</dcterms:created>
  <dcterms:modified xsi:type="dcterms:W3CDTF">2020-06-25T06:01:26Z</dcterms:modified>
</cp:coreProperties>
</file>