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8" r:id="rId1"/>
  </p:sldMasterIdLst>
  <p:notesMasterIdLst>
    <p:notesMasterId r:id="rId30"/>
  </p:notesMasterIdLst>
  <p:sldIdLst>
    <p:sldId id="256" r:id="rId2"/>
    <p:sldId id="267" r:id="rId3"/>
    <p:sldId id="257" r:id="rId4"/>
    <p:sldId id="258" r:id="rId5"/>
    <p:sldId id="259" r:id="rId6"/>
    <p:sldId id="265" r:id="rId7"/>
    <p:sldId id="266" r:id="rId8"/>
    <p:sldId id="260" r:id="rId9"/>
    <p:sldId id="261" r:id="rId10"/>
    <p:sldId id="262" r:id="rId11"/>
    <p:sldId id="263" r:id="rId12"/>
    <p:sldId id="264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3" r:id="rId26"/>
    <p:sldId id="284" r:id="rId27"/>
    <p:sldId id="280" r:id="rId28"/>
    <p:sldId id="28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4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9F30C4-C3E9-45BD-B7A4-71667873B097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7D551553-67F8-4022-AF8C-2AED10381D62}">
      <dgm:prSet/>
      <dgm:spPr/>
      <dgm:t>
        <a:bodyPr/>
        <a:lstStyle/>
        <a:p>
          <a:pPr rtl="0"/>
          <a:r>
            <a:rPr lang="ru-RU" dirty="0" smtClean="0"/>
            <a:t>Без </a:t>
          </a:r>
          <a:r>
            <a:rPr lang="ru-RU" b="1" dirty="0" smtClean="0"/>
            <a:t>КОРПОРАТИВНОЙ КУЛЬТУРЫ</a:t>
          </a:r>
          <a:r>
            <a:rPr lang="ru-RU" dirty="0" smtClean="0"/>
            <a:t>.</a:t>
          </a:r>
          <a:endParaRPr lang="ru-RU" dirty="0"/>
        </a:p>
      </dgm:t>
    </dgm:pt>
    <dgm:pt modelId="{3E4837B5-5BE6-4743-BFB0-CCCBD202FFF1}" type="parTrans" cxnId="{AF745A6C-EB4D-4895-AC68-7A676150F07D}">
      <dgm:prSet/>
      <dgm:spPr/>
      <dgm:t>
        <a:bodyPr/>
        <a:lstStyle/>
        <a:p>
          <a:endParaRPr lang="ru-RU"/>
        </a:p>
      </dgm:t>
    </dgm:pt>
    <dgm:pt modelId="{5A266B3C-4C36-4732-8B73-8F8F8DFE50C8}" type="sibTrans" cxnId="{AF745A6C-EB4D-4895-AC68-7A676150F07D}">
      <dgm:prSet/>
      <dgm:spPr/>
      <dgm:t>
        <a:bodyPr/>
        <a:lstStyle/>
        <a:p>
          <a:endParaRPr lang="ru-RU"/>
        </a:p>
      </dgm:t>
    </dgm:pt>
    <dgm:pt modelId="{631F0D54-F856-4BC2-B792-1B1D380485B7}">
      <dgm:prSet/>
      <dgm:spPr/>
      <dgm:t>
        <a:bodyPr/>
        <a:lstStyle/>
        <a:p>
          <a:pPr rtl="0"/>
          <a:r>
            <a:rPr lang="ru-RU" smtClean="0"/>
            <a:t>В России, такое понятие как корпоративная культура появилось лишь </a:t>
          </a:r>
          <a:r>
            <a:rPr lang="ru-RU" b="1" smtClean="0"/>
            <a:t>в конце XX века</a:t>
          </a:r>
          <a:r>
            <a:rPr lang="ru-RU" smtClean="0"/>
            <a:t>. </a:t>
          </a:r>
          <a:endParaRPr lang="ru-RU"/>
        </a:p>
      </dgm:t>
    </dgm:pt>
    <dgm:pt modelId="{3D1E9F43-79E3-46D8-8D51-34192942F4D7}" type="parTrans" cxnId="{CB8BF43E-D0C8-48DF-BD9E-504763DFF516}">
      <dgm:prSet/>
      <dgm:spPr/>
      <dgm:t>
        <a:bodyPr/>
        <a:lstStyle/>
        <a:p>
          <a:endParaRPr lang="ru-RU"/>
        </a:p>
      </dgm:t>
    </dgm:pt>
    <dgm:pt modelId="{759BCC0F-23F7-4796-9DBB-99FE5D4CB83B}" type="sibTrans" cxnId="{CB8BF43E-D0C8-48DF-BD9E-504763DFF516}">
      <dgm:prSet/>
      <dgm:spPr/>
      <dgm:t>
        <a:bodyPr/>
        <a:lstStyle/>
        <a:p>
          <a:endParaRPr lang="ru-RU"/>
        </a:p>
      </dgm:t>
    </dgm:pt>
    <dgm:pt modelId="{79CBBDA9-11AE-4CB3-840F-9F431555D506}" type="pres">
      <dgm:prSet presAssocID="{879F30C4-C3E9-45BD-B7A4-71667873B0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96BD4E-C6FE-4E9A-B3F7-0FD69FB8608F}" type="pres">
      <dgm:prSet presAssocID="{7D551553-67F8-4022-AF8C-2AED10381D62}" presName="linNode" presStyleCnt="0"/>
      <dgm:spPr/>
    </dgm:pt>
    <dgm:pt modelId="{8E6AC74B-42D3-440B-B632-0FA45C9CE57B}" type="pres">
      <dgm:prSet presAssocID="{7D551553-67F8-4022-AF8C-2AED10381D62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F7D048-4225-4084-8A6E-408E82801C9F}" type="pres">
      <dgm:prSet presAssocID="{5A266B3C-4C36-4732-8B73-8F8F8DFE50C8}" presName="sp" presStyleCnt="0"/>
      <dgm:spPr/>
    </dgm:pt>
    <dgm:pt modelId="{C688B58F-3ABF-445C-A5E8-A2E9C3C3D4E1}" type="pres">
      <dgm:prSet presAssocID="{631F0D54-F856-4BC2-B792-1B1D380485B7}" presName="linNode" presStyleCnt="0"/>
      <dgm:spPr/>
    </dgm:pt>
    <dgm:pt modelId="{B15512E9-7A7F-4DFC-A14D-5C3BA8E5725A}" type="pres">
      <dgm:prSet presAssocID="{631F0D54-F856-4BC2-B792-1B1D380485B7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745A6C-EB4D-4895-AC68-7A676150F07D}" srcId="{879F30C4-C3E9-45BD-B7A4-71667873B097}" destId="{7D551553-67F8-4022-AF8C-2AED10381D62}" srcOrd="0" destOrd="0" parTransId="{3E4837B5-5BE6-4743-BFB0-CCCBD202FFF1}" sibTransId="{5A266B3C-4C36-4732-8B73-8F8F8DFE50C8}"/>
    <dgm:cxn modelId="{CB8BF43E-D0C8-48DF-BD9E-504763DFF516}" srcId="{879F30C4-C3E9-45BD-B7A4-71667873B097}" destId="{631F0D54-F856-4BC2-B792-1B1D380485B7}" srcOrd="1" destOrd="0" parTransId="{3D1E9F43-79E3-46D8-8D51-34192942F4D7}" sibTransId="{759BCC0F-23F7-4796-9DBB-99FE5D4CB83B}"/>
    <dgm:cxn modelId="{410BCE23-DA68-4893-A8FB-7C98595EAA46}" type="presOf" srcId="{879F30C4-C3E9-45BD-B7A4-71667873B097}" destId="{79CBBDA9-11AE-4CB3-840F-9F431555D506}" srcOrd="0" destOrd="0" presId="urn:microsoft.com/office/officeart/2005/8/layout/vList5"/>
    <dgm:cxn modelId="{9148DEFA-A83F-4C6B-A05C-BB474C9533B0}" type="presOf" srcId="{7D551553-67F8-4022-AF8C-2AED10381D62}" destId="{8E6AC74B-42D3-440B-B632-0FA45C9CE57B}" srcOrd="0" destOrd="0" presId="urn:microsoft.com/office/officeart/2005/8/layout/vList5"/>
    <dgm:cxn modelId="{19118BA1-FD3A-47D2-86A3-DA4C68164DFB}" type="presOf" srcId="{631F0D54-F856-4BC2-B792-1B1D380485B7}" destId="{B15512E9-7A7F-4DFC-A14D-5C3BA8E5725A}" srcOrd="0" destOrd="0" presId="urn:microsoft.com/office/officeart/2005/8/layout/vList5"/>
    <dgm:cxn modelId="{AECAEC69-99F7-4DF7-8FD9-506C843D712A}" type="presParOf" srcId="{79CBBDA9-11AE-4CB3-840F-9F431555D506}" destId="{EA96BD4E-C6FE-4E9A-B3F7-0FD69FB8608F}" srcOrd="0" destOrd="0" presId="urn:microsoft.com/office/officeart/2005/8/layout/vList5"/>
    <dgm:cxn modelId="{D2172A3F-D73E-4360-844E-8A341880865E}" type="presParOf" srcId="{EA96BD4E-C6FE-4E9A-B3F7-0FD69FB8608F}" destId="{8E6AC74B-42D3-440B-B632-0FA45C9CE57B}" srcOrd="0" destOrd="0" presId="urn:microsoft.com/office/officeart/2005/8/layout/vList5"/>
    <dgm:cxn modelId="{5788AAB5-4560-4C38-8C4E-DA7C3CEC918A}" type="presParOf" srcId="{79CBBDA9-11AE-4CB3-840F-9F431555D506}" destId="{23F7D048-4225-4084-8A6E-408E82801C9F}" srcOrd="1" destOrd="0" presId="urn:microsoft.com/office/officeart/2005/8/layout/vList5"/>
    <dgm:cxn modelId="{10AD5342-DD73-40AF-8051-741F082F75DE}" type="presParOf" srcId="{79CBBDA9-11AE-4CB3-840F-9F431555D506}" destId="{C688B58F-3ABF-445C-A5E8-A2E9C3C3D4E1}" srcOrd="2" destOrd="0" presId="urn:microsoft.com/office/officeart/2005/8/layout/vList5"/>
    <dgm:cxn modelId="{D5EDDB4A-9A0C-492F-B0D2-6B980F515763}" type="presParOf" srcId="{C688B58F-3ABF-445C-A5E8-A2E9C3C3D4E1}" destId="{B15512E9-7A7F-4DFC-A14D-5C3BA8E5725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ED7CF67-1D04-421A-8FB5-EAEE59003813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D3D3CB6-67AA-40E4-8A06-DA9E9D9FA819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chemeClr val="tx1"/>
              </a:solidFill>
            </a:rPr>
            <a:t>ПРЕДАННОСТЬ ДЕЛУ </a:t>
          </a:r>
          <a:r>
            <a:rPr lang="ru-RU" sz="1400" dirty="0" smtClean="0">
              <a:solidFill>
                <a:schemeClr val="tx1"/>
              </a:solidFill>
            </a:rPr>
            <a:t>– прилагать максимум усилий для выполнения своей работы на профессиональном уровне.</a:t>
          </a:r>
          <a:endParaRPr lang="ru-RU" sz="1400" dirty="0">
            <a:solidFill>
              <a:schemeClr val="tx1"/>
            </a:solidFill>
          </a:endParaRPr>
        </a:p>
      </dgm:t>
    </dgm:pt>
    <dgm:pt modelId="{A66A64E6-AA7B-4598-BEED-A7AEDC6E01E7}" type="parTrans" cxnId="{73AD5097-C170-46CC-B543-6BC324D362AE}">
      <dgm:prSet/>
      <dgm:spPr/>
      <dgm:t>
        <a:bodyPr/>
        <a:lstStyle/>
        <a:p>
          <a:endParaRPr lang="ru-RU"/>
        </a:p>
      </dgm:t>
    </dgm:pt>
    <dgm:pt modelId="{74A472B8-CC8C-4D88-B243-CCA209EE08FD}" type="sibTrans" cxnId="{73AD5097-C170-46CC-B543-6BC324D362AE}">
      <dgm:prSet/>
      <dgm:spPr/>
      <dgm:t>
        <a:bodyPr/>
        <a:lstStyle/>
        <a:p>
          <a:endParaRPr lang="ru-RU"/>
        </a:p>
      </dgm:t>
    </dgm:pt>
    <dgm:pt modelId="{61A7E49A-9D96-4D88-A6BC-9517EA428AE7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chemeClr val="tx1"/>
              </a:solidFill>
            </a:rPr>
            <a:t>ОТВЕТСТВЕННОСТЬ </a:t>
          </a:r>
          <a:r>
            <a:rPr lang="ru-RU" sz="1400" dirty="0" smtClean="0">
              <a:solidFill>
                <a:schemeClr val="tx1"/>
              </a:solidFill>
            </a:rPr>
            <a:t>– быть лично ответственным перед своими коллегами за выполнение поставленных целей и задач.</a:t>
          </a:r>
          <a:endParaRPr lang="ru-RU" sz="1400" dirty="0">
            <a:solidFill>
              <a:schemeClr val="tx1"/>
            </a:solidFill>
          </a:endParaRPr>
        </a:p>
      </dgm:t>
    </dgm:pt>
    <dgm:pt modelId="{022EC168-8DA6-4BD5-B1C1-500C78B33D66}" type="parTrans" cxnId="{59F6FF04-7C18-40C8-9E65-6F7FC68E45C9}">
      <dgm:prSet/>
      <dgm:spPr/>
      <dgm:t>
        <a:bodyPr/>
        <a:lstStyle/>
        <a:p>
          <a:endParaRPr lang="ru-RU"/>
        </a:p>
      </dgm:t>
    </dgm:pt>
    <dgm:pt modelId="{D3368B70-CC2C-41EB-947D-A35EFA23D469}" type="sibTrans" cxnId="{59F6FF04-7C18-40C8-9E65-6F7FC68E45C9}">
      <dgm:prSet/>
      <dgm:spPr/>
      <dgm:t>
        <a:bodyPr/>
        <a:lstStyle/>
        <a:p>
          <a:endParaRPr lang="ru-RU"/>
        </a:p>
      </dgm:t>
    </dgm:pt>
    <dgm:pt modelId="{F7D643B5-B5D9-445F-8E4C-B84D875DA3D9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chemeClr val="tx1"/>
              </a:solidFill>
            </a:rPr>
            <a:t>КАЧЕСТВО </a:t>
          </a:r>
          <a:r>
            <a:rPr lang="ru-RU" sz="1400" dirty="0" smtClean="0">
              <a:solidFill>
                <a:schemeClr val="tx1"/>
              </a:solidFill>
            </a:rPr>
            <a:t>– качество образования зависит от преподавателей, от студентов – здоровье будущего поколения</a:t>
          </a:r>
          <a:endParaRPr lang="ru-RU" sz="1400" dirty="0">
            <a:solidFill>
              <a:schemeClr val="tx1"/>
            </a:solidFill>
          </a:endParaRPr>
        </a:p>
      </dgm:t>
    </dgm:pt>
    <dgm:pt modelId="{6DB8D62E-37FA-4CC3-93EF-AA0BE629145B}" type="parTrans" cxnId="{546E3057-6D2F-4D4F-A15E-335FFAF61C3F}">
      <dgm:prSet/>
      <dgm:spPr/>
      <dgm:t>
        <a:bodyPr/>
        <a:lstStyle/>
        <a:p>
          <a:endParaRPr lang="ru-RU"/>
        </a:p>
      </dgm:t>
    </dgm:pt>
    <dgm:pt modelId="{472FA4C8-AB37-4B2E-B8C0-354594E890E1}" type="sibTrans" cxnId="{546E3057-6D2F-4D4F-A15E-335FFAF61C3F}">
      <dgm:prSet/>
      <dgm:spPr/>
      <dgm:t>
        <a:bodyPr/>
        <a:lstStyle/>
        <a:p>
          <a:endParaRPr lang="ru-RU"/>
        </a:p>
      </dgm:t>
    </dgm:pt>
    <dgm:pt modelId="{72A71EC9-FCD2-481D-885E-0E3B579BB9AE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chemeClr val="tx1"/>
              </a:solidFill>
            </a:rPr>
            <a:t>ЧЕСТНОСТЬ </a:t>
          </a:r>
          <a:r>
            <a:rPr lang="ru-RU" sz="1400" dirty="0" smtClean="0">
              <a:solidFill>
                <a:schemeClr val="tx1"/>
              </a:solidFill>
            </a:rPr>
            <a:t>– сотрудники и студенты университета соблюдают самые высокие этические стандарты.</a:t>
          </a:r>
          <a:endParaRPr lang="ru-RU" sz="1400" dirty="0">
            <a:solidFill>
              <a:schemeClr val="tx1"/>
            </a:solidFill>
          </a:endParaRPr>
        </a:p>
      </dgm:t>
    </dgm:pt>
    <dgm:pt modelId="{B8C73B32-36B4-43A2-9C06-C22FAD5FB179}" type="parTrans" cxnId="{D02DD23C-4AFF-4983-A483-8B055632CDA3}">
      <dgm:prSet/>
      <dgm:spPr/>
      <dgm:t>
        <a:bodyPr/>
        <a:lstStyle/>
        <a:p>
          <a:endParaRPr lang="ru-RU"/>
        </a:p>
      </dgm:t>
    </dgm:pt>
    <dgm:pt modelId="{B669FDA2-C72A-4399-86DA-B4A390FBD90E}" type="sibTrans" cxnId="{D02DD23C-4AFF-4983-A483-8B055632CDA3}">
      <dgm:prSet/>
      <dgm:spPr/>
      <dgm:t>
        <a:bodyPr/>
        <a:lstStyle/>
        <a:p>
          <a:endParaRPr lang="ru-RU"/>
        </a:p>
      </dgm:t>
    </dgm:pt>
    <dgm:pt modelId="{A3118A59-248C-459F-85DE-497C46AC2994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chemeClr val="tx1"/>
              </a:solidFill>
            </a:rPr>
            <a:t>СОТРУДНИКИ</a:t>
          </a:r>
          <a:r>
            <a:rPr lang="ru-RU" sz="1400" dirty="0" smtClean="0">
              <a:solidFill>
                <a:schemeClr val="tx1"/>
              </a:solidFill>
            </a:rPr>
            <a:t> – мы - сплоченная команда профессионалов. Университет гордится своими людьми и стремится к тому, чтобы каждый сотрудник/студент гордился тем, что он работает или учится в КрасГМУ.</a:t>
          </a:r>
          <a:endParaRPr lang="ru-RU" sz="1400" dirty="0">
            <a:solidFill>
              <a:schemeClr val="tx1"/>
            </a:solidFill>
          </a:endParaRPr>
        </a:p>
      </dgm:t>
    </dgm:pt>
    <dgm:pt modelId="{0A62D6C1-2749-4DF0-A49C-974FD9412071}" type="parTrans" cxnId="{3C080062-DDA2-4DA9-8115-903872C0A173}">
      <dgm:prSet/>
      <dgm:spPr/>
      <dgm:t>
        <a:bodyPr/>
        <a:lstStyle/>
        <a:p>
          <a:endParaRPr lang="ru-RU"/>
        </a:p>
      </dgm:t>
    </dgm:pt>
    <dgm:pt modelId="{34214F72-D075-45C4-AD4A-3AAB079EECAE}" type="sibTrans" cxnId="{3C080062-DDA2-4DA9-8115-903872C0A173}">
      <dgm:prSet/>
      <dgm:spPr/>
      <dgm:t>
        <a:bodyPr/>
        <a:lstStyle/>
        <a:p>
          <a:endParaRPr lang="ru-RU"/>
        </a:p>
      </dgm:t>
    </dgm:pt>
    <dgm:pt modelId="{82133402-D36E-4C31-902A-C60E75F32E2F}" type="pres">
      <dgm:prSet presAssocID="{3ED7CF67-1D04-421A-8FB5-EAEE5900381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8746DE-5A88-4F19-B02B-D77501301EAD}" type="pres">
      <dgm:prSet presAssocID="{BD3D3CB6-67AA-40E4-8A06-DA9E9D9FA81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A31E25-B54A-4DBE-9983-6419FE0C636B}" type="pres">
      <dgm:prSet presAssocID="{74A472B8-CC8C-4D88-B243-CCA209EE08FD}" presName="sibTrans" presStyleCnt="0"/>
      <dgm:spPr/>
    </dgm:pt>
    <dgm:pt modelId="{4404C2B3-EA1B-43CC-B1E7-BF8C39F78CB6}" type="pres">
      <dgm:prSet presAssocID="{61A7E49A-9D96-4D88-A6BC-9517EA428AE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570653-E18B-4BC6-B88A-0AFBECDE1749}" type="pres">
      <dgm:prSet presAssocID="{D3368B70-CC2C-41EB-947D-A35EFA23D469}" presName="sibTrans" presStyleCnt="0"/>
      <dgm:spPr/>
    </dgm:pt>
    <dgm:pt modelId="{00D54750-BF42-4211-A370-BBA376B408A6}" type="pres">
      <dgm:prSet presAssocID="{F7D643B5-B5D9-445F-8E4C-B84D875DA3D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7C75ED-98D2-40D8-ACAC-FE3EB68284D9}" type="pres">
      <dgm:prSet presAssocID="{472FA4C8-AB37-4B2E-B8C0-354594E890E1}" presName="sibTrans" presStyleCnt="0"/>
      <dgm:spPr/>
    </dgm:pt>
    <dgm:pt modelId="{3880006A-B8B8-4863-BDCB-E131EAA9C9EE}" type="pres">
      <dgm:prSet presAssocID="{72A71EC9-FCD2-481D-885E-0E3B579BB9A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1B0371-E039-4445-A375-CD0F9B2D499B}" type="pres">
      <dgm:prSet presAssocID="{B669FDA2-C72A-4399-86DA-B4A390FBD90E}" presName="sibTrans" presStyleCnt="0"/>
      <dgm:spPr/>
    </dgm:pt>
    <dgm:pt modelId="{DADD4113-ADB7-436F-AA28-F5444B611901}" type="pres">
      <dgm:prSet presAssocID="{A3118A59-248C-459F-85DE-497C46AC2994}" presName="node" presStyleLbl="node1" presStyleIdx="4" presStyleCnt="5" custScaleX="1379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DD23C-4AFF-4983-A483-8B055632CDA3}" srcId="{3ED7CF67-1D04-421A-8FB5-EAEE59003813}" destId="{72A71EC9-FCD2-481D-885E-0E3B579BB9AE}" srcOrd="3" destOrd="0" parTransId="{B8C73B32-36B4-43A2-9C06-C22FAD5FB179}" sibTransId="{B669FDA2-C72A-4399-86DA-B4A390FBD90E}"/>
    <dgm:cxn modelId="{E420B9B9-6060-42AA-B6DF-FF0622CA673D}" type="presOf" srcId="{3ED7CF67-1D04-421A-8FB5-EAEE59003813}" destId="{82133402-D36E-4C31-902A-C60E75F32E2F}" srcOrd="0" destOrd="0" presId="urn:microsoft.com/office/officeart/2005/8/layout/default"/>
    <dgm:cxn modelId="{F40E2486-1EE7-4DD4-AAF0-2A1EB60D9F2E}" type="presOf" srcId="{BD3D3CB6-67AA-40E4-8A06-DA9E9D9FA819}" destId="{A68746DE-5A88-4F19-B02B-D77501301EAD}" srcOrd="0" destOrd="0" presId="urn:microsoft.com/office/officeart/2005/8/layout/default"/>
    <dgm:cxn modelId="{546E3057-6D2F-4D4F-A15E-335FFAF61C3F}" srcId="{3ED7CF67-1D04-421A-8FB5-EAEE59003813}" destId="{F7D643B5-B5D9-445F-8E4C-B84D875DA3D9}" srcOrd="2" destOrd="0" parTransId="{6DB8D62E-37FA-4CC3-93EF-AA0BE629145B}" sibTransId="{472FA4C8-AB37-4B2E-B8C0-354594E890E1}"/>
    <dgm:cxn modelId="{73AD5097-C170-46CC-B543-6BC324D362AE}" srcId="{3ED7CF67-1D04-421A-8FB5-EAEE59003813}" destId="{BD3D3CB6-67AA-40E4-8A06-DA9E9D9FA819}" srcOrd="0" destOrd="0" parTransId="{A66A64E6-AA7B-4598-BEED-A7AEDC6E01E7}" sibTransId="{74A472B8-CC8C-4D88-B243-CCA209EE08FD}"/>
    <dgm:cxn modelId="{59F6FF04-7C18-40C8-9E65-6F7FC68E45C9}" srcId="{3ED7CF67-1D04-421A-8FB5-EAEE59003813}" destId="{61A7E49A-9D96-4D88-A6BC-9517EA428AE7}" srcOrd="1" destOrd="0" parTransId="{022EC168-8DA6-4BD5-B1C1-500C78B33D66}" sibTransId="{D3368B70-CC2C-41EB-947D-A35EFA23D469}"/>
    <dgm:cxn modelId="{17084EFF-2A22-4B8C-9BF3-C72689928FFB}" type="presOf" srcId="{A3118A59-248C-459F-85DE-497C46AC2994}" destId="{DADD4113-ADB7-436F-AA28-F5444B611901}" srcOrd="0" destOrd="0" presId="urn:microsoft.com/office/officeart/2005/8/layout/default"/>
    <dgm:cxn modelId="{885BFC39-9BF7-4278-96E1-F118F2AE7A7D}" type="presOf" srcId="{F7D643B5-B5D9-445F-8E4C-B84D875DA3D9}" destId="{00D54750-BF42-4211-A370-BBA376B408A6}" srcOrd="0" destOrd="0" presId="urn:microsoft.com/office/officeart/2005/8/layout/default"/>
    <dgm:cxn modelId="{0EF1F43A-19FF-4EEF-8A49-22D0E9EE124F}" type="presOf" srcId="{61A7E49A-9D96-4D88-A6BC-9517EA428AE7}" destId="{4404C2B3-EA1B-43CC-B1E7-BF8C39F78CB6}" srcOrd="0" destOrd="0" presId="urn:microsoft.com/office/officeart/2005/8/layout/default"/>
    <dgm:cxn modelId="{F87372F0-57CD-4CAE-B282-85731AE0A5C4}" type="presOf" srcId="{72A71EC9-FCD2-481D-885E-0E3B579BB9AE}" destId="{3880006A-B8B8-4863-BDCB-E131EAA9C9EE}" srcOrd="0" destOrd="0" presId="urn:microsoft.com/office/officeart/2005/8/layout/default"/>
    <dgm:cxn modelId="{3C080062-DDA2-4DA9-8115-903872C0A173}" srcId="{3ED7CF67-1D04-421A-8FB5-EAEE59003813}" destId="{A3118A59-248C-459F-85DE-497C46AC2994}" srcOrd="4" destOrd="0" parTransId="{0A62D6C1-2749-4DF0-A49C-974FD9412071}" sibTransId="{34214F72-D075-45C4-AD4A-3AAB079EECAE}"/>
    <dgm:cxn modelId="{73BD333B-5389-44CC-A8BE-62ABBBD39FEF}" type="presParOf" srcId="{82133402-D36E-4C31-902A-C60E75F32E2F}" destId="{A68746DE-5A88-4F19-B02B-D77501301EAD}" srcOrd="0" destOrd="0" presId="urn:microsoft.com/office/officeart/2005/8/layout/default"/>
    <dgm:cxn modelId="{E8ED1FC3-A4E7-43C3-9A54-4A25B803910B}" type="presParOf" srcId="{82133402-D36E-4C31-902A-C60E75F32E2F}" destId="{A2A31E25-B54A-4DBE-9983-6419FE0C636B}" srcOrd="1" destOrd="0" presId="urn:microsoft.com/office/officeart/2005/8/layout/default"/>
    <dgm:cxn modelId="{80B065E4-DBC9-46BE-A732-F66742B03070}" type="presParOf" srcId="{82133402-D36E-4C31-902A-C60E75F32E2F}" destId="{4404C2B3-EA1B-43CC-B1E7-BF8C39F78CB6}" srcOrd="2" destOrd="0" presId="urn:microsoft.com/office/officeart/2005/8/layout/default"/>
    <dgm:cxn modelId="{BB14EA79-D2C7-4814-BE57-0AAF364C4DEA}" type="presParOf" srcId="{82133402-D36E-4C31-902A-C60E75F32E2F}" destId="{AC570653-E18B-4BC6-B88A-0AFBECDE1749}" srcOrd="3" destOrd="0" presId="urn:microsoft.com/office/officeart/2005/8/layout/default"/>
    <dgm:cxn modelId="{5FCE7D13-CB56-40B9-ACED-F6473E0836AE}" type="presParOf" srcId="{82133402-D36E-4C31-902A-C60E75F32E2F}" destId="{00D54750-BF42-4211-A370-BBA376B408A6}" srcOrd="4" destOrd="0" presId="urn:microsoft.com/office/officeart/2005/8/layout/default"/>
    <dgm:cxn modelId="{9ABEA02A-4914-4D56-9E6A-F7A51BE2C62E}" type="presParOf" srcId="{82133402-D36E-4C31-902A-C60E75F32E2F}" destId="{DB7C75ED-98D2-40D8-ACAC-FE3EB68284D9}" srcOrd="5" destOrd="0" presId="urn:microsoft.com/office/officeart/2005/8/layout/default"/>
    <dgm:cxn modelId="{FE7257BF-D275-43E6-9362-B9765C4B880A}" type="presParOf" srcId="{82133402-D36E-4C31-902A-C60E75F32E2F}" destId="{3880006A-B8B8-4863-BDCB-E131EAA9C9EE}" srcOrd="6" destOrd="0" presId="urn:microsoft.com/office/officeart/2005/8/layout/default"/>
    <dgm:cxn modelId="{A6B41852-6079-44E2-A358-0FE628A56C77}" type="presParOf" srcId="{82133402-D36E-4C31-902A-C60E75F32E2F}" destId="{7C1B0371-E039-4445-A375-CD0F9B2D499B}" srcOrd="7" destOrd="0" presId="urn:microsoft.com/office/officeart/2005/8/layout/default"/>
    <dgm:cxn modelId="{FC120CB6-2262-4ADF-A6D9-4CDDAD9F577F}" type="presParOf" srcId="{82133402-D36E-4C31-902A-C60E75F32E2F}" destId="{DADD4113-ADB7-436F-AA28-F5444B611901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EA058DF-72CF-4FF9-9C35-2874DCFCCAA7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546DD17-C655-4361-9546-371957BB9723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chemeClr val="tx1"/>
              </a:solidFill>
            </a:rPr>
            <a:t>ПРОФЕССИОНАЛИЗМ</a:t>
          </a:r>
          <a:r>
            <a:rPr lang="ru-RU" sz="1400" dirty="0" smtClean="0">
              <a:solidFill>
                <a:schemeClr val="tx1"/>
              </a:solidFill>
            </a:rPr>
            <a:t> – университет направляет свои усилия на постоянное развитие профессионального потенциала работников. </a:t>
          </a:r>
          <a:r>
            <a:rPr lang="ru-RU" sz="1400" b="1" dirty="0" smtClean="0">
              <a:solidFill>
                <a:schemeClr val="tx1"/>
              </a:solidFill>
            </a:rPr>
            <a:t>Основная задача</a:t>
          </a:r>
          <a:r>
            <a:rPr lang="ru-RU" sz="1400" dirty="0" smtClean="0">
              <a:solidFill>
                <a:schemeClr val="tx1"/>
              </a:solidFill>
            </a:rPr>
            <a:t> – подготовить настоящих профессионалов.</a:t>
          </a:r>
          <a:endParaRPr lang="ru-RU" sz="1400" dirty="0">
            <a:solidFill>
              <a:schemeClr val="tx1"/>
            </a:solidFill>
          </a:endParaRPr>
        </a:p>
      </dgm:t>
    </dgm:pt>
    <dgm:pt modelId="{98852907-5E84-4552-966D-5DACE46FEBC1}" type="parTrans" cxnId="{C820FAF5-3F93-46D5-9DFA-6D85576CF95D}">
      <dgm:prSet/>
      <dgm:spPr/>
      <dgm:t>
        <a:bodyPr/>
        <a:lstStyle/>
        <a:p>
          <a:endParaRPr lang="ru-RU"/>
        </a:p>
      </dgm:t>
    </dgm:pt>
    <dgm:pt modelId="{A9A8C592-3732-419C-9143-B0AC7DB94E3F}" type="sibTrans" cxnId="{C820FAF5-3F93-46D5-9DFA-6D85576CF95D}">
      <dgm:prSet/>
      <dgm:spPr/>
      <dgm:t>
        <a:bodyPr/>
        <a:lstStyle/>
        <a:p>
          <a:endParaRPr lang="ru-RU"/>
        </a:p>
      </dgm:t>
    </dgm:pt>
    <dgm:pt modelId="{F85180C6-DCBC-4F66-AE0B-A6F3BF8346C0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chemeClr val="tx1"/>
              </a:solidFill>
            </a:rPr>
            <a:t>КОЛЛЕКТИВ</a:t>
          </a:r>
          <a:r>
            <a:rPr lang="ru-RU" sz="1400" dirty="0" smtClean="0">
              <a:solidFill>
                <a:schemeClr val="tx1"/>
              </a:solidFill>
            </a:rPr>
            <a:t> – мы добиваемся того, чтобы творческое и заинтересованное отношение к работе было повседневной нормой, чтобы каждый из сотрудников/студентов ощущал себя причастным к деятельности университета, разделял наши ценности и вносил свой вклад в достижение общих целей. </a:t>
          </a:r>
          <a:endParaRPr lang="ru-RU" sz="1400" dirty="0">
            <a:solidFill>
              <a:schemeClr val="tx1"/>
            </a:solidFill>
          </a:endParaRPr>
        </a:p>
      </dgm:t>
    </dgm:pt>
    <dgm:pt modelId="{67692075-2155-47C0-8E8D-31D035191B1D}" type="parTrans" cxnId="{F170EFB2-38F3-40C2-AC75-A8F88C0323ED}">
      <dgm:prSet/>
      <dgm:spPr/>
      <dgm:t>
        <a:bodyPr/>
        <a:lstStyle/>
        <a:p>
          <a:endParaRPr lang="ru-RU"/>
        </a:p>
      </dgm:t>
    </dgm:pt>
    <dgm:pt modelId="{1AC0E249-503D-4771-B86F-3ECE1A2F70D6}" type="sibTrans" cxnId="{F170EFB2-38F3-40C2-AC75-A8F88C0323ED}">
      <dgm:prSet/>
      <dgm:spPr/>
      <dgm:t>
        <a:bodyPr/>
        <a:lstStyle/>
        <a:p>
          <a:endParaRPr lang="ru-RU"/>
        </a:p>
      </dgm:t>
    </dgm:pt>
    <dgm:pt modelId="{6D6C687E-6431-4DC9-91E3-FEB7CD0EC1C1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chemeClr val="tx1"/>
              </a:solidFill>
            </a:rPr>
            <a:t>ЗДОРОВЬЕ</a:t>
          </a:r>
          <a:r>
            <a:rPr lang="ru-RU" sz="1400" dirty="0" smtClean="0">
              <a:solidFill>
                <a:schemeClr val="tx1"/>
              </a:solidFill>
            </a:rPr>
            <a:t> – пропагандируя здоровый образ жизни, через свою профессию сотрудники/студенты должны, в первую очередь, сами придерживаться такового.</a:t>
          </a:r>
          <a:endParaRPr lang="ru-RU" sz="1400" dirty="0">
            <a:solidFill>
              <a:schemeClr val="tx1"/>
            </a:solidFill>
          </a:endParaRPr>
        </a:p>
      </dgm:t>
    </dgm:pt>
    <dgm:pt modelId="{4C4FAD45-E1C1-41AC-B18C-7C36ADDD043B}" type="parTrans" cxnId="{CCEFDE71-2C06-4E9B-A86A-4E288943C0D3}">
      <dgm:prSet/>
      <dgm:spPr/>
      <dgm:t>
        <a:bodyPr/>
        <a:lstStyle/>
        <a:p>
          <a:endParaRPr lang="ru-RU"/>
        </a:p>
      </dgm:t>
    </dgm:pt>
    <dgm:pt modelId="{F194B918-9C70-437D-A289-ABEEB0B2EBAD}" type="sibTrans" cxnId="{CCEFDE71-2C06-4E9B-A86A-4E288943C0D3}">
      <dgm:prSet/>
      <dgm:spPr/>
      <dgm:t>
        <a:bodyPr/>
        <a:lstStyle/>
        <a:p>
          <a:endParaRPr lang="ru-RU"/>
        </a:p>
      </dgm:t>
    </dgm:pt>
    <dgm:pt modelId="{A5824DD5-4E28-4EA7-982E-044B374A36BB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chemeClr val="tx1"/>
              </a:solidFill>
            </a:rPr>
            <a:t>УВАЖЕНИЕ</a:t>
          </a:r>
          <a:r>
            <a:rPr lang="ru-RU" sz="1400" dirty="0" smtClean="0">
              <a:solidFill>
                <a:schemeClr val="tx1"/>
              </a:solidFill>
            </a:rPr>
            <a:t> – сотрудники и студенты университета уважительны во взаимоотношениях друг к другу и к внешним группам.</a:t>
          </a:r>
          <a:endParaRPr lang="ru-RU" sz="1400" dirty="0">
            <a:solidFill>
              <a:schemeClr val="tx1"/>
            </a:solidFill>
          </a:endParaRPr>
        </a:p>
      </dgm:t>
    </dgm:pt>
    <dgm:pt modelId="{8C52AE7B-C984-4620-87F2-F34E16F1A7A3}" type="parTrans" cxnId="{2233A682-8F74-4970-B87C-2CCC801436B9}">
      <dgm:prSet/>
      <dgm:spPr/>
      <dgm:t>
        <a:bodyPr/>
        <a:lstStyle/>
        <a:p>
          <a:endParaRPr lang="ru-RU"/>
        </a:p>
      </dgm:t>
    </dgm:pt>
    <dgm:pt modelId="{8509DA1C-E92A-4F64-86CD-5DEB063602C2}" type="sibTrans" cxnId="{2233A682-8F74-4970-B87C-2CCC801436B9}">
      <dgm:prSet/>
      <dgm:spPr/>
      <dgm:t>
        <a:bodyPr/>
        <a:lstStyle/>
        <a:p>
          <a:endParaRPr lang="ru-RU"/>
        </a:p>
      </dgm:t>
    </dgm:pt>
    <dgm:pt modelId="{B4BC7B24-2262-4541-A95C-9B05077A1B25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chemeClr val="tx1"/>
              </a:solidFill>
            </a:rPr>
            <a:t>ЕДИНАЯ КОРПОРАТИВНАЯ КУЛЬТУРА </a:t>
          </a:r>
          <a:r>
            <a:rPr lang="ru-RU" sz="1400" dirty="0" smtClean="0">
              <a:solidFill>
                <a:schemeClr val="tx1"/>
              </a:solidFill>
            </a:rPr>
            <a:t>– помогает достичь единства, сплоченности коллектива, помогает достичь более высокой эффективности.</a:t>
          </a:r>
          <a:endParaRPr lang="ru-RU" sz="1400" dirty="0">
            <a:solidFill>
              <a:schemeClr val="tx1"/>
            </a:solidFill>
          </a:endParaRPr>
        </a:p>
      </dgm:t>
    </dgm:pt>
    <dgm:pt modelId="{F8619C90-7182-42C6-8983-F7E0C218EC05}" type="parTrans" cxnId="{881C2F85-27F2-499D-834C-1A2C7549523F}">
      <dgm:prSet/>
      <dgm:spPr/>
      <dgm:t>
        <a:bodyPr/>
        <a:lstStyle/>
        <a:p>
          <a:endParaRPr lang="ru-RU"/>
        </a:p>
      </dgm:t>
    </dgm:pt>
    <dgm:pt modelId="{C65D6D19-8CA8-4C2E-9413-1C16F73D3C30}" type="sibTrans" cxnId="{881C2F85-27F2-499D-834C-1A2C7549523F}">
      <dgm:prSet/>
      <dgm:spPr/>
      <dgm:t>
        <a:bodyPr/>
        <a:lstStyle/>
        <a:p>
          <a:endParaRPr lang="ru-RU"/>
        </a:p>
      </dgm:t>
    </dgm:pt>
    <dgm:pt modelId="{27FA4A04-C3D9-4E4B-8A02-4A2F1A022545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chemeClr val="tx1"/>
              </a:solidFill>
            </a:rPr>
            <a:t>РЕПУТАЦИЯ </a:t>
          </a:r>
          <a:r>
            <a:rPr lang="ru-RU" sz="1400" dirty="0" smtClean="0">
              <a:solidFill>
                <a:schemeClr val="tx1"/>
              </a:solidFill>
            </a:rPr>
            <a:t>– каждый сотрудник/студент является фактором, влияющим на репутацию университета.</a:t>
          </a:r>
          <a:endParaRPr lang="ru-RU" sz="1400" dirty="0">
            <a:solidFill>
              <a:schemeClr val="tx1"/>
            </a:solidFill>
          </a:endParaRPr>
        </a:p>
      </dgm:t>
    </dgm:pt>
    <dgm:pt modelId="{51DFF401-2CF5-43C3-A3B4-FA6680A3B44C}" type="parTrans" cxnId="{61FA388A-E982-4992-96A0-9CF81E80AA52}">
      <dgm:prSet/>
      <dgm:spPr/>
      <dgm:t>
        <a:bodyPr/>
        <a:lstStyle/>
        <a:p>
          <a:endParaRPr lang="ru-RU"/>
        </a:p>
      </dgm:t>
    </dgm:pt>
    <dgm:pt modelId="{6F30F5A7-8D5D-425E-BE48-2871A33FBC7E}" type="sibTrans" cxnId="{61FA388A-E982-4992-96A0-9CF81E80AA52}">
      <dgm:prSet/>
      <dgm:spPr/>
      <dgm:t>
        <a:bodyPr/>
        <a:lstStyle/>
        <a:p>
          <a:endParaRPr lang="ru-RU"/>
        </a:p>
      </dgm:t>
    </dgm:pt>
    <dgm:pt modelId="{2AB7D749-DE22-4196-91D8-FB705C85F858}" type="pres">
      <dgm:prSet presAssocID="{8EA058DF-72CF-4FF9-9C35-2874DCFCCAA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77BFAE6-B2DD-498C-868A-D38779E87B48}" type="pres">
      <dgm:prSet presAssocID="{6546DD17-C655-4361-9546-371957BB9723}" presName="node" presStyleLbl="node1" presStyleIdx="0" presStyleCnt="6" custScaleX="1571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215BFB-ECBC-4D0C-BDE8-93F033E4AE1B}" type="pres">
      <dgm:prSet presAssocID="{A9A8C592-3732-419C-9143-B0AC7DB94E3F}" presName="sibTrans" presStyleCnt="0"/>
      <dgm:spPr/>
    </dgm:pt>
    <dgm:pt modelId="{E9E5068F-86BD-4452-AEB1-B09AADBFA4FF}" type="pres">
      <dgm:prSet presAssocID="{F85180C6-DCBC-4F66-AE0B-A6F3BF8346C0}" presName="node" presStyleLbl="node1" presStyleIdx="1" presStyleCnt="6" custScaleX="172663" custScaleY="1300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88CC61-35F2-43BC-B8DB-C660BA5F2D36}" type="pres">
      <dgm:prSet presAssocID="{1AC0E249-503D-4771-B86F-3ECE1A2F70D6}" presName="sibTrans" presStyleCnt="0"/>
      <dgm:spPr/>
    </dgm:pt>
    <dgm:pt modelId="{4286CCA7-31E4-47B5-B8BA-CFA17ABDC24C}" type="pres">
      <dgm:prSet presAssocID="{6D6C687E-6431-4DC9-91E3-FEB7CD0EC1C1}" presName="node" presStyleLbl="node1" presStyleIdx="2" presStyleCnt="6" custScaleY="1249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7FF849-4BDF-4762-BDF4-0A4EAE599ED1}" type="pres">
      <dgm:prSet presAssocID="{F194B918-9C70-437D-A289-ABEEB0B2EBAD}" presName="sibTrans" presStyleCnt="0"/>
      <dgm:spPr/>
    </dgm:pt>
    <dgm:pt modelId="{F378BD32-20BC-46A5-9955-498BF85ED409}" type="pres">
      <dgm:prSet presAssocID="{A5824DD5-4E28-4EA7-982E-044B374A36B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69EC1C-000D-43DA-94D9-AC40EEA4AF86}" type="pres">
      <dgm:prSet presAssocID="{8509DA1C-E92A-4F64-86CD-5DEB063602C2}" presName="sibTrans" presStyleCnt="0"/>
      <dgm:spPr/>
    </dgm:pt>
    <dgm:pt modelId="{4FDFB746-C69C-418F-873D-B9D75E6A9030}" type="pres">
      <dgm:prSet presAssocID="{B4BC7B24-2262-4541-A95C-9B05077A1B25}" presName="node" presStyleLbl="node1" presStyleIdx="4" presStyleCnt="6" custScaleX="1289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7A6913-7683-4654-B44A-5E8D76513EF8}" type="pres">
      <dgm:prSet presAssocID="{C65D6D19-8CA8-4C2E-9413-1C16F73D3C30}" presName="sibTrans" presStyleCnt="0"/>
      <dgm:spPr/>
    </dgm:pt>
    <dgm:pt modelId="{282ACD03-CC3D-4216-9EB3-27C7CA9AE8F3}" type="pres">
      <dgm:prSet presAssocID="{27FA4A04-C3D9-4E4B-8A02-4A2F1A02254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1C2F85-27F2-499D-834C-1A2C7549523F}" srcId="{8EA058DF-72CF-4FF9-9C35-2874DCFCCAA7}" destId="{B4BC7B24-2262-4541-A95C-9B05077A1B25}" srcOrd="4" destOrd="0" parTransId="{F8619C90-7182-42C6-8983-F7E0C218EC05}" sibTransId="{C65D6D19-8CA8-4C2E-9413-1C16F73D3C30}"/>
    <dgm:cxn modelId="{935EECD2-6026-4A52-ACA0-A1A84DDF9492}" type="presOf" srcId="{F85180C6-DCBC-4F66-AE0B-A6F3BF8346C0}" destId="{E9E5068F-86BD-4452-AEB1-B09AADBFA4FF}" srcOrd="0" destOrd="0" presId="urn:microsoft.com/office/officeart/2005/8/layout/default"/>
    <dgm:cxn modelId="{CCEFDE71-2C06-4E9B-A86A-4E288943C0D3}" srcId="{8EA058DF-72CF-4FF9-9C35-2874DCFCCAA7}" destId="{6D6C687E-6431-4DC9-91E3-FEB7CD0EC1C1}" srcOrd="2" destOrd="0" parTransId="{4C4FAD45-E1C1-41AC-B18C-7C36ADDD043B}" sibTransId="{F194B918-9C70-437D-A289-ABEEB0B2EBAD}"/>
    <dgm:cxn modelId="{04C36047-C0AC-4666-9C8C-BC6256A3B066}" type="presOf" srcId="{A5824DD5-4E28-4EA7-982E-044B374A36BB}" destId="{F378BD32-20BC-46A5-9955-498BF85ED409}" srcOrd="0" destOrd="0" presId="urn:microsoft.com/office/officeart/2005/8/layout/default"/>
    <dgm:cxn modelId="{F170EFB2-38F3-40C2-AC75-A8F88C0323ED}" srcId="{8EA058DF-72CF-4FF9-9C35-2874DCFCCAA7}" destId="{F85180C6-DCBC-4F66-AE0B-A6F3BF8346C0}" srcOrd="1" destOrd="0" parTransId="{67692075-2155-47C0-8E8D-31D035191B1D}" sibTransId="{1AC0E249-503D-4771-B86F-3ECE1A2F70D6}"/>
    <dgm:cxn modelId="{06F85A7B-B652-43F5-888A-542BCA92E547}" type="presOf" srcId="{6546DD17-C655-4361-9546-371957BB9723}" destId="{877BFAE6-B2DD-498C-868A-D38779E87B48}" srcOrd="0" destOrd="0" presId="urn:microsoft.com/office/officeart/2005/8/layout/default"/>
    <dgm:cxn modelId="{3D25F350-C445-4159-B814-CF281B3FF26B}" type="presOf" srcId="{B4BC7B24-2262-4541-A95C-9B05077A1B25}" destId="{4FDFB746-C69C-418F-873D-B9D75E6A9030}" srcOrd="0" destOrd="0" presId="urn:microsoft.com/office/officeart/2005/8/layout/default"/>
    <dgm:cxn modelId="{2233A682-8F74-4970-B87C-2CCC801436B9}" srcId="{8EA058DF-72CF-4FF9-9C35-2874DCFCCAA7}" destId="{A5824DD5-4E28-4EA7-982E-044B374A36BB}" srcOrd="3" destOrd="0" parTransId="{8C52AE7B-C984-4620-87F2-F34E16F1A7A3}" sibTransId="{8509DA1C-E92A-4F64-86CD-5DEB063602C2}"/>
    <dgm:cxn modelId="{52A5317D-F07D-439B-BE9F-82C1AC8B7659}" type="presOf" srcId="{8EA058DF-72CF-4FF9-9C35-2874DCFCCAA7}" destId="{2AB7D749-DE22-4196-91D8-FB705C85F858}" srcOrd="0" destOrd="0" presId="urn:microsoft.com/office/officeart/2005/8/layout/default"/>
    <dgm:cxn modelId="{61FA388A-E982-4992-96A0-9CF81E80AA52}" srcId="{8EA058DF-72CF-4FF9-9C35-2874DCFCCAA7}" destId="{27FA4A04-C3D9-4E4B-8A02-4A2F1A022545}" srcOrd="5" destOrd="0" parTransId="{51DFF401-2CF5-43C3-A3B4-FA6680A3B44C}" sibTransId="{6F30F5A7-8D5D-425E-BE48-2871A33FBC7E}"/>
    <dgm:cxn modelId="{C820FAF5-3F93-46D5-9DFA-6D85576CF95D}" srcId="{8EA058DF-72CF-4FF9-9C35-2874DCFCCAA7}" destId="{6546DD17-C655-4361-9546-371957BB9723}" srcOrd="0" destOrd="0" parTransId="{98852907-5E84-4552-966D-5DACE46FEBC1}" sibTransId="{A9A8C592-3732-419C-9143-B0AC7DB94E3F}"/>
    <dgm:cxn modelId="{7D3C3C8F-83D6-428F-8E9D-62526708C0B3}" type="presOf" srcId="{27FA4A04-C3D9-4E4B-8A02-4A2F1A022545}" destId="{282ACD03-CC3D-4216-9EB3-27C7CA9AE8F3}" srcOrd="0" destOrd="0" presId="urn:microsoft.com/office/officeart/2005/8/layout/default"/>
    <dgm:cxn modelId="{0B2F4FE5-914B-481C-B4B5-DC258230750E}" type="presOf" srcId="{6D6C687E-6431-4DC9-91E3-FEB7CD0EC1C1}" destId="{4286CCA7-31E4-47B5-B8BA-CFA17ABDC24C}" srcOrd="0" destOrd="0" presId="urn:microsoft.com/office/officeart/2005/8/layout/default"/>
    <dgm:cxn modelId="{F13D43D5-C41F-4EC8-8E26-51FFA27D9619}" type="presParOf" srcId="{2AB7D749-DE22-4196-91D8-FB705C85F858}" destId="{877BFAE6-B2DD-498C-868A-D38779E87B48}" srcOrd="0" destOrd="0" presId="urn:microsoft.com/office/officeart/2005/8/layout/default"/>
    <dgm:cxn modelId="{F50DC900-434A-41D5-8F96-8B92B7738C2F}" type="presParOf" srcId="{2AB7D749-DE22-4196-91D8-FB705C85F858}" destId="{59215BFB-ECBC-4D0C-BDE8-93F033E4AE1B}" srcOrd="1" destOrd="0" presId="urn:microsoft.com/office/officeart/2005/8/layout/default"/>
    <dgm:cxn modelId="{056995B1-A772-4BCC-A546-71103EEC9159}" type="presParOf" srcId="{2AB7D749-DE22-4196-91D8-FB705C85F858}" destId="{E9E5068F-86BD-4452-AEB1-B09AADBFA4FF}" srcOrd="2" destOrd="0" presId="urn:microsoft.com/office/officeart/2005/8/layout/default"/>
    <dgm:cxn modelId="{923CBD27-AAA2-45DC-8B43-50BB3B27C2C6}" type="presParOf" srcId="{2AB7D749-DE22-4196-91D8-FB705C85F858}" destId="{B588CC61-35F2-43BC-B8DB-C660BA5F2D36}" srcOrd="3" destOrd="0" presId="urn:microsoft.com/office/officeart/2005/8/layout/default"/>
    <dgm:cxn modelId="{8EEE8E16-EDDD-4DA4-B410-224E335A237E}" type="presParOf" srcId="{2AB7D749-DE22-4196-91D8-FB705C85F858}" destId="{4286CCA7-31E4-47B5-B8BA-CFA17ABDC24C}" srcOrd="4" destOrd="0" presId="urn:microsoft.com/office/officeart/2005/8/layout/default"/>
    <dgm:cxn modelId="{0EDF85CF-B9CD-40AC-8F05-2B94D3E22B8C}" type="presParOf" srcId="{2AB7D749-DE22-4196-91D8-FB705C85F858}" destId="{437FF849-4BDF-4762-BDF4-0A4EAE599ED1}" srcOrd="5" destOrd="0" presId="urn:microsoft.com/office/officeart/2005/8/layout/default"/>
    <dgm:cxn modelId="{810A1EAA-3A86-423B-BFAC-63175EE3A378}" type="presParOf" srcId="{2AB7D749-DE22-4196-91D8-FB705C85F858}" destId="{F378BD32-20BC-46A5-9955-498BF85ED409}" srcOrd="6" destOrd="0" presId="urn:microsoft.com/office/officeart/2005/8/layout/default"/>
    <dgm:cxn modelId="{1BF8E14D-0E94-4A65-A075-3C3E9D369D11}" type="presParOf" srcId="{2AB7D749-DE22-4196-91D8-FB705C85F858}" destId="{9E69EC1C-000D-43DA-94D9-AC40EEA4AF86}" srcOrd="7" destOrd="0" presId="urn:microsoft.com/office/officeart/2005/8/layout/default"/>
    <dgm:cxn modelId="{44A9A379-A05E-4E35-9B8F-849C22EB7982}" type="presParOf" srcId="{2AB7D749-DE22-4196-91D8-FB705C85F858}" destId="{4FDFB746-C69C-418F-873D-B9D75E6A9030}" srcOrd="8" destOrd="0" presId="urn:microsoft.com/office/officeart/2005/8/layout/default"/>
    <dgm:cxn modelId="{F946E8E3-E6EA-4702-8F6A-75BE7CAD8C8B}" type="presParOf" srcId="{2AB7D749-DE22-4196-91D8-FB705C85F858}" destId="{E77A6913-7683-4654-B44A-5E8D76513EF8}" srcOrd="9" destOrd="0" presId="urn:microsoft.com/office/officeart/2005/8/layout/default"/>
    <dgm:cxn modelId="{35A91C35-3CAA-4E65-9034-BA01A4067713}" type="presParOf" srcId="{2AB7D749-DE22-4196-91D8-FB705C85F858}" destId="{282ACD03-CC3D-4216-9EB3-27C7CA9AE8F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83F4286-B630-4AB0-91FE-D1A513771404}" type="doc">
      <dgm:prSet loTypeId="urn:microsoft.com/office/officeart/2008/layout/VerticalCurvedList" loCatId="list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B2F35634-6690-4446-B777-103414A8ED54}">
      <dgm:prSet custT="1"/>
      <dgm:spPr/>
      <dgm:t>
        <a:bodyPr/>
        <a:lstStyle/>
        <a:p>
          <a:pPr rtl="0"/>
          <a:r>
            <a:rPr lang="ru-RU" sz="1000" dirty="0" smtClean="0"/>
            <a:t> </a:t>
          </a:r>
          <a:r>
            <a:rPr lang="ru-RU" sz="1200" dirty="0" smtClean="0"/>
            <a:t>Студенты КрасГМУ помимо настоящего Кодекса должны ознакомиться также и </a:t>
          </a:r>
          <a:r>
            <a:rPr lang="ru-RU" sz="1200" b="1" dirty="0" smtClean="0"/>
            <a:t>с пособием, подготовленным Союзом молодежи «У нас так принято!» </a:t>
          </a:r>
          <a:r>
            <a:rPr lang="ru-RU" sz="1200" dirty="0" smtClean="0"/>
            <a:t>и использовать изложенные правила поведения в повседневной жизни в университете;</a:t>
          </a:r>
          <a:endParaRPr lang="ru-RU" sz="1200" dirty="0"/>
        </a:p>
      </dgm:t>
    </dgm:pt>
    <dgm:pt modelId="{D143511B-29A2-47F0-AA0B-A14C3C5F01A8}" type="parTrans" cxnId="{2ECF991E-A23A-400F-B3C8-9299116385CC}">
      <dgm:prSet/>
      <dgm:spPr/>
      <dgm:t>
        <a:bodyPr/>
        <a:lstStyle/>
        <a:p>
          <a:endParaRPr lang="ru-RU"/>
        </a:p>
      </dgm:t>
    </dgm:pt>
    <dgm:pt modelId="{3550E18C-F849-45D3-B899-03F08EA78702}" type="sibTrans" cxnId="{2ECF991E-A23A-400F-B3C8-9299116385CC}">
      <dgm:prSet/>
      <dgm:spPr/>
      <dgm:t>
        <a:bodyPr/>
        <a:lstStyle/>
        <a:p>
          <a:endParaRPr lang="ru-RU"/>
        </a:p>
      </dgm:t>
    </dgm:pt>
    <dgm:pt modelId="{ED0E8014-0C30-479F-8F0F-2CA78D29A870}">
      <dgm:prSet custT="1"/>
      <dgm:spPr/>
      <dgm:t>
        <a:bodyPr/>
        <a:lstStyle/>
        <a:p>
          <a:pPr rtl="0"/>
          <a:r>
            <a:rPr lang="ru-RU" sz="1200" b="1" dirty="0" smtClean="0"/>
            <a:t>Внешний вид студента </a:t>
          </a:r>
          <a:r>
            <a:rPr lang="ru-RU" sz="1200" dirty="0" smtClean="0"/>
            <a:t>университета должен соответствовать его социальному статусу (уместная одежда, скромный макияж, аккуратный маникюр и т.п.);</a:t>
          </a:r>
          <a:endParaRPr lang="ru-RU" sz="1200" dirty="0"/>
        </a:p>
      </dgm:t>
    </dgm:pt>
    <dgm:pt modelId="{2343F325-3C81-41D5-9C2B-31D7719E4CC2}" type="parTrans" cxnId="{CCFE1749-C86B-4D04-A7A5-2E16674B6CF0}">
      <dgm:prSet/>
      <dgm:spPr/>
      <dgm:t>
        <a:bodyPr/>
        <a:lstStyle/>
        <a:p>
          <a:endParaRPr lang="ru-RU"/>
        </a:p>
      </dgm:t>
    </dgm:pt>
    <dgm:pt modelId="{F98AEDEB-8BCB-4D7A-B552-02A3B773AEEB}" type="sibTrans" cxnId="{CCFE1749-C86B-4D04-A7A5-2E16674B6CF0}">
      <dgm:prSet/>
      <dgm:spPr/>
      <dgm:t>
        <a:bodyPr/>
        <a:lstStyle/>
        <a:p>
          <a:endParaRPr lang="ru-RU"/>
        </a:p>
      </dgm:t>
    </dgm:pt>
    <dgm:pt modelId="{DD697499-D3EC-4B21-97EF-695B95EAB6E8}">
      <dgm:prSet custT="1"/>
      <dgm:spPr/>
      <dgm:t>
        <a:bodyPr/>
        <a:lstStyle/>
        <a:p>
          <a:pPr rtl="0"/>
          <a:r>
            <a:rPr lang="ru-RU" sz="1200" dirty="0" smtClean="0"/>
            <a:t>Студенты университета, приходя на занятия должны иметь при себе </a:t>
          </a:r>
          <a:r>
            <a:rPr lang="ru-RU" sz="1200" b="1" dirty="0" smtClean="0"/>
            <a:t>студенческий билет</a:t>
          </a:r>
          <a:r>
            <a:rPr lang="ru-RU" sz="1200" dirty="0" smtClean="0"/>
            <a:t>;</a:t>
          </a:r>
          <a:endParaRPr lang="ru-RU" sz="1200" dirty="0"/>
        </a:p>
      </dgm:t>
    </dgm:pt>
    <dgm:pt modelId="{B4AD3026-E694-416A-B414-645367BBA403}" type="parTrans" cxnId="{F328670E-6981-420E-8BB2-0ADEF619C305}">
      <dgm:prSet/>
      <dgm:spPr/>
      <dgm:t>
        <a:bodyPr/>
        <a:lstStyle/>
        <a:p>
          <a:endParaRPr lang="ru-RU"/>
        </a:p>
      </dgm:t>
    </dgm:pt>
    <dgm:pt modelId="{8665E183-A597-49C5-9CB1-6C54391A7E68}" type="sibTrans" cxnId="{F328670E-6981-420E-8BB2-0ADEF619C305}">
      <dgm:prSet/>
      <dgm:spPr/>
      <dgm:t>
        <a:bodyPr/>
        <a:lstStyle/>
        <a:p>
          <a:endParaRPr lang="ru-RU"/>
        </a:p>
      </dgm:t>
    </dgm:pt>
    <dgm:pt modelId="{60AB8A2D-9A3B-482C-8859-E2996B20A88B}">
      <dgm:prSet custT="1"/>
      <dgm:spPr/>
      <dgm:t>
        <a:bodyPr/>
        <a:lstStyle/>
        <a:p>
          <a:pPr rtl="0"/>
          <a:r>
            <a:rPr lang="ru-RU" sz="1200" dirty="0" smtClean="0"/>
            <a:t>Верхнюю одежду студенты обязаны сдавать </a:t>
          </a:r>
          <a:r>
            <a:rPr lang="ru-RU" sz="1200" b="1" dirty="0" smtClean="0"/>
            <a:t>в гардероб</a:t>
          </a:r>
          <a:r>
            <a:rPr lang="ru-RU" sz="1200" dirty="0" smtClean="0"/>
            <a:t>;</a:t>
          </a:r>
          <a:endParaRPr lang="ru-RU" sz="1200" dirty="0"/>
        </a:p>
      </dgm:t>
    </dgm:pt>
    <dgm:pt modelId="{976549CF-35DB-4181-AB75-EDFDC4CA1030}" type="parTrans" cxnId="{1A2D206D-406A-4150-9EEA-88B0DE3E9D6F}">
      <dgm:prSet/>
      <dgm:spPr/>
      <dgm:t>
        <a:bodyPr/>
        <a:lstStyle/>
        <a:p>
          <a:endParaRPr lang="ru-RU"/>
        </a:p>
      </dgm:t>
    </dgm:pt>
    <dgm:pt modelId="{32E24A99-EBEF-4A6A-B98A-7601AD1BFBE8}" type="sibTrans" cxnId="{1A2D206D-406A-4150-9EEA-88B0DE3E9D6F}">
      <dgm:prSet/>
      <dgm:spPr/>
      <dgm:t>
        <a:bodyPr/>
        <a:lstStyle/>
        <a:p>
          <a:endParaRPr lang="ru-RU"/>
        </a:p>
      </dgm:t>
    </dgm:pt>
    <dgm:pt modelId="{75234DC6-43FB-440E-8799-3303FAEE3A92}">
      <dgm:prSet custT="1"/>
      <dgm:spPr/>
      <dgm:t>
        <a:bodyPr/>
        <a:lstStyle/>
        <a:p>
          <a:pPr rtl="0"/>
          <a:r>
            <a:rPr lang="ru-RU" sz="1200" dirty="0" smtClean="0"/>
            <a:t>На занятиях по клиническим дисциплинам (т.е. на всех, кроме физкультуры, иностранных языков, философии, истории и т.п.) студенты должны присутствовать </a:t>
          </a:r>
          <a:r>
            <a:rPr lang="ru-RU" sz="1200" b="1" dirty="0" smtClean="0"/>
            <a:t>в белых халатах</a:t>
          </a:r>
          <a:r>
            <a:rPr lang="ru-RU" sz="1200" dirty="0" smtClean="0"/>
            <a:t>;</a:t>
          </a:r>
          <a:endParaRPr lang="ru-RU" sz="1200" dirty="0"/>
        </a:p>
      </dgm:t>
    </dgm:pt>
    <dgm:pt modelId="{0D1D9DBE-B77D-4BCE-8319-B1B5FBFBB87B}" type="parTrans" cxnId="{A16DD5CC-9205-4595-9266-3D4673D9A71B}">
      <dgm:prSet/>
      <dgm:spPr/>
      <dgm:t>
        <a:bodyPr/>
        <a:lstStyle/>
        <a:p>
          <a:endParaRPr lang="ru-RU"/>
        </a:p>
      </dgm:t>
    </dgm:pt>
    <dgm:pt modelId="{D301D3CD-AB3F-4F0C-9837-A1AA6D04DCDB}" type="sibTrans" cxnId="{A16DD5CC-9205-4595-9266-3D4673D9A71B}">
      <dgm:prSet/>
      <dgm:spPr/>
      <dgm:t>
        <a:bodyPr/>
        <a:lstStyle/>
        <a:p>
          <a:endParaRPr lang="ru-RU"/>
        </a:p>
      </dgm:t>
    </dgm:pt>
    <dgm:pt modelId="{7C66E5A1-9C6A-46B0-B33E-58942348BCC1}">
      <dgm:prSet custT="1"/>
      <dgm:spPr/>
      <dgm:t>
        <a:bodyPr/>
        <a:lstStyle/>
        <a:p>
          <a:pPr rtl="0"/>
          <a:r>
            <a:rPr lang="ru-RU" sz="1200" dirty="0" smtClean="0"/>
            <a:t>Студенты на занятиях обязаны </a:t>
          </a:r>
          <a:r>
            <a:rPr lang="ru-RU" sz="1200" b="1" dirty="0" smtClean="0"/>
            <a:t>перевести мобильные телефоны в беззвучный режим </a:t>
          </a:r>
          <a:r>
            <a:rPr lang="ru-RU" sz="1200" dirty="0" smtClean="0"/>
            <a:t>либо отключить, также не допускается SMS общение;</a:t>
          </a:r>
          <a:endParaRPr lang="ru-RU" sz="1200" dirty="0"/>
        </a:p>
      </dgm:t>
    </dgm:pt>
    <dgm:pt modelId="{E3699189-0C81-4911-9E98-6F894C0CDC38}" type="parTrans" cxnId="{E1F13616-3E52-4AB7-AC68-98B5217679AD}">
      <dgm:prSet/>
      <dgm:spPr/>
      <dgm:t>
        <a:bodyPr/>
        <a:lstStyle/>
        <a:p>
          <a:endParaRPr lang="ru-RU"/>
        </a:p>
      </dgm:t>
    </dgm:pt>
    <dgm:pt modelId="{60E7F99F-0905-48B3-9CC5-49012430C0ED}" type="sibTrans" cxnId="{E1F13616-3E52-4AB7-AC68-98B5217679AD}">
      <dgm:prSet/>
      <dgm:spPr/>
      <dgm:t>
        <a:bodyPr/>
        <a:lstStyle/>
        <a:p>
          <a:endParaRPr lang="ru-RU"/>
        </a:p>
      </dgm:t>
    </dgm:pt>
    <dgm:pt modelId="{495F4E11-4B5C-48F3-857D-E882297911EB}">
      <dgm:prSet custT="1"/>
      <dgm:spPr/>
      <dgm:t>
        <a:bodyPr/>
        <a:lstStyle/>
        <a:p>
          <a:pPr rtl="0"/>
          <a:r>
            <a:rPr lang="ru-RU" sz="1200" b="1" dirty="0" smtClean="0"/>
            <a:t>На занятия студенты должны являться вовремя</a:t>
          </a:r>
          <a:r>
            <a:rPr lang="ru-RU" sz="1200" dirty="0" smtClean="0"/>
            <a:t>, если по каким-то причинам студент опаздывает, то ему следует получить разрешение преподавателя войти;</a:t>
          </a:r>
          <a:endParaRPr lang="ru-RU" sz="1200" dirty="0"/>
        </a:p>
      </dgm:t>
    </dgm:pt>
    <dgm:pt modelId="{7D6701B6-AE3F-4B11-A8AF-CC0D65FBD65B}" type="parTrans" cxnId="{620708BD-7E71-4694-B87A-D33C72436F48}">
      <dgm:prSet/>
      <dgm:spPr/>
      <dgm:t>
        <a:bodyPr/>
        <a:lstStyle/>
        <a:p>
          <a:endParaRPr lang="ru-RU"/>
        </a:p>
      </dgm:t>
    </dgm:pt>
    <dgm:pt modelId="{44BA906F-89FF-418C-989D-DDA317BFF4F2}" type="sibTrans" cxnId="{620708BD-7E71-4694-B87A-D33C72436F48}">
      <dgm:prSet/>
      <dgm:spPr/>
      <dgm:t>
        <a:bodyPr/>
        <a:lstStyle/>
        <a:p>
          <a:endParaRPr lang="ru-RU"/>
        </a:p>
      </dgm:t>
    </dgm:pt>
    <dgm:pt modelId="{21076863-5DDB-4B03-8227-ECC4B93A2C05}" type="pres">
      <dgm:prSet presAssocID="{683F4286-B630-4AB0-91FE-D1A51377140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30152A6-A511-489E-BF5D-A30863B79527}" type="pres">
      <dgm:prSet presAssocID="{683F4286-B630-4AB0-91FE-D1A513771404}" presName="Name1" presStyleCnt="0"/>
      <dgm:spPr/>
    </dgm:pt>
    <dgm:pt modelId="{E6052BAC-363F-42D4-B878-3C63C0060EF3}" type="pres">
      <dgm:prSet presAssocID="{683F4286-B630-4AB0-91FE-D1A513771404}" presName="cycle" presStyleCnt="0"/>
      <dgm:spPr/>
    </dgm:pt>
    <dgm:pt modelId="{BB1CEC1B-13B0-4C00-967B-68E3E4765D4A}" type="pres">
      <dgm:prSet presAssocID="{683F4286-B630-4AB0-91FE-D1A513771404}" presName="srcNode" presStyleLbl="node1" presStyleIdx="0" presStyleCnt="7"/>
      <dgm:spPr/>
    </dgm:pt>
    <dgm:pt modelId="{3B7C1CAA-2219-400E-8C48-16433D47630E}" type="pres">
      <dgm:prSet presAssocID="{683F4286-B630-4AB0-91FE-D1A513771404}" presName="conn" presStyleLbl="parChTrans1D2" presStyleIdx="0" presStyleCnt="1"/>
      <dgm:spPr/>
      <dgm:t>
        <a:bodyPr/>
        <a:lstStyle/>
        <a:p>
          <a:endParaRPr lang="ru-RU"/>
        </a:p>
      </dgm:t>
    </dgm:pt>
    <dgm:pt modelId="{D88A6658-FED4-4D04-BF67-E6711F48210E}" type="pres">
      <dgm:prSet presAssocID="{683F4286-B630-4AB0-91FE-D1A513771404}" presName="extraNode" presStyleLbl="node1" presStyleIdx="0" presStyleCnt="7"/>
      <dgm:spPr/>
    </dgm:pt>
    <dgm:pt modelId="{69AD814F-C910-4B7D-8083-5135D128E1C5}" type="pres">
      <dgm:prSet presAssocID="{683F4286-B630-4AB0-91FE-D1A513771404}" presName="dstNode" presStyleLbl="node1" presStyleIdx="0" presStyleCnt="7"/>
      <dgm:spPr/>
    </dgm:pt>
    <dgm:pt modelId="{561FAB19-5361-484A-A5B4-7D16CDCED18B}" type="pres">
      <dgm:prSet presAssocID="{B2F35634-6690-4446-B777-103414A8ED54}" presName="text_1" presStyleLbl="node1" presStyleIdx="0" presStyleCnt="7" custScaleX="98673" custScaleY="1550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AC06E3-73C8-441B-B8E1-9D6D5D7742D9}" type="pres">
      <dgm:prSet presAssocID="{B2F35634-6690-4446-B777-103414A8ED54}" presName="accent_1" presStyleCnt="0"/>
      <dgm:spPr/>
    </dgm:pt>
    <dgm:pt modelId="{1CC5ECD5-0D4C-4ADD-BCDA-6BA8FE0046CE}" type="pres">
      <dgm:prSet presAssocID="{B2F35634-6690-4446-B777-103414A8ED54}" presName="accentRepeatNode" presStyleLbl="solidFgAcc1" presStyleIdx="0" presStyleCnt="7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0BED18F6-DD86-4980-A849-04B0098B2437}" type="pres">
      <dgm:prSet presAssocID="{ED0E8014-0C30-479F-8F0F-2CA78D29A870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E7524A-CE8A-4E16-9A38-6AC06D48E0B4}" type="pres">
      <dgm:prSet presAssocID="{ED0E8014-0C30-479F-8F0F-2CA78D29A870}" presName="accent_2" presStyleCnt="0"/>
      <dgm:spPr/>
    </dgm:pt>
    <dgm:pt modelId="{C07E0ABC-9679-4EBC-8C41-DE2D354392ED}" type="pres">
      <dgm:prSet presAssocID="{ED0E8014-0C30-479F-8F0F-2CA78D29A870}" presName="accentRepeatNode" presStyleLbl="solidFgAcc1" presStyleIdx="1" presStyleCnt="7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8C764AD8-E7AF-451C-B2BF-0DC77FA4FFB0}" type="pres">
      <dgm:prSet presAssocID="{DD697499-D3EC-4B21-97EF-695B95EAB6E8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6A27E6-EC41-47C1-A7D2-728195CB731E}" type="pres">
      <dgm:prSet presAssocID="{DD697499-D3EC-4B21-97EF-695B95EAB6E8}" presName="accent_3" presStyleCnt="0"/>
      <dgm:spPr/>
    </dgm:pt>
    <dgm:pt modelId="{2B4F0287-7087-4CC5-8B2F-77125A7F1283}" type="pres">
      <dgm:prSet presAssocID="{DD697499-D3EC-4B21-97EF-695B95EAB6E8}" presName="accentRepeatNode" presStyleLbl="solidFgAcc1" presStyleIdx="2" presStyleCnt="7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11368B32-9E77-418D-8CEF-0831B971511E}" type="pres">
      <dgm:prSet presAssocID="{60AB8A2D-9A3B-482C-8859-E2996B20A88B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D713D7-DB91-4B38-B52C-C406C708D9FA}" type="pres">
      <dgm:prSet presAssocID="{60AB8A2D-9A3B-482C-8859-E2996B20A88B}" presName="accent_4" presStyleCnt="0"/>
      <dgm:spPr/>
    </dgm:pt>
    <dgm:pt modelId="{A3DC9236-6F77-485A-B414-BB6C0EE77A8F}" type="pres">
      <dgm:prSet presAssocID="{60AB8A2D-9A3B-482C-8859-E2996B20A88B}" presName="accentRepeatNode" presStyleLbl="solidFgAcc1" presStyleIdx="3" presStyleCnt="7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2AED1B3A-B460-47D0-9080-DFD7F8A24920}" type="pres">
      <dgm:prSet presAssocID="{75234DC6-43FB-440E-8799-3303FAEE3A92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2E50A7-64D6-4A18-9ECE-90668EB9A236}" type="pres">
      <dgm:prSet presAssocID="{75234DC6-43FB-440E-8799-3303FAEE3A92}" presName="accent_5" presStyleCnt="0"/>
      <dgm:spPr/>
    </dgm:pt>
    <dgm:pt modelId="{F689AC35-2189-4668-9A10-C4247AFBBBC5}" type="pres">
      <dgm:prSet presAssocID="{75234DC6-43FB-440E-8799-3303FAEE3A92}" presName="accentRepeatNode" presStyleLbl="solidFgAcc1" presStyleIdx="4" presStyleCnt="7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433CBBC1-E818-44EF-9E2F-2D0DFAF5EC1B}" type="pres">
      <dgm:prSet presAssocID="{7C66E5A1-9C6A-46B0-B33E-58942348BCC1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180578-17F5-48A7-BC25-31FA7D4F7B76}" type="pres">
      <dgm:prSet presAssocID="{7C66E5A1-9C6A-46B0-B33E-58942348BCC1}" presName="accent_6" presStyleCnt="0"/>
      <dgm:spPr/>
    </dgm:pt>
    <dgm:pt modelId="{9BCC93B1-C96F-4BD2-AB73-84BA8DD7F7A7}" type="pres">
      <dgm:prSet presAssocID="{7C66E5A1-9C6A-46B0-B33E-58942348BCC1}" presName="accentRepeatNode" presStyleLbl="solidFgAcc1" presStyleIdx="5" presStyleCnt="7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A3B7DDB0-FF50-4538-AB0B-79FDD5794BC7}" type="pres">
      <dgm:prSet presAssocID="{495F4E11-4B5C-48F3-857D-E882297911EB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3DB1F7-B480-4383-ADAF-DED5FC55E86D}" type="pres">
      <dgm:prSet presAssocID="{495F4E11-4B5C-48F3-857D-E882297911EB}" presName="accent_7" presStyleCnt="0"/>
      <dgm:spPr/>
    </dgm:pt>
    <dgm:pt modelId="{4929D1AE-9390-4DE1-8F9F-C3E773219022}" type="pres">
      <dgm:prSet presAssocID="{495F4E11-4B5C-48F3-857D-E882297911EB}" presName="accentRepeatNode" presStyleLbl="solidFgAcc1" presStyleIdx="6" presStyleCnt="7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</dgm:ptLst>
  <dgm:cxnLst>
    <dgm:cxn modelId="{A16DD5CC-9205-4595-9266-3D4673D9A71B}" srcId="{683F4286-B630-4AB0-91FE-D1A513771404}" destId="{75234DC6-43FB-440E-8799-3303FAEE3A92}" srcOrd="4" destOrd="0" parTransId="{0D1D9DBE-B77D-4BCE-8319-B1B5FBFBB87B}" sibTransId="{D301D3CD-AB3F-4F0C-9837-A1AA6D04DCDB}"/>
    <dgm:cxn modelId="{F328670E-6981-420E-8BB2-0ADEF619C305}" srcId="{683F4286-B630-4AB0-91FE-D1A513771404}" destId="{DD697499-D3EC-4B21-97EF-695B95EAB6E8}" srcOrd="2" destOrd="0" parTransId="{B4AD3026-E694-416A-B414-645367BBA403}" sibTransId="{8665E183-A597-49C5-9CB1-6C54391A7E68}"/>
    <dgm:cxn modelId="{E7B39EF8-4E4A-4172-928A-F9D25F9F03DF}" type="presOf" srcId="{DD697499-D3EC-4B21-97EF-695B95EAB6E8}" destId="{8C764AD8-E7AF-451C-B2BF-0DC77FA4FFB0}" srcOrd="0" destOrd="0" presId="urn:microsoft.com/office/officeart/2008/layout/VerticalCurvedList"/>
    <dgm:cxn modelId="{3222A85D-2B06-4D2F-9BA4-EDBDDC06D0A4}" type="presOf" srcId="{7C66E5A1-9C6A-46B0-B33E-58942348BCC1}" destId="{433CBBC1-E818-44EF-9E2F-2D0DFAF5EC1B}" srcOrd="0" destOrd="0" presId="urn:microsoft.com/office/officeart/2008/layout/VerticalCurvedList"/>
    <dgm:cxn modelId="{303784B5-6460-48F2-B44D-E1B507F3D62F}" type="presOf" srcId="{75234DC6-43FB-440E-8799-3303FAEE3A92}" destId="{2AED1B3A-B460-47D0-9080-DFD7F8A24920}" srcOrd="0" destOrd="0" presId="urn:microsoft.com/office/officeart/2008/layout/VerticalCurvedList"/>
    <dgm:cxn modelId="{2ECF991E-A23A-400F-B3C8-9299116385CC}" srcId="{683F4286-B630-4AB0-91FE-D1A513771404}" destId="{B2F35634-6690-4446-B777-103414A8ED54}" srcOrd="0" destOrd="0" parTransId="{D143511B-29A2-47F0-AA0B-A14C3C5F01A8}" sibTransId="{3550E18C-F849-45D3-B899-03F08EA78702}"/>
    <dgm:cxn modelId="{CCFE1749-C86B-4D04-A7A5-2E16674B6CF0}" srcId="{683F4286-B630-4AB0-91FE-D1A513771404}" destId="{ED0E8014-0C30-479F-8F0F-2CA78D29A870}" srcOrd="1" destOrd="0" parTransId="{2343F325-3C81-41D5-9C2B-31D7719E4CC2}" sibTransId="{F98AEDEB-8BCB-4D7A-B552-02A3B773AEEB}"/>
    <dgm:cxn modelId="{DA3098C2-2A7F-4166-901A-C079AE4CC450}" type="presOf" srcId="{B2F35634-6690-4446-B777-103414A8ED54}" destId="{561FAB19-5361-484A-A5B4-7D16CDCED18B}" srcOrd="0" destOrd="0" presId="urn:microsoft.com/office/officeart/2008/layout/VerticalCurvedList"/>
    <dgm:cxn modelId="{1A2D206D-406A-4150-9EEA-88B0DE3E9D6F}" srcId="{683F4286-B630-4AB0-91FE-D1A513771404}" destId="{60AB8A2D-9A3B-482C-8859-E2996B20A88B}" srcOrd="3" destOrd="0" parTransId="{976549CF-35DB-4181-AB75-EDFDC4CA1030}" sibTransId="{32E24A99-EBEF-4A6A-B98A-7601AD1BFBE8}"/>
    <dgm:cxn modelId="{1EAEBB6D-A2CA-49F8-84EC-28140C5BF6E7}" type="presOf" srcId="{495F4E11-4B5C-48F3-857D-E882297911EB}" destId="{A3B7DDB0-FF50-4538-AB0B-79FDD5794BC7}" srcOrd="0" destOrd="0" presId="urn:microsoft.com/office/officeart/2008/layout/VerticalCurvedList"/>
    <dgm:cxn modelId="{620708BD-7E71-4694-B87A-D33C72436F48}" srcId="{683F4286-B630-4AB0-91FE-D1A513771404}" destId="{495F4E11-4B5C-48F3-857D-E882297911EB}" srcOrd="6" destOrd="0" parTransId="{7D6701B6-AE3F-4B11-A8AF-CC0D65FBD65B}" sibTransId="{44BA906F-89FF-418C-989D-DDA317BFF4F2}"/>
    <dgm:cxn modelId="{5979D446-516A-4D9D-A5EC-A3FD6D3DC32E}" type="presOf" srcId="{3550E18C-F849-45D3-B899-03F08EA78702}" destId="{3B7C1CAA-2219-400E-8C48-16433D47630E}" srcOrd="0" destOrd="0" presId="urn:microsoft.com/office/officeart/2008/layout/VerticalCurvedList"/>
    <dgm:cxn modelId="{E55BD69B-2D34-42C7-B51B-2E45497A5F07}" type="presOf" srcId="{60AB8A2D-9A3B-482C-8859-E2996B20A88B}" destId="{11368B32-9E77-418D-8CEF-0831B971511E}" srcOrd="0" destOrd="0" presId="urn:microsoft.com/office/officeart/2008/layout/VerticalCurvedList"/>
    <dgm:cxn modelId="{E1F13616-3E52-4AB7-AC68-98B5217679AD}" srcId="{683F4286-B630-4AB0-91FE-D1A513771404}" destId="{7C66E5A1-9C6A-46B0-B33E-58942348BCC1}" srcOrd="5" destOrd="0" parTransId="{E3699189-0C81-4911-9E98-6F894C0CDC38}" sibTransId="{60E7F99F-0905-48B3-9CC5-49012430C0ED}"/>
    <dgm:cxn modelId="{93BA090A-44FC-48D4-BB45-481905603BBE}" type="presOf" srcId="{ED0E8014-0C30-479F-8F0F-2CA78D29A870}" destId="{0BED18F6-DD86-4980-A849-04B0098B2437}" srcOrd="0" destOrd="0" presId="urn:microsoft.com/office/officeart/2008/layout/VerticalCurvedList"/>
    <dgm:cxn modelId="{4976FB60-EC04-48F7-A4AE-1433A51EA34E}" type="presOf" srcId="{683F4286-B630-4AB0-91FE-D1A513771404}" destId="{21076863-5DDB-4B03-8227-ECC4B93A2C05}" srcOrd="0" destOrd="0" presId="urn:microsoft.com/office/officeart/2008/layout/VerticalCurvedList"/>
    <dgm:cxn modelId="{2B90943A-628D-497C-9B87-35D61F64A199}" type="presParOf" srcId="{21076863-5DDB-4B03-8227-ECC4B93A2C05}" destId="{F30152A6-A511-489E-BF5D-A30863B79527}" srcOrd="0" destOrd="0" presId="urn:microsoft.com/office/officeart/2008/layout/VerticalCurvedList"/>
    <dgm:cxn modelId="{1965C0E9-D36F-41CB-977A-C33ABF409644}" type="presParOf" srcId="{F30152A6-A511-489E-BF5D-A30863B79527}" destId="{E6052BAC-363F-42D4-B878-3C63C0060EF3}" srcOrd="0" destOrd="0" presId="urn:microsoft.com/office/officeart/2008/layout/VerticalCurvedList"/>
    <dgm:cxn modelId="{12F2C513-A817-4088-8140-A24E9BA646D0}" type="presParOf" srcId="{E6052BAC-363F-42D4-B878-3C63C0060EF3}" destId="{BB1CEC1B-13B0-4C00-967B-68E3E4765D4A}" srcOrd="0" destOrd="0" presId="urn:microsoft.com/office/officeart/2008/layout/VerticalCurvedList"/>
    <dgm:cxn modelId="{8C0404F2-AC32-4B77-BBF1-3DE58C03D2F2}" type="presParOf" srcId="{E6052BAC-363F-42D4-B878-3C63C0060EF3}" destId="{3B7C1CAA-2219-400E-8C48-16433D47630E}" srcOrd="1" destOrd="0" presId="urn:microsoft.com/office/officeart/2008/layout/VerticalCurvedList"/>
    <dgm:cxn modelId="{2ABB41E4-E7F3-4180-BBCD-E745C42DB175}" type="presParOf" srcId="{E6052BAC-363F-42D4-B878-3C63C0060EF3}" destId="{D88A6658-FED4-4D04-BF67-E6711F48210E}" srcOrd="2" destOrd="0" presId="urn:microsoft.com/office/officeart/2008/layout/VerticalCurvedList"/>
    <dgm:cxn modelId="{54CE3323-097D-40CE-9E8F-1D510D1C7B85}" type="presParOf" srcId="{E6052BAC-363F-42D4-B878-3C63C0060EF3}" destId="{69AD814F-C910-4B7D-8083-5135D128E1C5}" srcOrd="3" destOrd="0" presId="urn:microsoft.com/office/officeart/2008/layout/VerticalCurvedList"/>
    <dgm:cxn modelId="{0D74A1BF-FC52-4C4A-86EA-AC0B5AA89985}" type="presParOf" srcId="{F30152A6-A511-489E-BF5D-A30863B79527}" destId="{561FAB19-5361-484A-A5B4-7D16CDCED18B}" srcOrd="1" destOrd="0" presId="urn:microsoft.com/office/officeart/2008/layout/VerticalCurvedList"/>
    <dgm:cxn modelId="{ED4C8322-87A2-4039-8044-1C9F591DD5B3}" type="presParOf" srcId="{F30152A6-A511-489E-BF5D-A30863B79527}" destId="{68AC06E3-73C8-441B-B8E1-9D6D5D7742D9}" srcOrd="2" destOrd="0" presId="urn:microsoft.com/office/officeart/2008/layout/VerticalCurvedList"/>
    <dgm:cxn modelId="{7EC9717A-9520-46B2-879A-CFCFCBA4F435}" type="presParOf" srcId="{68AC06E3-73C8-441B-B8E1-9D6D5D7742D9}" destId="{1CC5ECD5-0D4C-4ADD-BCDA-6BA8FE0046CE}" srcOrd="0" destOrd="0" presId="urn:microsoft.com/office/officeart/2008/layout/VerticalCurvedList"/>
    <dgm:cxn modelId="{2A5A58A9-532F-4704-BC93-5B2B441B1799}" type="presParOf" srcId="{F30152A6-A511-489E-BF5D-A30863B79527}" destId="{0BED18F6-DD86-4980-A849-04B0098B2437}" srcOrd="3" destOrd="0" presId="urn:microsoft.com/office/officeart/2008/layout/VerticalCurvedList"/>
    <dgm:cxn modelId="{D90CFE2C-5B41-4C40-A0F9-F73F281EB222}" type="presParOf" srcId="{F30152A6-A511-489E-BF5D-A30863B79527}" destId="{17E7524A-CE8A-4E16-9A38-6AC06D48E0B4}" srcOrd="4" destOrd="0" presId="urn:microsoft.com/office/officeart/2008/layout/VerticalCurvedList"/>
    <dgm:cxn modelId="{616E6F1D-1242-42C4-99E3-22674F21E814}" type="presParOf" srcId="{17E7524A-CE8A-4E16-9A38-6AC06D48E0B4}" destId="{C07E0ABC-9679-4EBC-8C41-DE2D354392ED}" srcOrd="0" destOrd="0" presId="urn:microsoft.com/office/officeart/2008/layout/VerticalCurvedList"/>
    <dgm:cxn modelId="{A26880A8-FA16-42C1-94B7-6FDAC5E80A73}" type="presParOf" srcId="{F30152A6-A511-489E-BF5D-A30863B79527}" destId="{8C764AD8-E7AF-451C-B2BF-0DC77FA4FFB0}" srcOrd="5" destOrd="0" presId="urn:microsoft.com/office/officeart/2008/layout/VerticalCurvedList"/>
    <dgm:cxn modelId="{6CC95239-FA01-4440-89B4-3DE984C8340C}" type="presParOf" srcId="{F30152A6-A511-489E-BF5D-A30863B79527}" destId="{506A27E6-EC41-47C1-A7D2-728195CB731E}" srcOrd="6" destOrd="0" presId="urn:microsoft.com/office/officeart/2008/layout/VerticalCurvedList"/>
    <dgm:cxn modelId="{43D3D63A-E1A3-4ED4-8726-994535549204}" type="presParOf" srcId="{506A27E6-EC41-47C1-A7D2-728195CB731E}" destId="{2B4F0287-7087-4CC5-8B2F-77125A7F1283}" srcOrd="0" destOrd="0" presId="urn:microsoft.com/office/officeart/2008/layout/VerticalCurvedList"/>
    <dgm:cxn modelId="{CC095664-D57C-4C9C-AB24-7ECA0257901A}" type="presParOf" srcId="{F30152A6-A511-489E-BF5D-A30863B79527}" destId="{11368B32-9E77-418D-8CEF-0831B971511E}" srcOrd="7" destOrd="0" presId="urn:microsoft.com/office/officeart/2008/layout/VerticalCurvedList"/>
    <dgm:cxn modelId="{E92F5149-812B-41FF-AFA6-DFF402F18242}" type="presParOf" srcId="{F30152A6-A511-489E-BF5D-A30863B79527}" destId="{10D713D7-DB91-4B38-B52C-C406C708D9FA}" srcOrd="8" destOrd="0" presId="urn:microsoft.com/office/officeart/2008/layout/VerticalCurvedList"/>
    <dgm:cxn modelId="{939842E1-94D8-4B62-B9AE-53D58CBB3B4C}" type="presParOf" srcId="{10D713D7-DB91-4B38-B52C-C406C708D9FA}" destId="{A3DC9236-6F77-485A-B414-BB6C0EE77A8F}" srcOrd="0" destOrd="0" presId="urn:microsoft.com/office/officeart/2008/layout/VerticalCurvedList"/>
    <dgm:cxn modelId="{7BD95C5F-5F9C-42B9-87AD-C079829F499C}" type="presParOf" srcId="{F30152A6-A511-489E-BF5D-A30863B79527}" destId="{2AED1B3A-B460-47D0-9080-DFD7F8A24920}" srcOrd="9" destOrd="0" presId="urn:microsoft.com/office/officeart/2008/layout/VerticalCurvedList"/>
    <dgm:cxn modelId="{2425D5D8-4BF9-4E52-8C31-9F69892AF138}" type="presParOf" srcId="{F30152A6-A511-489E-BF5D-A30863B79527}" destId="{D02E50A7-64D6-4A18-9ECE-90668EB9A236}" srcOrd="10" destOrd="0" presId="urn:microsoft.com/office/officeart/2008/layout/VerticalCurvedList"/>
    <dgm:cxn modelId="{FA3A4EE5-70C3-46BC-ABFF-AD87200C2AD5}" type="presParOf" srcId="{D02E50A7-64D6-4A18-9ECE-90668EB9A236}" destId="{F689AC35-2189-4668-9A10-C4247AFBBBC5}" srcOrd="0" destOrd="0" presId="urn:microsoft.com/office/officeart/2008/layout/VerticalCurvedList"/>
    <dgm:cxn modelId="{D510FBEE-AE41-47A5-ACDE-B30BCAD23A96}" type="presParOf" srcId="{F30152A6-A511-489E-BF5D-A30863B79527}" destId="{433CBBC1-E818-44EF-9E2F-2D0DFAF5EC1B}" srcOrd="11" destOrd="0" presId="urn:microsoft.com/office/officeart/2008/layout/VerticalCurvedList"/>
    <dgm:cxn modelId="{F8D84679-38B5-46DC-A1A6-7BD96951A115}" type="presParOf" srcId="{F30152A6-A511-489E-BF5D-A30863B79527}" destId="{A9180578-17F5-48A7-BC25-31FA7D4F7B76}" srcOrd="12" destOrd="0" presId="urn:microsoft.com/office/officeart/2008/layout/VerticalCurvedList"/>
    <dgm:cxn modelId="{544FF9A7-BCCB-4D01-A072-B2FEA36125B8}" type="presParOf" srcId="{A9180578-17F5-48A7-BC25-31FA7D4F7B76}" destId="{9BCC93B1-C96F-4BD2-AB73-84BA8DD7F7A7}" srcOrd="0" destOrd="0" presId="urn:microsoft.com/office/officeart/2008/layout/VerticalCurvedList"/>
    <dgm:cxn modelId="{D2E34243-2474-4904-82CF-CB33553EA9F8}" type="presParOf" srcId="{F30152A6-A511-489E-BF5D-A30863B79527}" destId="{A3B7DDB0-FF50-4538-AB0B-79FDD5794BC7}" srcOrd="13" destOrd="0" presId="urn:microsoft.com/office/officeart/2008/layout/VerticalCurvedList"/>
    <dgm:cxn modelId="{7BA75E20-8495-4789-A0FE-B7688E88AE29}" type="presParOf" srcId="{F30152A6-A511-489E-BF5D-A30863B79527}" destId="{B83DB1F7-B480-4383-ADAF-DED5FC55E86D}" srcOrd="14" destOrd="0" presId="urn:microsoft.com/office/officeart/2008/layout/VerticalCurvedList"/>
    <dgm:cxn modelId="{11BB76BF-81BE-466F-B46B-718E651F8887}" type="presParOf" srcId="{B83DB1F7-B480-4383-ADAF-DED5FC55E86D}" destId="{4929D1AE-9390-4DE1-8F9F-C3E773219022}" srcOrd="0" destOrd="0" presId="urn:microsoft.com/office/officeart/2008/layout/VerticalCurvedList"/>
  </dgm:cxnLst>
  <dgm:bg/>
  <dgm:whole>
    <a:ln>
      <a:solidFill>
        <a:schemeClr val="accent2">
          <a:lumMod val="40000"/>
          <a:lumOff val="60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4BCDD49-B4DC-41FB-9621-B0E71B6463E1}" type="doc">
      <dgm:prSet loTypeId="urn:microsoft.com/office/officeart/2008/layout/VerticalCurvedList" loCatId="list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EC531A4C-12C9-43AD-8D6E-B4A9688134DC}">
      <dgm:prSet custT="1"/>
      <dgm:spPr/>
      <dgm:t>
        <a:bodyPr/>
        <a:lstStyle/>
        <a:p>
          <a:pPr rtl="0"/>
          <a:r>
            <a:rPr lang="ru-RU" sz="1200" dirty="0" smtClean="0"/>
            <a:t>Если на занятие опаздывает преподаватель, </a:t>
          </a:r>
          <a:r>
            <a:rPr lang="ru-RU" sz="1200" b="1" dirty="0" smtClean="0"/>
            <a:t>студенты обязаны ждать его 15 минут</a:t>
          </a:r>
          <a:r>
            <a:rPr lang="ru-RU" sz="1200" dirty="0" smtClean="0"/>
            <a:t>. Если за это время преподаватель не подошел и студенты не получили о нем никакой информации, они имеют право уйти и это не будет считаться прогулом. </a:t>
          </a:r>
          <a:r>
            <a:rPr lang="ru-RU" sz="1200" b="1" dirty="0" smtClean="0"/>
            <a:t>Если же студенты предупреждены, что преподаватель задерживается, они должны его дождаться</a:t>
          </a:r>
          <a:r>
            <a:rPr lang="ru-RU" sz="1200" dirty="0" smtClean="0"/>
            <a:t>;</a:t>
          </a:r>
          <a:endParaRPr lang="ru-RU" sz="1200" dirty="0"/>
        </a:p>
      </dgm:t>
    </dgm:pt>
    <dgm:pt modelId="{1B9DFC47-880D-44E8-8DB5-082DEDD1164E}" type="parTrans" cxnId="{3103134C-06EF-4345-9D15-093D4FE76A24}">
      <dgm:prSet/>
      <dgm:spPr/>
      <dgm:t>
        <a:bodyPr/>
        <a:lstStyle/>
        <a:p>
          <a:endParaRPr lang="ru-RU"/>
        </a:p>
      </dgm:t>
    </dgm:pt>
    <dgm:pt modelId="{22357C1C-4010-492C-B58D-52B6D28A1237}" type="sibTrans" cxnId="{3103134C-06EF-4345-9D15-093D4FE76A24}">
      <dgm:prSet/>
      <dgm:spPr/>
      <dgm:t>
        <a:bodyPr/>
        <a:lstStyle/>
        <a:p>
          <a:endParaRPr lang="ru-RU"/>
        </a:p>
      </dgm:t>
    </dgm:pt>
    <dgm:pt modelId="{0A9302F4-40CD-45D5-A29F-8A0CDA8E8057}">
      <dgm:prSet custT="1"/>
      <dgm:spPr/>
      <dgm:t>
        <a:bodyPr/>
        <a:lstStyle/>
        <a:p>
          <a:pPr rtl="0"/>
          <a:r>
            <a:rPr lang="ru-RU" sz="1200" dirty="0" smtClean="0"/>
            <a:t>Студенты должны приходить на занятия </a:t>
          </a:r>
          <a:r>
            <a:rPr lang="ru-RU" sz="1200" b="1" dirty="0" smtClean="0"/>
            <a:t>подготовленными</a:t>
          </a:r>
          <a:r>
            <a:rPr lang="ru-RU" sz="1200" dirty="0" smtClean="0"/>
            <a:t>;</a:t>
          </a:r>
          <a:endParaRPr lang="ru-RU" sz="1200" dirty="0"/>
        </a:p>
      </dgm:t>
    </dgm:pt>
    <dgm:pt modelId="{A531FE50-9E1C-4DC9-8EA5-7AF776E139F9}" type="parTrans" cxnId="{2A13222A-33F4-41C5-9E0E-947E78D8AAA3}">
      <dgm:prSet/>
      <dgm:spPr/>
      <dgm:t>
        <a:bodyPr/>
        <a:lstStyle/>
        <a:p>
          <a:endParaRPr lang="ru-RU"/>
        </a:p>
      </dgm:t>
    </dgm:pt>
    <dgm:pt modelId="{7B07EE10-53A6-4022-8A4C-FD3135B3E8A6}" type="sibTrans" cxnId="{2A13222A-33F4-41C5-9E0E-947E78D8AAA3}">
      <dgm:prSet/>
      <dgm:spPr/>
      <dgm:t>
        <a:bodyPr/>
        <a:lstStyle/>
        <a:p>
          <a:endParaRPr lang="ru-RU"/>
        </a:p>
      </dgm:t>
    </dgm:pt>
    <dgm:pt modelId="{1E670DD1-540E-4022-9045-65C009E6BEC4}">
      <dgm:prSet custT="1"/>
      <dgm:spPr/>
      <dgm:t>
        <a:bodyPr/>
        <a:lstStyle/>
        <a:p>
          <a:pPr rtl="0"/>
          <a:r>
            <a:rPr lang="ru-RU" sz="1200" b="1" dirty="0" smtClean="0"/>
            <a:t>Преподаватели вправе удалить студента </a:t>
          </a:r>
          <a:r>
            <a:rPr lang="ru-RU" sz="1200" dirty="0" smtClean="0"/>
            <a:t>с занятия за любое нарушение дисциплины;</a:t>
          </a:r>
          <a:endParaRPr lang="ru-RU" sz="1200" dirty="0"/>
        </a:p>
      </dgm:t>
    </dgm:pt>
    <dgm:pt modelId="{3E70F70C-6FBA-4D86-8C90-C5E9F167B36C}" type="parTrans" cxnId="{5BDB81FC-37A7-41BE-9A1C-AF4B93DAB0B5}">
      <dgm:prSet/>
      <dgm:spPr/>
      <dgm:t>
        <a:bodyPr/>
        <a:lstStyle/>
        <a:p>
          <a:endParaRPr lang="ru-RU"/>
        </a:p>
      </dgm:t>
    </dgm:pt>
    <dgm:pt modelId="{AC4DE1FD-CF96-41DA-8DF1-E8390D0465A3}" type="sibTrans" cxnId="{5BDB81FC-37A7-41BE-9A1C-AF4B93DAB0B5}">
      <dgm:prSet/>
      <dgm:spPr/>
      <dgm:t>
        <a:bodyPr/>
        <a:lstStyle/>
        <a:p>
          <a:endParaRPr lang="ru-RU"/>
        </a:p>
      </dgm:t>
    </dgm:pt>
    <dgm:pt modelId="{D4BCD0F3-654D-4CB5-8064-0B7B2CEA9645}">
      <dgm:prSet custT="1"/>
      <dgm:spPr/>
      <dgm:t>
        <a:bodyPr/>
        <a:lstStyle/>
        <a:p>
          <a:pPr rtl="0"/>
          <a:r>
            <a:rPr lang="ru-RU" sz="1200" dirty="0" smtClean="0"/>
            <a:t>Студенты обязаны </a:t>
          </a:r>
          <a:r>
            <a:rPr lang="ru-RU" sz="1200" b="1" dirty="0" smtClean="0"/>
            <a:t>сдавать письменные работы</a:t>
          </a:r>
          <a:r>
            <a:rPr lang="ru-RU" sz="1200" dirty="0" smtClean="0"/>
            <a:t>, оформляя их согласно требованиям преподавателя;</a:t>
          </a:r>
          <a:endParaRPr lang="ru-RU" sz="1200" dirty="0"/>
        </a:p>
      </dgm:t>
    </dgm:pt>
    <dgm:pt modelId="{80D9855A-5A5D-45A8-86CA-3CFE9AEC5E0F}" type="parTrans" cxnId="{B1AF4E3E-9A12-414B-9456-BF3D34ADB881}">
      <dgm:prSet/>
      <dgm:spPr/>
      <dgm:t>
        <a:bodyPr/>
        <a:lstStyle/>
        <a:p>
          <a:endParaRPr lang="ru-RU"/>
        </a:p>
      </dgm:t>
    </dgm:pt>
    <dgm:pt modelId="{769E7E76-01D0-4ACB-BC98-470DBEC3AB96}" type="sibTrans" cxnId="{B1AF4E3E-9A12-414B-9456-BF3D34ADB881}">
      <dgm:prSet/>
      <dgm:spPr/>
      <dgm:t>
        <a:bodyPr/>
        <a:lstStyle/>
        <a:p>
          <a:endParaRPr lang="ru-RU"/>
        </a:p>
      </dgm:t>
    </dgm:pt>
    <dgm:pt modelId="{C1198B4F-E808-4BB4-8879-67A9DFD5D831}">
      <dgm:prSet custT="1"/>
      <dgm:spPr/>
      <dgm:t>
        <a:bodyPr/>
        <a:lstStyle/>
        <a:p>
          <a:pPr rtl="0"/>
          <a:r>
            <a:rPr lang="ru-RU" sz="1200" dirty="0" smtClean="0"/>
            <a:t>Студент имеет право </a:t>
          </a:r>
          <a:r>
            <a:rPr lang="ru-RU" sz="1200" b="1" dirty="0" smtClean="0"/>
            <a:t>на объяснение выставленной преподавателем оценки</a:t>
          </a:r>
          <a:r>
            <a:rPr lang="ru-RU" sz="1200" dirty="0" smtClean="0"/>
            <a:t>;</a:t>
          </a:r>
          <a:endParaRPr lang="ru-RU" sz="1200" dirty="0"/>
        </a:p>
      </dgm:t>
    </dgm:pt>
    <dgm:pt modelId="{8B563003-4B45-4164-8062-FFE632DE739B}" type="parTrans" cxnId="{DB697C9C-EC29-4937-A64F-4F550852675E}">
      <dgm:prSet/>
      <dgm:spPr/>
      <dgm:t>
        <a:bodyPr/>
        <a:lstStyle/>
        <a:p>
          <a:endParaRPr lang="ru-RU"/>
        </a:p>
      </dgm:t>
    </dgm:pt>
    <dgm:pt modelId="{3261BA3E-6735-4937-96C4-0C0367D72A45}" type="sibTrans" cxnId="{DB697C9C-EC29-4937-A64F-4F550852675E}">
      <dgm:prSet/>
      <dgm:spPr/>
      <dgm:t>
        <a:bodyPr/>
        <a:lstStyle/>
        <a:p>
          <a:endParaRPr lang="ru-RU"/>
        </a:p>
      </dgm:t>
    </dgm:pt>
    <dgm:pt modelId="{E861B6EB-C9D9-459E-B3B8-36276869B862}">
      <dgm:prSet custT="1"/>
      <dgm:spPr/>
      <dgm:t>
        <a:bodyPr/>
        <a:lstStyle/>
        <a:p>
          <a:pPr rtl="0"/>
          <a:r>
            <a:rPr lang="ru-RU" sz="1200" dirty="0" smtClean="0"/>
            <a:t>Студент обязан на занятиях выполнять все указания преподавателя, а также прислушиваться к сделанным замечаниям;</a:t>
          </a:r>
          <a:endParaRPr lang="ru-RU" sz="1200" dirty="0"/>
        </a:p>
      </dgm:t>
    </dgm:pt>
    <dgm:pt modelId="{87EB7AE2-B1C8-40AE-B9B5-315000131626}" type="parTrans" cxnId="{FA69286E-4648-448E-AFC9-2D0EA16441AB}">
      <dgm:prSet/>
      <dgm:spPr/>
      <dgm:t>
        <a:bodyPr/>
        <a:lstStyle/>
        <a:p>
          <a:endParaRPr lang="ru-RU"/>
        </a:p>
      </dgm:t>
    </dgm:pt>
    <dgm:pt modelId="{E8FED375-2193-4A1C-A177-D03C35CB03DC}" type="sibTrans" cxnId="{FA69286E-4648-448E-AFC9-2D0EA16441AB}">
      <dgm:prSet/>
      <dgm:spPr/>
      <dgm:t>
        <a:bodyPr/>
        <a:lstStyle/>
        <a:p>
          <a:endParaRPr lang="ru-RU"/>
        </a:p>
      </dgm:t>
    </dgm:pt>
    <dgm:pt modelId="{BDF1F771-EA1F-4708-90A8-FDE49E2CF04E}">
      <dgm:prSet custT="1"/>
      <dgm:spPr/>
      <dgm:t>
        <a:bodyPr/>
        <a:lstStyle/>
        <a:p>
          <a:pPr rtl="0"/>
          <a:r>
            <a:rPr lang="ru-RU" sz="1200" b="1" dirty="0" smtClean="0"/>
            <a:t>Студент не имеет права дерзить преподавателям</a:t>
          </a:r>
          <a:r>
            <a:rPr lang="ru-RU" sz="1200" dirty="0" smtClean="0"/>
            <a:t>, пререкаться во время занятий, вести себя развязно или фамильярно; обсуждать с преподавателем чьи-либо оценки, кроме своих собственных;</a:t>
          </a:r>
          <a:endParaRPr lang="ru-RU" sz="1200" dirty="0"/>
        </a:p>
      </dgm:t>
    </dgm:pt>
    <dgm:pt modelId="{F9A12BEA-6F72-4D7B-9352-FD1F71B73057}" type="parTrans" cxnId="{CF0C8017-B4C1-4992-BC9E-7E8A3680F3E8}">
      <dgm:prSet/>
      <dgm:spPr/>
      <dgm:t>
        <a:bodyPr/>
        <a:lstStyle/>
        <a:p>
          <a:endParaRPr lang="ru-RU"/>
        </a:p>
      </dgm:t>
    </dgm:pt>
    <dgm:pt modelId="{1FBE2964-5208-4853-9CB7-AF19BFFD0BD1}" type="sibTrans" cxnId="{CF0C8017-B4C1-4992-BC9E-7E8A3680F3E8}">
      <dgm:prSet/>
      <dgm:spPr/>
      <dgm:t>
        <a:bodyPr/>
        <a:lstStyle/>
        <a:p>
          <a:endParaRPr lang="ru-RU"/>
        </a:p>
      </dgm:t>
    </dgm:pt>
    <dgm:pt modelId="{ED061EB7-B05E-48FE-99BB-012F34554CDD}" type="pres">
      <dgm:prSet presAssocID="{54BCDD49-B4DC-41FB-9621-B0E71B6463E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9D474FA-3EC9-47CE-85D9-A956CAB85F3D}" type="pres">
      <dgm:prSet presAssocID="{54BCDD49-B4DC-41FB-9621-B0E71B6463E1}" presName="Name1" presStyleCnt="0"/>
      <dgm:spPr/>
    </dgm:pt>
    <dgm:pt modelId="{B4099231-EEC5-464E-98B2-EC898421E628}" type="pres">
      <dgm:prSet presAssocID="{54BCDD49-B4DC-41FB-9621-B0E71B6463E1}" presName="cycle" presStyleCnt="0"/>
      <dgm:spPr/>
    </dgm:pt>
    <dgm:pt modelId="{6E81FC4B-5F18-4A7D-A5D1-835A44828A49}" type="pres">
      <dgm:prSet presAssocID="{54BCDD49-B4DC-41FB-9621-B0E71B6463E1}" presName="srcNode" presStyleLbl="node1" presStyleIdx="0" presStyleCnt="7"/>
      <dgm:spPr/>
    </dgm:pt>
    <dgm:pt modelId="{233C6D4F-02F4-402A-8913-1796BDEB66DC}" type="pres">
      <dgm:prSet presAssocID="{54BCDD49-B4DC-41FB-9621-B0E71B6463E1}" presName="conn" presStyleLbl="parChTrans1D2" presStyleIdx="0" presStyleCnt="1"/>
      <dgm:spPr/>
      <dgm:t>
        <a:bodyPr/>
        <a:lstStyle/>
        <a:p>
          <a:endParaRPr lang="ru-RU"/>
        </a:p>
      </dgm:t>
    </dgm:pt>
    <dgm:pt modelId="{75CB9923-79CB-48A2-9A8C-4AE8E184EB8E}" type="pres">
      <dgm:prSet presAssocID="{54BCDD49-B4DC-41FB-9621-B0E71B6463E1}" presName="extraNode" presStyleLbl="node1" presStyleIdx="0" presStyleCnt="7"/>
      <dgm:spPr/>
    </dgm:pt>
    <dgm:pt modelId="{E832144E-CB67-4AC8-9C14-B262BCBB6B73}" type="pres">
      <dgm:prSet presAssocID="{54BCDD49-B4DC-41FB-9621-B0E71B6463E1}" presName="dstNode" presStyleLbl="node1" presStyleIdx="0" presStyleCnt="7"/>
      <dgm:spPr/>
    </dgm:pt>
    <dgm:pt modelId="{CE768059-AEE9-457A-9B4C-B97C4F64AEBC}" type="pres">
      <dgm:prSet presAssocID="{EC531A4C-12C9-43AD-8D6E-B4A9688134DC}" presName="text_1" presStyleLbl="node1" presStyleIdx="0" presStyleCnt="7" custScaleX="100079" custScaleY="1757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5A1F26-8056-4B52-85DC-31E2F7F09FD9}" type="pres">
      <dgm:prSet presAssocID="{EC531A4C-12C9-43AD-8D6E-B4A9688134DC}" presName="accent_1" presStyleCnt="0"/>
      <dgm:spPr/>
    </dgm:pt>
    <dgm:pt modelId="{3EA579E3-0CC0-4CD5-BBDB-82D0B38FD428}" type="pres">
      <dgm:prSet presAssocID="{EC531A4C-12C9-43AD-8D6E-B4A9688134DC}" presName="accentRepeatNode" presStyleLbl="solidFgAcc1" presStyleIdx="0" presStyleCnt="7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37D31110-4068-4397-B607-6F71FAFCE495}" type="pres">
      <dgm:prSet presAssocID="{0A9302F4-40CD-45D5-A29F-8A0CDA8E8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DCC591-F44E-41B3-BD3C-16F94EB3CE27}" type="pres">
      <dgm:prSet presAssocID="{0A9302F4-40CD-45D5-A29F-8A0CDA8E8057}" presName="accent_2" presStyleCnt="0"/>
      <dgm:spPr/>
    </dgm:pt>
    <dgm:pt modelId="{BFAAFC35-E1E9-49DB-9247-E95A7CF40F09}" type="pres">
      <dgm:prSet presAssocID="{0A9302F4-40CD-45D5-A29F-8A0CDA8E8057}" presName="accentRepeatNode" presStyleLbl="solidFgAcc1" presStyleIdx="1" presStyleCnt="7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18248812-C06A-4848-9D3B-35CC6D6E3B8C}" type="pres">
      <dgm:prSet presAssocID="{1E670DD1-540E-4022-9045-65C009E6BEC4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12C0CB-4653-4663-A708-A8D553D0652E}" type="pres">
      <dgm:prSet presAssocID="{1E670DD1-540E-4022-9045-65C009E6BEC4}" presName="accent_3" presStyleCnt="0"/>
      <dgm:spPr/>
    </dgm:pt>
    <dgm:pt modelId="{2A176A8B-D900-4C35-A872-D0102EF247A3}" type="pres">
      <dgm:prSet presAssocID="{1E670DD1-540E-4022-9045-65C009E6BEC4}" presName="accentRepeatNode" presStyleLbl="solidFgAcc1" presStyleIdx="2" presStyleCnt="7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B18BF0EA-7760-441A-9B11-32522EA1C60F}" type="pres">
      <dgm:prSet presAssocID="{D4BCD0F3-654D-4CB5-8064-0B7B2CEA9645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ED0C29-C351-4A83-827B-5FF813D3D73D}" type="pres">
      <dgm:prSet presAssocID="{D4BCD0F3-654D-4CB5-8064-0B7B2CEA9645}" presName="accent_4" presStyleCnt="0"/>
      <dgm:spPr/>
    </dgm:pt>
    <dgm:pt modelId="{BC9FF762-214B-4D39-BEE8-F5A2BC7A30F8}" type="pres">
      <dgm:prSet presAssocID="{D4BCD0F3-654D-4CB5-8064-0B7B2CEA9645}" presName="accentRepeatNode" presStyleLbl="solidFgAcc1" presStyleIdx="3" presStyleCnt="7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B65EE13B-3C56-4E15-970A-AC140709E386}" type="pres">
      <dgm:prSet presAssocID="{C1198B4F-E808-4BB4-8879-67A9DFD5D831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F7ABA2-30F5-4457-8B63-2A35E36576BB}" type="pres">
      <dgm:prSet presAssocID="{C1198B4F-E808-4BB4-8879-67A9DFD5D831}" presName="accent_5" presStyleCnt="0"/>
      <dgm:spPr/>
    </dgm:pt>
    <dgm:pt modelId="{6EA3683F-8DAB-4F37-976D-7D00466009F7}" type="pres">
      <dgm:prSet presAssocID="{C1198B4F-E808-4BB4-8879-67A9DFD5D831}" presName="accentRepeatNode" presStyleLbl="solidFgAcc1" presStyleIdx="4" presStyleCnt="7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0966F057-D404-40E8-9EA0-68178222CB5B}" type="pres">
      <dgm:prSet presAssocID="{E861B6EB-C9D9-459E-B3B8-36276869B862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658CF0-436F-446F-A893-32FDF952A426}" type="pres">
      <dgm:prSet presAssocID="{E861B6EB-C9D9-459E-B3B8-36276869B862}" presName="accent_6" presStyleCnt="0"/>
      <dgm:spPr/>
    </dgm:pt>
    <dgm:pt modelId="{4C1CF23A-C915-445F-BED5-8DCB4475847A}" type="pres">
      <dgm:prSet presAssocID="{E861B6EB-C9D9-459E-B3B8-36276869B862}" presName="accentRepeatNode" presStyleLbl="solidFgAcc1" presStyleIdx="5" presStyleCnt="7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4D790E5D-B3D9-40CD-A6BB-1C0B6CD58643}" type="pres">
      <dgm:prSet presAssocID="{BDF1F771-EA1F-4708-90A8-FDE49E2CF04E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EC72A3-E229-4B53-A1C1-61DA8C2F6D2A}" type="pres">
      <dgm:prSet presAssocID="{BDF1F771-EA1F-4708-90A8-FDE49E2CF04E}" presName="accent_7" presStyleCnt="0"/>
      <dgm:spPr/>
    </dgm:pt>
    <dgm:pt modelId="{88A7BB8A-EA93-4C4C-9BF2-F4B5FB7582B0}" type="pres">
      <dgm:prSet presAssocID="{BDF1F771-EA1F-4708-90A8-FDE49E2CF04E}" presName="accentRepeatNode" presStyleLbl="solidFgAcc1" presStyleIdx="6" presStyleCnt="7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</dgm:ptLst>
  <dgm:cxnLst>
    <dgm:cxn modelId="{44CFB492-8084-4396-9927-1E4C8C5B9935}" type="presOf" srcId="{E861B6EB-C9D9-459E-B3B8-36276869B862}" destId="{0966F057-D404-40E8-9EA0-68178222CB5B}" srcOrd="0" destOrd="0" presId="urn:microsoft.com/office/officeart/2008/layout/VerticalCurvedList"/>
    <dgm:cxn modelId="{2A13222A-33F4-41C5-9E0E-947E78D8AAA3}" srcId="{54BCDD49-B4DC-41FB-9621-B0E71B6463E1}" destId="{0A9302F4-40CD-45D5-A29F-8A0CDA8E8057}" srcOrd="1" destOrd="0" parTransId="{A531FE50-9E1C-4DC9-8EA5-7AF776E139F9}" sibTransId="{7B07EE10-53A6-4022-8A4C-FD3135B3E8A6}"/>
    <dgm:cxn modelId="{CF0C8017-B4C1-4992-BC9E-7E8A3680F3E8}" srcId="{54BCDD49-B4DC-41FB-9621-B0E71B6463E1}" destId="{BDF1F771-EA1F-4708-90A8-FDE49E2CF04E}" srcOrd="6" destOrd="0" parTransId="{F9A12BEA-6F72-4D7B-9352-FD1F71B73057}" sibTransId="{1FBE2964-5208-4853-9CB7-AF19BFFD0BD1}"/>
    <dgm:cxn modelId="{61F37460-E8CB-4208-BA1C-07F07B2067FE}" type="presOf" srcId="{D4BCD0F3-654D-4CB5-8064-0B7B2CEA9645}" destId="{B18BF0EA-7760-441A-9B11-32522EA1C60F}" srcOrd="0" destOrd="0" presId="urn:microsoft.com/office/officeart/2008/layout/VerticalCurvedList"/>
    <dgm:cxn modelId="{EC7702E8-63DF-4500-8867-87C4C6352843}" type="presOf" srcId="{C1198B4F-E808-4BB4-8879-67A9DFD5D831}" destId="{B65EE13B-3C56-4E15-970A-AC140709E386}" srcOrd="0" destOrd="0" presId="urn:microsoft.com/office/officeart/2008/layout/VerticalCurvedList"/>
    <dgm:cxn modelId="{0FEF2D09-673D-43DB-9ACD-31E3B48BA5A7}" type="presOf" srcId="{22357C1C-4010-492C-B58D-52B6D28A1237}" destId="{233C6D4F-02F4-402A-8913-1796BDEB66DC}" srcOrd="0" destOrd="0" presId="urn:microsoft.com/office/officeart/2008/layout/VerticalCurvedList"/>
    <dgm:cxn modelId="{FA69286E-4648-448E-AFC9-2D0EA16441AB}" srcId="{54BCDD49-B4DC-41FB-9621-B0E71B6463E1}" destId="{E861B6EB-C9D9-459E-B3B8-36276869B862}" srcOrd="5" destOrd="0" parTransId="{87EB7AE2-B1C8-40AE-B9B5-315000131626}" sibTransId="{E8FED375-2193-4A1C-A177-D03C35CB03DC}"/>
    <dgm:cxn modelId="{3103134C-06EF-4345-9D15-093D4FE76A24}" srcId="{54BCDD49-B4DC-41FB-9621-B0E71B6463E1}" destId="{EC531A4C-12C9-43AD-8D6E-B4A9688134DC}" srcOrd="0" destOrd="0" parTransId="{1B9DFC47-880D-44E8-8DB5-082DEDD1164E}" sibTransId="{22357C1C-4010-492C-B58D-52B6D28A1237}"/>
    <dgm:cxn modelId="{EB5C5211-8466-4CA7-8720-8445640F8477}" type="presOf" srcId="{0A9302F4-40CD-45D5-A29F-8A0CDA8E8057}" destId="{37D31110-4068-4397-B607-6F71FAFCE495}" srcOrd="0" destOrd="0" presId="urn:microsoft.com/office/officeart/2008/layout/VerticalCurvedList"/>
    <dgm:cxn modelId="{DB697C9C-EC29-4937-A64F-4F550852675E}" srcId="{54BCDD49-B4DC-41FB-9621-B0E71B6463E1}" destId="{C1198B4F-E808-4BB4-8879-67A9DFD5D831}" srcOrd="4" destOrd="0" parTransId="{8B563003-4B45-4164-8062-FFE632DE739B}" sibTransId="{3261BA3E-6735-4937-96C4-0C0367D72A45}"/>
    <dgm:cxn modelId="{58C15503-3CF8-41E7-A6FA-3691540C818F}" type="presOf" srcId="{54BCDD49-B4DC-41FB-9621-B0E71B6463E1}" destId="{ED061EB7-B05E-48FE-99BB-012F34554CDD}" srcOrd="0" destOrd="0" presId="urn:microsoft.com/office/officeart/2008/layout/VerticalCurvedList"/>
    <dgm:cxn modelId="{52383184-C6A5-49E9-9598-074F38BF0FFD}" type="presOf" srcId="{1E670DD1-540E-4022-9045-65C009E6BEC4}" destId="{18248812-C06A-4848-9D3B-35CC6D6E3B8C}" srcOrd="0" destOrd="0" presId="urn:microsoft.com/office/officeart/2008/layout/VerticalCurvedList"/>
    <dgm:cxn modelId="{5BDB81FC-37A7-41BE-9A1C-AF4B93DAB0B5}" srcId="{54BCDD49-B4DC-41FB-9621-B0E71B6463E1}" destId="{1E670DD1-540E-4022-9045-65C009E6BEC4}" srcOrd="2" destOrd="0" parTransId="{3E70F70C-6FBA-4D86-8C90-C5E9F167B36C}" sibTransId="{AC4DE1FD-CF96-41DA-8DF1-E8390D0465A3}"/>
    <dgm:cxn modelId="{5A1148DE-6B36-4C5F-93D6-D24FC58453AC}" type="presOf" srcId="{EC531A4C-12C9-43AD-8D6E-B4A9688134DC}" destId="{CE768059-AEE9-457A-9B4C-B97C4F64AEBC}" srcOrd="0" destOrd="0" presId="urn:microsoft.com/office/officeart/2008/layout/VerticalCurvedList"/>
    <dgm:cxn modelId="{B1AF4E3E-9A12-414B-9456-BF3D34ADB881}" srcId="{54BCDD49-B4DC-41FB-9621-B0E71B6463E1}" destId="{D4BCD0F3-654D-4CB5-8064-0B7B2CEA9645}" srcOrd="3" destOrd="0" parTransId="{80D9855A-5A5D-45A8-86CA-3CFE9AEC5E0F}" sibTransId="{769E7E76-01D0-4ACB-BC98-470DBEC3AB96}"/>
    <dgm:cxn modelId="{A22417C9-F84A-4140-BD48-C24ED40D67E7}" type="presOf" srcId="{BDF1F771-EA1F-4708-90A8-FDE49E2CF04E}" destId="{4D790E5D-B3D9-40CD-A6BB-1C0B6CD58643}" srcOrd="0" destOrd="0" presId="urn:microsoft.com/office/officeart/2008/layout/VerticalCurvedList"/>
    <dgm:cxn modelId="{5652CFB5-39FC-4B8B-A6FE-86F163D351ED}" type="presParOf" srcId="{ED061EB7-B05E-48FE-99BB-012F34554CDD}" destId="{E9D474FA-3EC9-47CE-85D9-A956CAB85F3D}" srcOrd="0" destOrd="0" presId="urn:microsoft.com/office/officeart/2008/layout/VerticalCurvedList"/>
    <dgm:cxn modelId="{7EA45401-5824-4823-AD76-75FB2258D37C}" type="presParOf" srcId="{E9D474FA-3EC9-47CE-85D9-A956CAB85F3D}" destId="{B4099231-EEC5-464E-98B2-EC898421E628}" srcOrd="0" destOrd="0" presId="urn:microsoft.com/office/officeart/2008/layout/VerticalCurvedList"/>
    <dgm:cxn modelId="{C5818FD7-84DE-420F-B493-F05D87D53BDA}" type="presParOf" srcId="{B4099231-EEC5-464E-98B2-EC898421E628}" destId="{6E81FC4B-5F18-4A7D-A5D1-835A44828A49}" srcOrd="0" destOrd="0" presId="urn:microsoft.com/office/officeart/2008/layout/VerticalCurvedList"/>
    <dgm:cxn modelId="{FCB5DE6E-D27A-4A35-A3F2-F15210E2FD9C}" type="presParOf" srcId="{B4099231-EEC5-464E-98B2-EC898421E628}" destId="{233C6D4F-02F4-402A-8913-1796BDEB66DC}" srcOrd="1" destOrd="0" presId="urn:microsoft.com/office/officeart/2008/layout/VerticalCurvedList"/>
    <dgm:cxn modelId="{3F065382-4A45-405D-B0CB-14197B643C98}" type="presParOf" srcId="{B4099231-EEC5-464E-98B2-EC898421E628}" destId="{75CB9923-79CB-48A2-9A8C-4AE8E184EB8E}" srcOrd="2" destOrd="0" presId="urn:microsoft.com/office/officeart/2008/layout/VerticalCurvedList"/>
    <dgm:cxn modelId="{F1989EDF-1C50-4969-84BA-91A3B7BCE25C}" type="presParOf" srcId="{B4099231-EEC5-464E-98B2-EC898421E628}" destId="{E832144E-CB67-4AC8-9C14-B262BCBB6B73}" srcOrd="3" destOrd="0" presId="urn:microsoft.com/office/officeart/2008/layout/VerticalCurvedList"/>
    <dgm:cxn modelId="{2B8E3410-6B1F-4F6E-94CB-49985F6826E6}" type="presParOf" srcId="{E9D474FA-3EC9-47CE-85D9-A956CAB85F3D}" destId="{CE768059-AEE9-457A-9B4C-B97C4F64AEBC}" srcOrd="1" destOrd="0" presId="urn:microsoft.com/office/officeart/2008/layout/VerticalCurvedList"/>
    <dgm:cxn modelId="{4912DC8D-06F4-434C-A52C-5C2AE872BD0F}" type="presParOf" srcId="{E9D474FA-3EC9-47CE-85D9-A956CAB85F3D}" destId="{535A1F26-8056-4B52-85DC-31E2F7F09FD9}" srcOrd="2" destOrd="0" presId="urn:microsoft.com/office/officeart/2008/layout/VerticalCurvedList"/>
    <dgm:cxn modelId="{80979C82-1520-4AEF-920B-9E884AA0237F}" type="presParOf" srcId="{535A1F26-8056-4B52-85DC-31E2F7F09FD9}" destId="{3EA579E3-0CC0-4CD5-BBDB-82D0B38FD428}" srcOrd="0" destOrd="0" presId="urn:microsoft.com/office/officeart/2008/layout/VerticalCurvedList"/>
    <dgm:cxn modelId="{01A70CF0-602E-49BF-80DF-AD3770EB5603}" type="presParOf" srcId="{E9D474FA-3EC9-47CE-85D9-A956CAB85F3D}" destId="{37D31110-4068-4397-B607-6F71FAFCE495}" srcOrd="3" destOrd="0" presId="urn:microsoft.com/office/officeart/2008/layout/VerticalCurvedList"/>
    <dgm:cxn modelId="{67F95072-1BEE-42D8-8D29-87C74892BE9C}" type="presParOf" srcId="{E9D474FA-3EC9-47CE-85D9-A956CAB85F3D}" destId="{38DCC591-F44E-41B3-BD3C-16F94EB3CE27}" srcOrd="4" destOrd="0" presId="urn:microsoft.com/office/officeart/2008/layout/VerticalCurvedList"/>
    <dgm:cxn modelId="{8F49C4AA-2A1A-462D-9785-107E6DD030CE}" type="presParOf" srcId="{38DCC591-F44E-41B3-BD3C-16F94EB3CE27}" destId="{BFAAFC35-E1E9-49DB-9247-E95A7CF40F09}" srcOrd="0" destOrd="0" presId="urn:microsoft.com/office/officeart/2008/layout/VerticalCurvedList"/>
    <dgm:cxn modelId="{F1A09298-5652-41F6-BD5D-0821DC464B6C}" type="presParOf" srcId="{E9D474FA-3EC9-47CE-85D9-A956CAB85F3D}" destId="{18248812-C06A-4848-9D3B-35CC6D6E3B8C}" srcOrd="5" destOrd="0" presId="urn:microsoft.com/office/officeart/2008/layout/VerticalCurvedList"/>
    <dgm:cxn modelId="{E88910CB-E620-406A-BC62-2376E9B73E6C}" type="presParOf" srcId="{E9D474FA-3EC9-47CE-85D9-A956CAB85F3D}" destId="{B012C0CB-4653-4663-A708-A8D553D0652E}" srcOrd="6" destOrd="0" presId="urn:microsoft.com/office/officeart/2008/layout/VerticalCurvedList"/>
    <dgm:cxn modelId="{781708E2-CED4-4C47-9B90-8DA7B79905B3}" type="presParOf" srcId="{B012C0CB-4653-4663-A708-A8D553D0652E}" destId="{2A176A8B-D900-4C35-A872-D0102EF247A3}" srcOrd="0" destOrd="0" presId="urn:microsoft.com/office/officeart/2008/layout/VerticalCurvedList"/>
    <dgm:cxn modelId="{9EA9033D-3A2D-427D-AD24-A01C715FF790}" type="presParOf" srcId="{E9D474FA-3EC9-47CE-85D9-A956CAB85F3D}" destId="{B18BF0EA-7760-441A-9B11-32522EA1C60F}" srcOrd="7" destOrd="0" presId="urn:microsoft.com/office/officeart/2008/layout/VerticalCurvedList"/>
    <dgm:cxn modelId="{36AE01C6-F562-4391-B203-454B3C776CFA}" type="presParOf" srcId="{E9D474FA-3EC9-47CE-85D9-A956CAB85F3D}" destId="{33ED0C29-C351-4A83-827B-5FF813D3D73D}" srcOrd="8" destOrd="0" presId="urn:microsoft.com/office/officeart/2008/layout/VerticalCurvedList"/>
    <dgm:cxn modelId="{62B87441-CBDE-4B5F-A035-687DEC6AB896}" type="presParOf" srcId="{33ED0C29-C351-4A83-827B-5FF813D3D73D}" destId="{BC9FF762-214B-4D39-BEE8-F5A2BC7A30F8}" srcOrd="0" destOrd="0" presId="urn:microsoft.com/office/officeart/2008/layout/VerticalCurvedList"/>
    <dgm:cxn modelId="{F971EBE5-977E-4268-B359-D009E56BEC08}" type="presParOf" srcId="{E9D474FA-3EC9-47CE-85D9-A956CAB85F3D}" destId="{B65EE13B-3C56-4E15-970A-AC140709E386}" srcOrd="9" destOrd="0" presId="urn:microsoft.com/office/officeart/2008/layout/VerticalCurvedList"/>
    <dgm:cxn modelId="{D43A7D48-B7CA-4D13-9C72-D8DBD2B2DBC6}" type="presParOf" srcId="{E9D474FA-3EC9-47CE-85D9-A956CAB85F3D}" destId="{E6F7ABA2-30F5-4457-8B63-2A35E36576BB}" srcOrd="10" destOrd="0" presId="urn:microsoft.com/office/officeart/2008/layout/VerticalCurvedList"/>
    <dgm:cxn modelId="{9E76728F-E753-4904-B9AC-F3EF2637063C}" type="presParOf" srcId="{E6F7ABA2-30F5-4457-8B63-2A35E36576BB}" destId="{6EA3683F-8DAB-4F37-976D-7D00466009F7}" srcOrd="0" destOrd="0" presId="urn:microsoft.com/office/officeart/2008/layout/VerticalCurvedList"/>
    <dgm:cxn modelId="{3EB986CC-6CDF-47BB-848B-D892C255B82B}" type="presParOf" srcId="{E9D474FA-3EC9-47CE-85D9-A956CAB85F3D}" destId="{0966F057-D404-40E8-9EA0-68178222CB5B}" srcOrd="11" destOrd="0" presId="urn:microsoft.com/office/officeart/2008/layout/VerticalCurvedList"/>
    <dgm:cxn modelId="{495DDC08-ADFD-427F-8F33-7835863DF13E}" type="presParOf" srcId="{E9D474FA-3EC9-47CE-85D9-A956CAB85F3D}" destId="{BA658CF0-436F-446F-A893-32FDF952A426}" srcOrd="12" destOrd="0" presId="urn:microsoft.com/office/officeart/2008/layout/VerticalCurvedList"/>
    <dgm:cxn modelId="{7EC51BC2-61B8-42A2-B950-20EC8988121F}" type="presParOf" srcId="{BA658CF0-436F-446F-A893-32FDF952A426}" destId="{4C1CF23A-C915-445F-BED5-8DCB4475847A}" srcOrd="0" destOrd="0" presId="urn:microsoft.com/office/officeart/2008/layout/VerticalCurvedList"/>
    <dgm:cxn modelId="{D8135C32-BCD8-4D79-A72B-617A680187CB}" type="presParOf" srcId="{E9D474FA-3EC9-47CE-85D9-A956CAB85F3D}" destId="{4D790E5D-B3D9-40CD-A6BB-1C0B6CD58643}" srcOrd="13" destOrd="0" presId="urn:microsoft.com/office/officeart/2008/layout/VerticalCurvedList"/>
    <dgm:cxn modelId="{28820C76-9ECC-475A-A805-3E2C1993E242}" type="presParOf" srcId="{E9D474FA-3EC9-47CE-85D9-A956CAB85F3D}" destId="{83EC72A3-E229-4B53-A1C1-61DA8C2F6D2A}" srcOrd="14" destOrd="0" presId="urn:microsoft.com/office/officeart/2008/layout/VerticalCurvedList"/>
    <dgm:cxn modelId="{0303E42E-A0C4-471A-A961-FDA6C49D2096}" type="presParOf" srcId="{83EC72A3-E229-4B53-A1C1-61DA8C2F6D2A}" destId="{88A7BB8A-EA93-4C4C-9BF2-F4B5FB7582B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FE091F-4F69-48E1-9682-B43DDBCDF94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295EDE4-6153-4909-9758-386D82D57033}">
      <dgm:prSet custT="1"/>
      <dgm:spPr/>
      <dgm:t>
        <a:bodyPr/>
        <a:lstStyle/>
        <a:p>
          <a:pPr rtl="0"/>
          <a:r>
            <a:rPr lang="ru-RU" sz="1800" dirty="0" smtClean="0"/>
            <a:t>именно </a:t>
          </a:r>
          <a:r>
            <a:rPr lang="ru-RU" sz="1800" b="1" dirty="0" smtClean="0"/>
            <a:t>ценности</a:t>
          </a:r>
          <a:r>
            <a:rPr lang="ru-RU" sz="1800" dirty="0" smtClean="0"/>
            <a:t>, определяют культуру ГОУ в целом;</a:t>
          </a:r>
          <a:endParaRPr lang="ru-RU" sz="1800" dirty="0"/>
        </a:p>
      </dgm:t>
    </dgm:pt>
    <dgm:pt modelId="{0D7FC92F-10B3-4798-88E1-C8F7BBBFE9FB}" type="parTrans" cxnId="{37BC4F49-F7CC-40F0-BD20-3E7170CE526C}">
      <dgm:prSet/>
      <dgm:spPr/>
      <dgm:t>
        <a:bodyPr/>
        <a:lstStyle/>
        <a:p>
          <a:endParaRPr lang="ru-RU"/>
        </a:p>
      </dgm:t>
    </dgm:pt>
    <dgm:pt modelId="{C48741B9-06E4-42FC-BB00-C7EA114AD3E5}" type="sibTrans" cxnId="{37BC4F49-F7CC-40F0-BD20-3E7170CE526C}">
      <dgm:prSet/>
      <dgm:spPr/>
      <dgm:t>
        <a:bodyPr/>
        <a:lstStyle/>
        <a:p>
          <a:endParaRPr lang="ru-RU"/>
        </a:p>
      </dgm:t>
    </dgm:pt>
    <dgm:pt modelId="{C6A24DEA-10FE-4150-A105-D839955CA752}">
      <dgm:prSet custT="1"/>
      <dgm:spPr/>
      <dgm:t>
        <a:bodyPr/>
        <a:lstStyle/>
        <a:p>
          <a:pPr rtl="0"/>
          <a:r>
            <a:rPr lang="ru-RU" sz="1800" b="1" dirty="0" smtClean="0"/>
            <a:t>Ценности</a:t>
          </a:r>
          <a:r>
            <a:rPr lang="ru-RU" sz="1800" dirty="0" smtClean="0"/>
            <a:t> определяют и </a:t>
          </a:r>
          <a:r>
            <a:rPr lang="ru-RU" sz="1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стили поведения, и стили общения с коллегами и клиентами, уровень мотивированности, активность и другое</a:t>
          </a:r>
          <a:r>
            <a:rPr lang="ru-RU" sz="1800" dirty="0" smtClean="0"/>
            <a:t>. </a:t>
          </a:r>
          <a:endParaRPr lang="ru-RU" sz="1800" dirty="0"/>
        </a:p>
      </dgm:t>
    </dgm:pt>
    <dgm:pt modelId="{9683C3CA-E4DF-4BA5-82F1-25A4744C0B12}" type="parTrans" cxnId="{0F290B29-820E-41A0-99C1-CAD412B78945}">
      <dgm:prSet/>
      <dgm:spPr/>
      <dgm:t>
        <a:bodyPr/>
        <a:lstStyle/>
        <a:p>
          <a:endParaRPr lang="ru-RU"/>
        </a:p>
      </dgm:t>
    </dgm:pt>
    <dgm:pt modelId="{3B758189-CF82-4705-BFDB-74AEF662FE2C}" type="sibTrans" cxnId="{0F290B29-820E-41A0-99C1-CAD412B78945}">
      <dgm:prSet/>
      <dgm:spPr/>
      <dgm:t>
        <a:bodyPr/>
        <a:lstStyle/>
        <a:p>
          <a:endParaRPr lang="ru-RU"/>
        </a:p>
      </dgm:t>
    </dgm:pt>
    <dgm:pt modelId="{6CD87308-DBB0-40BA-A0AE-A95384B6400B}">
      <dgm:prSet custT="1"/>
      <dgm:spPr/>
      <dgm:t>
        <a:bodyPr/>
        <a:lstStyle/>
        <a:p>
          <a:pPr rtl="0"/>
          <a:r>
            <a:rPr lang="ru-RU" sz="1800" b="1" u="sng" dirty="0" smtClean="0"/>
            <a:t>Нельзя </a:t>
          </a:r>
          <a:r>
            <a:rPr lang="ru-RU" sz="1800" dirty="0" smtClean="0"/>
            <a:t>принимать за корпоративную культуру только </a:t>
          </a:r>
          <a:r>
            <a:rPr lang="ru-RU" sz="1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набор внешних признаков: униформа, обряды и т.п.</a:t>
          </a:r>
          <a:endParaRPr lang="ru-RU" sz="1800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D36270-FFD6-46CC-ABB3-38E1268F62BD}" type="parTrans" cxnId="{DCC7F5BC-871C-4D0A-B60E-C13B7D1B0089}">
      <dgm:prSet/>
      <dgm:spPr/>
      <dgm:t>
        <a:bodyPr/>
        <a:lstStyle/>
        <a:p>
          <a:endParaRPr lang="ru-RU"/>
        </a:p>
      </dgm:t>
    </dgm:pt>
    <dgm:pt modelId="{C81245F2-4A31-4D98-9CAC-898BBA10B2E8}" type="sibTrans" cxnId="{DCC7F5BC-871C-4D0A-B60E-C13B7D1B0089}">
      <dgm:prSet/>
      <dgm:spPr/>
      <dgm:t>
        <a:bodyPr/>
        <a:lstStyle/>
        <a:p>
          <a:endParaRPr lang="ru-RU"/>
        </a:p>
      </dgm:t>
    </dgm:pt>
    <dgm:pt modelId="{230809A2-6E79-4682-B501-586C180C803E}" type="pres">
      <dgm:prSet presAssocID="{7BFE091F-4F69-48E1-9682-B43DDBCDF94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0BD1F8-F608-4FAC-88F6-4383BF6A14B3}" type="pres">
      <dgm:prSet presAssocID="{6295EDE4-6153-4909-9758-386D82D57033}" presName="composite" presStyleCnt="0"/>
      <dgm:spPr/>
    </dgm:pt>
    <dgm:pt modelId="{61E51574-76BC-45D4-98B7-D91A70B80968}" type="pres">
      <dgm:prSet presAssocID="{6295EDE4-6153-4909-9758-386D82D57033}" presName="imgShp" presStyleLbl="fgImgPlace1" presStyleIdx="0" presStyleCnt="3" custScaleX="134683" custScaleY="12717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5B309D7-D2BA-48DD-896C-10EDE627E1A8}" type="pres">
      <dgm:prSet presAssocID="{6295EDE4-6153-4909-9758-386D82D57033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DD7F99-8CAB-4333-9848-8381343B4554}" type="pres">
      <dgm:prSet presAssocID="{C48741B9-06E4-42FC-BB00-C7EA114AD3E5}" presName="spacing" presStyleCnt="0"/>
      <dgm:spPr/>
    </dgm:pt>
    <dgm:pt modelId="{59CDC709-556B-4C07-8381-C220ECC22EB5}" type="pres">
      <dgm:prSet presAssocID="{C6A24DEA-10FE-4150-A105-D839955CA752}" presName="composite" presStyleCnt="0"/>
      <dgm:spPr/>
    </dgm:pt>
    <dgm:pt modelId="{81FE3274-6FB5-4B90-A7E3-FEB115539747}" type="pres">
      <dgm:prSet presAssocID="{C6A24DEA-10FE-4150-A105-D839955CA752}" presName="imgShp" presStyleLbl="fgImgPlace1" presStyleIdx="1" presStyleCnt="3" custScaleX="132609" custScaleY="12286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8299373-8F30-4823-962A-0C2F496907B8}" type="pres">
      <dgm:prSet presAssocID="{C6A24DEA-10FE-4150-A105-D839955CA752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4E6682-8DA0-4BCD-9B13-FE30D28A9952}" type="pres">
      <dgm:prSet presAssocID="{3B758189-CF82-4705-BFDB-74AEF662FE2C}" presName="spacing" presStyleCnt="0"/>
      <dgm:spPr/>
    </dgm:pt>
    <dgm:pt modelId="{C99D90B8-86D8-4417-B67D-5DC1B6130E29}" type="pres">
      <dgm:prSet presAssocID="{6CD87308-DBB0-40BA-A0AE-A95384B6400B}" presName="composite" presStyleCnt="0"/>
      <dgm:spPr/>
    </dgm:pt>
    <dgm:pt modelId="{F49F7332-6008-4BD3-BA83-8361D258E11B}" type="pres">
      <dgm:prSet presAssocID="{6CD87308-DBB0-40BA-A0AE-A95384B6400B}" presName="imgShp" presStyleLbl="fgImgPlace1" presStyleIdx="2" presStyleCnt="3" custScaleX="136617" custScaleY="135157" custLinFactNeighborX="531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06D9D8C-6C0A-42AC-AB37-7FBDE7AC0270}" type="pres">
      <dgm:prSet presAssocID="{6CD87308-DBB0-40BA-A0AE-A95384B6400B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FED78AA-C640-41E2-873F-AD9BDD43832F}" type="presOf" srcId="{C6A24DEA-10FE-4150-A105-D839955CA752}" destId="{F8299373-8F30-4823-962A-0C2F496907B8}" srcOrd="0" destOrd="0" presId="urn:microsoft.com/office/officeart/2005/8/layout/vList3"/>
    <dgm:cxn modelId="{3F759C6D-3C04-477D-BEA7-9219C808B7C6}" type="presOf" srcId="{6295EDE4-6153-4909-9758-386D82D57033}" destId="{F5B309D7-D2BA-48DD-896C-10EDE627E1A8}" srcOrd="0" destOrd="0" presId="urn:microsoft.com/office/officeart/2005/8/layout/vList3"/>
    <dgm:cxn modelId="{0F290B29-820E-41A0-99C1-CAD412B78945}" srcId="{7BFE091F-4F69-48E1-9682-B43DDBCDF945}" destId="{C6A24DEA-10FE-4150-A105-D839955CA752}" srcOrd="1" destOrd="0" parTransId="{9683C3CA-E4DF-4BA5-82F1-25A4744C0B12}" sibTransId="{3B758189-CF82-4705-BFDB-74AEF662FE2C}"/>
    <dgm:cxn modelId="{EE4A689B-442E-47AE-86E3-ABB91EE78524}" type="presOf" srcId="{7BFE091F-4F69-48E1-9682-B43DDBCDF945}" destId="{230809A2-6E79-4682-B501-586C180C803E}" srcOrd="0" destOrd="0" presId="urn:microsoft.com/office/officeart/2005/8/layout/vList3"/>
    <dgm:cxn modelId="{DCC7F5BC-871C-4D0A-B60E-C13B7D1B0089}" srcId="{7BFE091F-4F69-48E1-9682-B43DDBCDF945}" destId="{6CD87308-DBB0-40BA-A0AE-A95384B6400B}" srcOrd="2" destOrd="0" parTransId="{22D36270-FFD6-46CC-ABB3-38E1268F62BD}" sibTransId="{C81245F2-4A31-4D98-9CAC-898BBA10B2E8}"/>
    <dgm:cxn modelId="{3700F9FC-CA40-4787-AEFD-1E992857EF6C}" type="presOf" srcId="{6CD87308-DBB0-40BA-A0AE-A95384B6400B}" destId="{C06D9D8C-6C0A-42AC-AB37-7FBDE7AC0270}" srcOrd="0" destOrd="0" presId="urn:microsoft.com/office/officeart/2005/8/layout/vList3"/>
    <dgm:cxn modelId="{37BC4F49-F7CC-40F0-BD20-3E7170CE526C}" srcId="{7BFE091F-4F69-48E1-9682-B43DDBCDF945}" destId="{6295EDE4-6153-4909-9758-386D82D57033}" srcOrd="0" destOrd="0" parTransId="{0D7FC92F-10B3-4798-88E1-C8F7BBBFE9FB}" sibTransId="{C48741B9-06E4-42FC-BB00-C7EA114AD3E5}"/>
    <dgm:cxn modelId="{2E89602E-6E5F-42B9-B314-8B7DEFB04CCB}" type="presParOf" srcId="{230809A2-6E79-4682-B501-586C180C803E}" destId="{820BD1F8-F608-4FAC-88F6-4383BF6A14B3}" srcOrd="0" destOrd="0" presId="urn:microsoft.com/office/officeart/2005/8/layout/vList3"/>
    <dgm:cxn modelId="{66944294-FACB-4BD1-8A94-6D88E553F19F}" type="presParOf" srcId="{820BD1F8-F608-4FAC-88F6-4383BF6A14B3}" destId="{61E51574-76BC-45D4-98B7-D91A70B80968}" srcOrd="0" destOrd="0" presId="urn:microsoft.com/office/officeart/2005/8/layout/vList3"/>
    <dgm:cxn modelId="{2AED919A-7A4E-42DC-801A-E1B8E10A6D78}" type="presParOf" srcId="{820BD1F8-F608-4FAC-88F6-4383BF6A14B3}" destId="{F5B309D7-D2BA-48DD-896C-10EDE627E1A8}" srcOrd="1" destOrd="0" presId="urn:microsoft.com/office/officeart/2005/8/layout/vList3"/>
    <dgm:cxn modelId="{3A8F7031-E2A3-49D4-87FB-7B82617C620B}" type="presParOf" srcId="{230809A2-6E79-4682-B501-586C180C803E}" destId="{04DD7F99-8CAB-4333-9848-8381343B4554}" srcOrd="1" destOrd="0" presId="urn:microsoft.com/office/officeart/2005/8/layout/vList3"/>
    <dgm:cxn modelId="{76EB0493-BEA3-48EB-AD5F-6D6FDD0D1728}" type="presParOf" srcId="{230809A2-6E79-4682-B501-586C180C803E}" destId="{59CDC709-556B-4C07-8381-C220ECC22EB5}" srcOrd="2" destOrd="0" presId="urn:microsoft.com/office/officeart/2005/8/layout/vList3"/>
    <dgm:cxn modelId="{65F788B8-2A31-4CF8-ADEE-18C1F5EA22D9}" type="presParOf" srcId="{59CDC709-556B-4C07-8381-C220ECC22EB5}" destId="{81FE3274-6FB5-4B90-A7E3-FEB115539747}" srcOrd="0" destOrd="0" presId="urn:microsoft.com/office/officeart/2005/8/layout/vList3"/>
    <dgm:cxn modelId="{21DAF651-6C1D-4546-942F-51206A721625}" type="presParOf" srcId="{59CDC709-556B-4C07-8381-C220ECC22EB5}" destId="{F8299373-8F30-4823-962A-0C2F496907B8}" srcOrd="1" destOrd="0" presId="urn:microsoft.com/office/officeart/2005/8/layout/vList3"/>
    <dgm:cxn modelId="{514D9EF7-8C8F-458F-820E-57872FE6F248}" type="presParOf" srcId="{230809A2-6E79-4682-B501-586C180C803E}" destId="{854E6682-8DA0-4BCD-9B13-FE30D28A9952}" srcOrd="3" destOrd="0" presId="urn:microsoft.com/office/officeart/2005/8/layout/vList3"/>
    <dgm:cxn modelId="{C0CDFCEB-2A22-41F7-8CB4-299D8AF1E11F}" type="presParOf" srcId="{230809A2-6E79-4682-B501-586C180C803E}" destId="{C99D90B8-86D8-4417-B67D-5DC1B6130E29}" srcOrd="4" destOrd="0" presId="urn:microsoft.com/office/officeart/2005/8/layout/vList3"/>
    <dgm:cxn modelId="{7B007DEB-2872-49C1-8B3A-3B52599EB101}" type="presParOf" srcId="{C99D90B8-86D8-4417-B67D-5DC1B6130E29}" destId="{F49F7332-6008-4BD3-BA83-8361D258E11B}" srcOrd="0" destOrd="0" presId="urn:microsoft.com/office/officeart/2005/8/layout/vList3"/>
    <dgm:cxn modelId="{CBCAABDC-6C02-48A9-B230-D6AA011DD397}" type="presParOf" srcId="{C99D90B8-86D8-4417-B67D-5DC1B6130E29}" destId="{C06D9D8C-6C0A-42AC-AB37-7FBDE7AC027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4FA080-6422-41B2-8894-FF1B06EC13CD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ru-RU"/>
        </a:p>
      </dgm:t>
    </dgm:pt>
    <dgm:pt modelId="{94E9FCE4-2656-4776-ACF0-1BCFC54B1031}">
      <dgm:prSet custT="1"/>
      <dgm:spPr/>
      <dgm:t>
        <a:bodyPr/>
        <a:lstStyle/>
        <a:p>
          <a:pPr rtl="0"/>
          <a:r>
            <a:rPr lang="ru-RU" sz="1600" b="1" dirty="0" smtClean="0"/>
            <a:t>В словаре русского языка понятие «формирование» исходит из значения глагола «формировать»: </a:t>
          </a:r>
          <a:endParaRPr lang="ru-RU" sz="1600" b="1" dirty="0"/>
        </a:p>
      </dgm:t>
    </dgm:pt>
    <dgm:pt modelId="{1ED1CC20-C217-4E78-B087-F72ADB2FF756}" type="parTrans" cxnId="{49ED7302-D549-4311-9AC8-936C05D72151}">
      <dgm:prSet/>
      <dgm:spPr/>
      <dgm:t>
        <a:bodyPr/>
        <a:lstStyle/>
        <a:p>
          <a:endParaRPr lang="ru-RU"/>
        </a:p>
      </dgm:t>
    </dgm:pt>
    <dgm:pt modelId="{273E3462-AEC9-4BD9-AB61-946BA15154AE}" type="sibTrans" cxnId="{49ED7302-D549-4311-9AC8-936C05D72151}">
      <dgm:prSet/>
      <dgm:spPr/>
      <dgm:t>
        <a:bodyPr/>
        <a:lstStyle/>
        <a:p>
          <a:endParaRPr lang="ru-RU"/>
        </a:p>
      </dgm:t>
    </dgm:pt>
    <dgm:pt modelId="{0DD653B0-40EC-495D-9E17-6EB34FB2BD3D}">
      <dgm:prSet custT="1"/>
      <dgm:spPr/>
      <dgm:t>
        <a:bodyPr/>
        <a:lstStyle/>
        <a:p>
          <a:pPr rtl="0"/>
          <a:r>
            <a:rPr lang="ru-RU" sz="1600" b="1" dirty="0" smtClean="0"/>
            <a:t>1) придавать определенную форму, законченность; </a:t>
          </a:r>
          <a:endParaRPr lang="ru-RU" sz="1600" b="1" dirty="0"/>
        </a:p>
      </dgm:t>
    </dgm:pt>
    <dgm:pt modelId="{8002B9A2-E9E0-4037-8CD2-2D59988AEB38}" type="parTrans" cxnId="{C45D2FC1-E48C-4073-8824-F890393992E2}">
      <dgm:prSet/>
      <dgm:spPr/>
      <dgm:t>
        <a:bodyPr/>
        <a:lstStyle/>
        <a:p>
          <a:endParaRPr lang="ru-RU"/>
        </a:p>
      </dgm:t>
    </dgm:pt>
    <dgm:pt modelId="{60E016D0-4C9C-452B-ACD3-7FAD7358F2D4}" type="sibTrans" cxnId="{C45D2FC1-E48C-4073-8824-F890393992E2}">
      <dgm:prSet/>
      <dgm:spPr/>
      <dgm:t>
        <a:bodyPr/>
        <a:lstStyle/>
        <a:p>
          <a:endParaRPr lang="ru-RU"/>
        </a:p>
      </dgm:t>
    </dgm:pt>
    <dgm:pt modelId="{6DA8F2C9-A4C5-4A92-B789-0B532FE1C21A}">
      <dgm:prSet custT="1"/>
      <dgm:spPr/>
      <dgm:t>
        <a:bodyPr/>
        <a:lstStyle/>
        <a:p>
          <a:pPr rtl="0"/>
          <a:r>
            <a:rPr lang="ru-RU" sz="1600" b="1" smtClean="0"/>
            <a:t>2) порождать; </a:t>
          </a:r>
          <a:endParaRPr lang="ru-RU" sz="1600" b="1"/>
        </a:p>
      </dgm:t>
    </dgm:pt>
    <dgm:pt modelId="{32FA5BA0-254A-47A7-AC4B-32DB1980A143}" type="parTrans" cxnId="{19975054-80CA-4940-9263-8A0882FA0282}">
      <dgm:prSet/>
      <dgm:spPr/>
      <dgm:t>
        <a:bodyPr/>
        <a:lstStyle/>
        <a:p>
          <a:endParaRPr lang="ru-RU"/>
        </a:p>
      </dgm:t>
    </dgm:pt>
    <dgm:pt modelId="{7A317731-6371-4C6B-B24B-BB4E843DBF3C}" type="sibTrans" cxnId="{19975054-80CA-4940-9263-8A0882FA0282}">
      <dgm:prSet/>
      <dgm:spPr/>
      <dgm:t>
        <a:bodyPr/>
        <a:lstStyle/>
        <a:p>
          <a:endParaRPr lang="ru-RU"/>
        </a:p>
      </dgm:t>
    </dgm:pt>
    <dgm:pt modelId="{0D42ADB3-E809-46F1-A5F6-D4E99C42F659}">
      <dgm:prSet custT="1"/>
      <dgm:spPr/>
      <dgm:t>
        <a:bodyPr/>
        <a:lstStyle/>
        <a:p>
          <a:pPr rtl="0"/>
          <a:r>
            <a:rPr lang="ru-RU" sz="1600" b="1" dirty="0" smtClean="0"/>
            <a:t>3) создавать, составлять, организовывать.</a:t>
          </a:r>
          <a:endParaRPr lang="ru-RU" sz="1600" b="1" dirty="0"/>
        </a:p>
      </dgm:t>
    </dgm:pt>
    <dgm:pt modelId="{30734A2D-BB44-4B7F-800E-DB5ECAAEC810}" type="parTrans" cxnId="{D44E7538-7026-423A-A048-D148C86F451D}">
      <dgm:prSet/>
      <dgm:spPr/>
      <dgm:t>
        <a:bodyPr/>
        <a:lstStyle/>
        <a:p>
          <a:endParaRPr lang="ru-RU"/>
        </a:p>
      </dgm:t>
    </dgm:pt>
    <dgm:pt modelId="{0D792D44-92C7-46ED-BA83-BF26EA99C434}" type="sibTrans" cxnId="{D44E7538-7026-423A-A048-D148C86F451D}">
      <dgm:prSet/>
      <dgm:spPr/>
      <dgm:t>
        <a:bodyPr/>
        <a:lstStyle/>
        <a:p>
          <a:endParaRPr lang="ru-RU"/>
        </a:p>
      </dgm:t>
    </dgm:pt>
    <dgm:pt modelId="{875E5308-D9EB-4701-9DA6-5047DCCEBE0E}" type="pres">
      <dgm:prSet presAssocID="{714FA080-6422-41B2-8894-FF1B06EC13C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E392B6F-02F3-40B1-BD33-B005EB72D622}" type="pres">
      <dgm:prSet presAssocID="{714FA080-6422-41B2-8894-FF1B06EC13CD}" presName="Name1" presStyleCnt="0"/>
      <dgm:spPr/>
    </dgm:pt>
    <dgm:pt modelId="{D15E63A6-AFBF-47D9-B18F-838D97BE8232}" type="pres">
      <dgm:prSet presAssocID="{714FA080-6422-41B2-8894-FF1B06EC13CD}" presName="cycle" presStyleCnt="0"/>
      <dgm:spPr/>
    </dgm:pt>
    <dgm:pt modelId="{1B1A476D-5AD9-4E4F-9AFA-FA4095FBB50E}" type="pres">
      <dgm:prSet presAssocID="{714FA080-6422-41B2-8894-FF1B06EC13CD}" presName="srcNode" presStyleLbl="node1" presStyleIdx="0" presStyleCnt="4"/>
      <dgm:spPr/>
    </dgm:pt>
    <dgm:pt modelId="{8D7469E4-97A7-4B12-AE38-F6134A1DF73C}" type="pres">
      <dgm:prSet presAssocID="{714FA080-6422-41B2-8894-FF1B06EC13CD}" presName="conn" presStyleLbl="parChTrans1D2" presStyleIdx="0" presStyleCnt="1"/>
      <dgm:spPr/>
      <dgm:t>
        <a:bodyPr/>
        <a:lstStyle/>
        <a:p>
          <a:endParaRPr lang="ru-RU"/>
        </a:p>
      </dgm:t>
    </dgm:pt>
    <dgm:pt modelId="{A986FB23-DA60-40DC-B1C6-F5D814980F88}" type="pres">
      <dgm:prSet presAssocID="{714FA080-6422-41B2-8894-FF1B06EC13CD}" presName="extraNode" presStyleLbl="node1" presStyleIdx="0" presStyleCnt="4"/>
      <dgm:spPr/>
    </dgm:pt>
    <dgm:pt modelId="{E8B44A4C-6BEB-4BEB-85F6-1E1060F1B389}" type="pres">
      <dgm:prSet presAssocID="{714FA080-6422-41B2-8894-FF1B06EC13CD}" presName="dstNode" presStyleLbl="node1" presStyleIdx="0" presStyleCnt="4"/>
      <dgm:spPr/>
    </dgm:pt>
    <dgm:pt modelId="{9658B510-6B02-4A56-9051-471E1BEEC93A}" type="pres">
      <dgm:prSet presAssocID="{94E9FCE4-2656-4776-ACF0-1BCFC54B1031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0217E5-A827-49A4-8BAC-E687C53C0261}" type="pres">
      <dgm:prSet presAssocID="{94E9FCE4-2656-4776-ACF0-1BCFC54B1031}" presName="accent_1" presStyleCnt="0"/>
      <dgm:spPr/>
    </dgm:pt>
    <dgm:pt modelId="{B9D92053-71BA-4E4C-B986-44B60297588B}" type="pres">
      <dgm:prSet presAssocID="{94E9FCE4-2656-4776-ACF0-1BCFC54B1031}" presName="accentRepeatNode" presStyleLbl="solidFgAcc1" presStyleIdx="0" presStyleCnt="4"/>
      <dgm:spPr/>
    </dgm:pt>
    <dgm:pt modelId="{090CD9D6-CFDB-442A-BE86-6BD836272750}" type="pres">
      <dgm:prSet presAssocID="{0DD653B0-40EC-495D-9E17-6EB34FB2BD3D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4E703A-5DDF-4A6A-925E-CA5A07BFC4ED}" type="pres">
      <dgm:prSet presAssocID="{0DD653B0-40EC-495D-9E17-6EB34FB2BD3D}" presName="accent_2" presStyleCnt="0"/>
      <dgm:spPr/>
    </dgm:pt>
    <dgm:pt modelId="{42C73695-6525-4E93-8A71-EADA3782D8C1}" type="pres">
      <dgm:prSet presAssocID="{0DD653B0-40EC-495D-9E17-6EB34FB2BD3D}" presName="accentRepeatNode" presStyleLbl="solidFgAcc1" presStyleIdx="1" presStyleCnt="4"/>
      <dgm:spPr/>
    </dgm:pt>
    <dgm:pt modelId="{3D9DB87E-7D99-4EDF-B1A0-97BEA41EF657}" type="pres">
      <dgm:prSet presAssocID="{6DA8F2C9-A4C5-4A92-B789-0B532FE1C21A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CEF49B-8239-434E-9602-200E72612787}" type="pres">
      <dgm:prSet presAssocID="{6DA8F2C9-A4C5-4A92-B789-0B532FE1C21A}" presName="accent_3" presStyleCnt="0"/>
      <dgm:spPr/>
    </dgm:pt>
    <dgm:pt modelId="{74981F9A-23A3-4647-82F5-26425C970A45}" type="pres">
      <dgm:prSet presAssocID="{6DA8F2C9-A4C5-4A92-B789-0B532FE1C21A}" presName="accentRepeatNode" presStyleLbl="solidFgAcc1" presStyleIdx="2" presStyleCnt="4"/>
      <dgm:spPr/>
    </dgm:pt>
    <dgm:pt modelId="{0A63C6C3-EE33-4A3A-891E-FE8172317442}" type="pres">
      <dgm:prSet presAssocID="{0D42ADB3-E809-46F1-A5F6-D4E99C42F659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0AD274-17E8-49CC-B780-309D3FC8BA61}" type="pres">
      <dgm:prSet presAssocID="{0D42ADB3-E809-46F1-A5F6-D4E99C42F659}" presName="accent_4" presStyleCnt="0"/>
      <dgm:spPr/>
    </dgm:pt>
    <dgm:pt modelId="{53978237-DD2A-43FD-84D3-62850E8653AE}" type="pres">
      <dgm:prSet presAssocID="{0D42ADB3-E809-46F1-A5F6-D4E99C42F659}" presName="accentRepeatNode" presStyleLbl="solidFgAcc1" presStyleIdx="3" presStyleCnt="4"/>
      <dgm:spPr/>
    </dgm:pt>
  </dgm:ptLst>
  <dgm:cxnLst>
    <dgm:cxn modelId="{54083FD5-F499-4F3A-BB67-4F96443FF5CF}" type="presOf" srcId="{0DD653B0-40EC-495D-9E17-6EB34FB2BD3D}" destId="{090CD9D6-CFDB-442A-BE86-6BD836272750}" srcOrd="0" destOrd="0" presId="urn:microsoft.com/office/officeart/2008/layout/VerticalCurvedList"/>
    <dgm:cxn modelId="{49ED7302-D549-4311-9AC8-936C05D72151}" srcId="{714FA080-6422-41B2-8894-FF1B06EC13CD}" destId="{94E9FCE4-2656-4776-ACF0-1BCFC54B1031}" srcOrd="0" destOrd="0" parTransId="{1ED1CC20-C217-4E78-B087-F72ADB2FF756}" sibTransId="{273E3462-AEC9-4BD9-AB61-946BA15154AE}"/>
    <dgm:cxn modelId="{24BC0E31-6053-4C20-9B55-E322ED3D7B1E}" type="presOf" srcId="{94E9FCE4-2656-4776-ACF0-1BCFC54B1031}" destId="{9658B510-6B02-4A56-9051-471E1BEEC93A}" srcOrd="0" destOrd="0" presId="urn:microsoft.com/office/officeart/2008/layout/VerticalCurvedList"/>
    <dgm:cxn modelId="{C45D2FC1-E48C-4073-8824-F890393992E2}" srcId="{714FA080-6422-41B2-8894-FF1B06EC13CD}" destId="{0DD653B0-40EC-495D-9E17-6EB34FB2BD3D}" srcOrd="1" destOrd="0" parTransId="{8002B9A2-E9E0-4037-8CD2-2D59988AEB38}" sibTransId="{60E016D0-4C9C-452B-ACD3-7FAD7358F2D4}"/>
    <dgm:cxn modelId="{83A91636-DE08-402E-A7BA-A44D86503A30}" type="presOf" srcId="{714FA080-6422-41B2-8894-FF1B06EC13CD}" destId="{875E5308-D9EB-4701-9DA6-5047DCCEBE0E}" srcOrd="0" destOrd="0" presId="urn:microsoft.com/office/officeart/2008/layout/VerticalCurvedList"/>
    <dgm:cxn modelId="{19975054-80CA-4940-9263-8A0882FA0282}" srcId="{714FA080-6422-41B2-8894-FF1B06EC13CD}" destId="{6DA8F2C9-A4C5-4A92-B789-0B532FE1C21A}" srcOrd="2" destOrd="0" parTransId="{32FA5BA0-254A-47A7-AC4B-32DB1980A143}" sibTransId="{7A317731-6371-4C6B-B24B-BB4E843DBF3C}"/>
    <dgm:cxn modelId="{D44E7538-7026-423A-A048-D148C86F451D}" srcId="{714FA080-6422-41B2-8894-FF1B06EC13CD}" destId="{0D42ADB3-E809-46F1-A5F6-D4E99C42F659}" srcOrd="3" destOrd="0" parTransId="{30734A2D-BB44-4B7F-800E-DB5ECAAEC810}" sibTransId="{0D792D44-92C7-46ED-BA83-BF26EA99C434}"/>
    <dgm:cxn modelId="{BA420FD2-9B3A-4AB4-9631-916035205FEE}" type="presOf" srcId="{6DA8F2C9-A4C5-4A92-B789-0B532FE1C21A}" destId="{3D9DB87E-7D99-4EDF-B1A0-97BEA41EF657}" srcOrd="0" destOrd="0" presId="urn:microsoft.com/office/officeart/2008/layout/VerticalCurvedList"/>
    <dgm:cxn modelId="{2C3A5C50-0B7A-4625-B724-48B65BD5EC4C}" type="presOf" srcId="{0D42ADB3-E809-46F1-A5F6-D4E99C42F659}" destId="{0A63C6C3-EE33-4A3A-891E-FE8172317442}" srcOrd="0" destOrd="0" presId="urn:microsoft.com/office/officeart/2008/layout/VerticalCurvedList"/>
    <dgm:cxn modelId="{F85C6286-35EF-436D-9494-DA4DE09B4AA7}" type="presOf" srcId="{273E3462-AEC9-4BD9-AB61-946BA15154AE}" destId="{8D7469E4-97A7-4B12-AE38-F6134A1DF73C}" srcOrd="0" destOrd="0" presId="urn:microsoft.com/office/officeart/2008/layout/VerticalCurvedList"/>
    <dgm:cxn modelId="{BFA2FB0E-B10B-4415-8B66-36082FE14194}" type="presParOf" srcId="{875E5308-D9EB-4701-9DA6-5047DCCEBE0E}" destId="{AE392B6F-02F3-40B1-BD33-B005EB72D622}" srcOrd="0" destOrd="0" presId="urn:microsoft.com/office/officeart/2008/layout/VerticalCurvedList"/>
    <dgm:cxn modelId="{72C16C8F-22AE-4FFA-89A3-B0E8361CA3EE}" type="presParOf" srcId="{AE392B6F-02F3-40B1-BD33-B005EB72D622}" destId="{D15E63A6-AFBF-47D9-B18F-838D97BE8232}" srcOrd="0" destOrd="0" presId="urn:microsoft.com/office/officeart/2008/layout/VerticalCurvedList"/>
    <dgm:cxn modelId="{2EE69814-59C1-41B1-99A7-0804A7A8934F}" type="presParOf" srcId="{D15E63A6-AFBF-47D9-B18F-838D97BE8232}" destId="{1B1A476D-5AD9-4E4F-9AFA-FA4095FBB50E}" srcOrd="0" destOrd="0" presId="urn:microsoft.com/office/officeart/2008/layout/VerticalCurvedList"/>
    <dgm:cxn modelId="{36358542-11E0-4DF4-B4FA-1B110281C944}" type="presParOf" srcId="{D15E63A6-AFBF-47D9-B18F-838D97BE8232}" destId="{8D7469E4-97A7-4B12-AE38-F6134A1DF73C}" srcOrd="1" destOrd="0" presId="urn:microsoft.com/office/officeart/2008/layout/VerticalCurvedList"/>
    <dgm:cxn modelId="{0B160725-FF15-4C1A-8F2B-051E3F9D9535}" type="presParOf" srcId="{D15E63A6-AFBF-47D9-B18F-838D97BE8232}" destId="{A986FB23-DA60-40DC-B1C6-F5D814980F88}" srcOrd="2" destOrd="0" presId="urn:microsoft.com/office/officeart/2008/layout/VerticalCurvedList"/>
    <dgm:cxn modelId="{433FEF51-14D5-4949-A039-7272C63497D5}" type="presParOf" srcId="{D15E63A6-AFBF-47D9-B18F-838D97BE8232}" destId="{E8B44A4C-6BEB-4BEB-85F6-1E1060F1B389}" srcOrd="3" destOrd="0" presId="urn:microsoft.com/office/officeart/2008/layout/VerticalCurvedList"/>
    <dgm:cxn modelId="{473FCA02-1185-45D5-B80D-7A93F727EE7A}" type="presParOf" srcId="{AE392B6F-02F3-40B1-BD33-B005EB72D622}" destId="{9658B510-6B02-4A56-9051-471E1BEEC93A}" srcOrd="1" destOrd="0" presId="urn:microsoft.com/office/officeart/2008/layout/VerticalCurvedList"/>
    <dgm:cxn modelId="{5013862B-E9D1-4BDC-98DE-DE651989A873}" type="presParOf" srcId="{AE392B6F-02F3-40B1-BD33-B005EB72D622}" destId="{7C0217E5-A827-49A4-8BAC-E687C53C0261}" srcOrd="2" destOrd="0" presId="urn:microsoft.com/office/officeart/2008/layout/VerticalCurvedList"/>
    <dgm:cxn modelId="{0B84F78B-BF53-4994-AB45-8DCD0D9C7AEF}" type="presParOf" srcId="{7C0217E5-A827-49A4-8BAC-E687C53C0261}" destId="{B9D92053-71BA-4E4C-B986-44B60297588B}" srcOrd="0" destOrd="0" presId="urn:microsoft.com/office/officeart/2008/layout/VerticalCurvedList"/>
    <dgm:cxn modelId="{92E42A7C-2274-47E7-BA24-DCFCBEA5C175}" type="presParOf" srcId="{AE392B6F-02F3-40B1-BD33-B005EB72D622}" destId="{090CD9D6-CFDB-442A-BE86-6BD836272750}" srcOrd="3" destOrd="0" presId="urn:microsoft.com/office/officeart/2008/layout/VerticalCurvedList"/>
    <dgm:cxn modelId="{082C3E61-81C8-4034-AC82-2BC7221695EA}" type="presParOf" srcId="{AE392B6F-02F3-40B1-BD33-B005EB72D622}" destId="{B84E703A-5DDF-4A6A-925E-CA5A07BFC4ED}" srcOrd="4" destOrd="0" presId="urn:microsoft.com/office/officeart/2008/layout/VerticalCurvedList"/>
    <dgm:cxn modelId="{F8F092AF-4B64-4BC6-BF78-FDAE4E421AA7}" type="presParOf" srcId="{B84E703A-5DDF-4A6A-925E-CA5A07BFC4ED}" destId="{42C73695-6525-4E93-8A71-EADA3782D8C1}" srcOrd="0" destOrd="0" presId="urn:microsoft.com/office/officeart/2008/layout/VerticalCurvedList"/>
    <dgm:cxn modelId="{B4F0A7B6-AF4C-474D-A3EF-A32AB48DB659}" type="presParOf" srcId="{AE392B6F-02F3-40B1-BD33-B005EB72D622}" destId="{3D9DB87E-7D99-4EDF-B1A0-97BEA41EF657}" srcOrd="5" destOrd="0" presId="urn:microsoft.com/office/officeart/2008/layout/VerticalCurvedList"/>
    <dgm:cxn modelId="{0C0FC5A7-1ADE-4F74-80DF-6045EA7269A8}" type="presParOf" srcId="{AE392B6F-02F3-40B1-BD33-B005EB72D622}" destId="{70CEF49B-8239-434E-9602-200E72612787}" srcOrd="6" destOrd="0" presId="urn:microsoft.com/office/officeart/2008/layout/VerticalCurvedList"/>
    <dgm:cxn modelId="{F1CA1C80-76D1-493A-8098-B1DDC04E5205}" type="presParOf" srcId="{70CEF49B-8239-434E-9602-200E72612787}" destId="{74981F9A-23A3-4647-82F5-26425C970A45}" srcOrd="0" destOrd="0" presId="urn:microsoft.com/office/officeart/2008/layout/VerticalCurvedList"/>
    <dgm:cxn modelId="{94FD001E-FFD3-42F1-B6C1-A8954DC70D8A}" type="presParOf" srcId="{AE392B6F-02F3-40B1-BD33-B005EB72D622}" destId="{0A63C6C3-EE33-4A3A-891E-FE8172317442}" srcOrd="7" destOrd="0" presId="urn:microsoft.com/office/officeart/2008/layout/VerticalCurvedList"/>
    <dgm:cxn modelId="{ED076D6F-FB28-4D88-A0D6-95092B581E57}" type="presParOf" srcId="{AE392B6F-02F3-40B1-BD33-B005EB72D622}" destId="{5D0AD274-17E8-49CC-B780-309D3FC8BA61}" srcOrd="8" destOrd="0" presId="urn:microsoft.com/office/officeart/2008/layout/VerticalCurvedList"/>
    <dgm:cxn modelId="{2D1391C8-5EE8-42D3-B611-53B277217F8C}" type="presParOf" srcId="{5D0AD274-17E8-49CC-B780-309D3FC8BA61}" destId="{53978237-DD2A-43FD-84D3-62850E8653A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344061-865D-4383-BFA4-F0D34A8B995A}" type="doc">
      <dgm:prSet loTypeId="urn:microsoft.com/office/officeart/2005/8/layout/vProcess5" loCatId="process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5A59FDFB-0353-400E-A6E8-6183C170C2D0}">
      <dgm:prSet/>
      <dgm:spPr/>
      <dgm:t>
        <a:bodyPr/>
        <a:lstStyle/>
        <a:p>
          <a:pPr rtl="0"/>
          <a:r>
            <a:rPr lang="ru-RU" smtClean="0"/>
            <a:t>«формирование» происходит «в результате объективного влияния </a:t>
          </a:r>
          <a:endParaRPr lang="ru-RU"/>
        </a:p>
      </dgm:t>
    </dgm:pt>
    <dgm:pt modelId="{C3437BEB-1938-4BBF-98DA-F08B615694FB}" type="parTrans" cxnId="{13707065-5348-45DE-BA94-180A2154F08C}">
      <dgm:prSet/>
      <dgm:spPr/>
      <dgm:t>
        <a:bodyPr/>
        <a:lstStyle/>
        <a:p>
          <a:endParaRPr lang="ru-RU"/>
        </a:p>
      </dgm:t>
    </dgm:pt>
    <dgm:pt modelId="{F6F254E3-01E0-4285-AA49-D4265D3F0472}" type="sibTrans" cxnId="{13707065-5348-45DE-BA94-180A2154F08C}">
      <dgm:prSet/>
      <dgm:spPr>
        <a:solidFill>
          <a:schemeClr val="accent2">
            <a:alpha val="90000"/>
          </a:schemeClr>
        </a:solidFill>
      </dgm:spPr>
      <dgm:t>
        <a:bodyPr/>
        <a:lstStyle/>
        <a:p>
          <a:endParaRPr lang="ru-RU"/>
        </a:p>
      </dgm:t>
    </dgm:pt>
    <dgm:pt modelId="{34328736-72BB-4E47-8579-7F00C7E2F5CC}">
      <dgm:prSet/>
      <dgm:spPr/>
      <dgm:t>
        <a:bodyPr/>
        <a:lstStyle/>
        <a:p>
          <a:pPr rtl="0"/>
          <a:r>
            <a:rPr lang="ru-RU" b="1" i="1" smtClean="0"/>
            <a:t>наследственности, </a:t>
          </a:r>
          <a:endParaRPr lang="ru-RU"/>
        </a:p>
      </dgm:t>
    </dgm:pt>
    <dgm:pt modelId="{D5D28FE8-454E-4C2A-A4E9-DEC2B0284D20}" type="parTrans" cxnId="{F42E2091-F003-42B3-A652-A83498B21C1D}">
      <dgm:prSet/>
      <dgm:spPr/>
      <dgm:t>
        <a:bodyPr/>
        <a:lstStyle/>
        <a:p>
          <a:endParaRPr lang="ru-RU"/>
        </a:p>
      </dgm:t>
    </dgm:pt>
    <dgm:pt modelId="{CBACD72C-FF1A-4FBD-B599-07DE38A87B89}" type="sibTrans" cxnId="{F42E2091-F003-42B3-A652-A83498B21C1D}">
      <dgm:prSet/>
      <dgm:spPr>
        <a:solidFill>
          <a:schemeClr val="accent2">
            <a:alpha val="90000"/>
          </a:schemeClr>
        </a:solidFill>
      </dgm:spPr>
      <dgm:t>
        <a:bodyPr/>
        <a:lstStyle/>
        <a:p>
          <a:endParaRPr lang="ru-RU"/>
        </a:p>
      </dgm:t>
    </dgm:pt>
    <dgm:pt modelId="{4BBF1FDE-F206-4438-9282-DCCD63907C26}">
      <dgm:prSet/>
      <dgm:spPr/>
      <dgm:t>
        <a:bodyPr/>
        <a:lstStyle/>
        <a:p>
          <a:pPr rtl="0"/>
          <a:r>
            <a:rPr lang="ru-RU" b="1" i="1" smtClean="0"/>
            <a:t>среды, </a:t>
          </a:r>
          <a:endParaRPr lang="ru-RU"/>
        </a:p>
      </dgm:t>
    </dgm:pt>
    <dgm:pt modelId="{55A4D935-66B0-4C22-8829-59008B1728C1}" type="parTrans" cxnId="{6AF3F2DC-7B64-42CE-A4D8-021B4050B022}">
      <dgm:prSet/>
      <dgm:spPr/>
      <dgm:t>
        <a:bodyPr/>
        <a:lstStyle/>
        <a:p>
          <a:endParaRPr lang="ru-RU"/>
        </a:p>
      </dgm:t>
    </dgm:pt>
    <dgm:pt modelId="{A597F1D9-A92A-41A5-9DED-AE15E2BC9852}" type="sibTrans" cxnId="{6AF3F2DC-7B64-42CE-A4D8-021B4050B022}">
      <dgm:prSet/>
      <dgm:spPr>
        <a:solidFill>
          <a:schemeClr val="accent2">
            <a:alpha val="90000"/>
          </a:schemeClr>
        </a:solidFill>
      </dgm:spPr>
      <dgm:t>
        <a:bodyPr/>
        <a:lstStyle/>
        <a:p>
          <a:endParaRPr lang="ru-RU"/>
        </a:p>
      </dgm:t>
    </dgm:pt>
    <dgm:pt modelId="{69A869EB-37B9-45C2-A697-79D8698BAC0F}">
      <dgm:prSet/>
      <dgm:spPr/>
      <dgm:t>
        <a:bodyPr/>
        <a:lstStyle/>
        <a:p>
          <a:pPr rtl="0"/>
          <a:r>
            <a:rPr lang="ru-RU" b="1" i="1" smtClean="0"/>
            <a:t>целенаправленного воспитания, </a:t>
          </a:r>
          <a:endParaRPr lang="ru-RU"/>
        </a:p>
      </dgm:t>
    </dgm:pt>
    <dgm:pt modelId="{35213F49-8C68-41F5-A37B-1BCDDC78956F}" type="parTrans" cxnId="{F05354B6-E901-45D7-B64E-F92401D9A094}">
      <dgm:prSet/>
      <dgm:spPr/>
      <dgm:t>
        <a:bodyPr/>
        <a:lstStyle/>
        <a:p>
          <a:endParaRPr lang="ru-RU"/>
        </a:p>
      </dgm:t>
    </dgm:pt>
    <dgm:pt modelId="{8A31579F-947A-4EA0-A385-6BC35BD6C493}" type="sibTrans" cxnId="{F05354B6-E901-45D7-B64E-F92401D9A094}">
      <dgm:prSet/>
      <dgm:spPr>
        <a:solidFill>
          <a:schemeClr val="accent2">
            <a:alpha val="90000"/>
          </a:schemeClr>
        </a:solidFill>
      </dgm:spPr>
      <dgm:t>
        <a:bodyPr/>
        <a:lstStyle/>
        <a:p>
          <a:endParaRPr lang="ru-RU"/>
        </a:p>
      </dgm:t>
    </dgm:pt>
    <dgm:pt modelId="{B8FA3DF4-774C-4744-9107-4DBC28B8FAC3}">
      <dgm:prSet/>
      <dgm:spPr/>
      <dgm:t>
        <a:bodyPr/>
        <a:lstStyle/>
        <a:p>
          <a:pPr rtl="0"/>
          <a:r>
            <a:rPr lang="ru-RU" b="1" i="1" smtClean="0"/>
            <a:t>собственной активности личности</a:t>
          </a:r>
          <a:r>
            <a:rPr lang="ru-RU" smtClean="0"/>
            <a:t>»</a:t>
          </a:r>
          <a:endParaRPr lang="ru-RU"/>
        </a:p>
      </dgm:t>
    </dgm:pt>
    <dgm:pt modelId="{B19CF684-C4BF-45CB-B4A8-C9E57C5EE92D}" type="parTrans" cxnId="{ADEC647D-5123-4F7E-8C19-A6BACC54834E}">
      <dgm:prSet/>
      <dgm:spPr/>
      <dgm:t>
        <a:bodyPr/>
        <a:lstStyle/>
        <a:p>
          <a:endParaRPr lang="ru-RU"/>
        </a:p>
      </dgm:t>
    </dgm:pt>
    <dgm:pt modelId="{BA535A21-4ECC-47E5-91BB-898F4A634234}" type="sibTrans" cxnId="{ADEC647D-5123-4F7E-8C19-A6BACC54834E}">
      <dgm:prSet/>
      <dgm:spPr/>
      <dgm:t>
        <a:bodyPr/>
        <a:lstStyle/>
        <a:p>
          <a:endParaRPr lang="ru-RU"/>
        </a:p>
      </dgm:t>
    </dgm:pt>
    <dgm:pt modelId="{68846F28-593A-4085-A446-596B1E341CB9}" type="pres">
      <dgm:prSet presAssocID="{AD344061-865D-4383-BFA4-F0D34A8B995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195B96-8A18-44BE-BED0-664A59ED89F0}" type="pres">
      <dgm:prSet presAssocID="{AD344061-865D-4383-BFA4-F0D34A8B995A}" presName="dummyMaxCanvas" presStyleCnt="0">
        <dgm:presLayoutVars/>
      </dgm:prSet>
      <dgm:spPr/>
    </dgm:pt>
    <dgm:pt modelId="{63905B87-4F3A-478C-869F-E79A7E54CF43}" type="pres">
      <dgm:prSet presAssocID="{AD344061-865D-4383-BFA4-F0D34A8B995A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E77517-44BD-44F0-99ED-098C4D0D31D2}" type="pres">
      <dgm:prSet presAssocID="{AD344061-865D-4383-BFA4-F0D34A8B995A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6D2140-5F8C-4EF0-BC85-1F4CB01E77AC}" type="pres">
      <dgm:prSet presAssocID="{AD344061-865D-4383-BFA4-F0D34A8B995A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AC5F6B-1279-4638-BA28-F5A2D5E80C33}" type="pres">
      <dgm:prSet presAssocID="{AD344061-865D-4383-BFA4-F0D34A8B995A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6B292F-EAE4-49B4-802A-03A78ECFED2F}" type="pres">
      <dgm:prSet presAssocID="{AD344061-865D-4383-BFA4-F0D34A8B995A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837C1C-B3F9-4C3A-B5F4-AED44C50BC6E}" type="pres">
      <dgm:prSet presAssocID="{AD344061-865D-4383-BFA4-F0D34A8B995A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4AB351-2062-4CA3-8889-1B3F9141FA44}" type="pres">
      <dgm:prSet presAssocID="{AD344061-865D-4383-BFA4-F0D34A8B995A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EB072E-838C-4E38-8FD6-974FF0A087FA}" type="pres">
      <dgm:prSet presAssocID="{AD344061-865D-4383-BFA4-F0D34A8B995A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8F513B-04FD-48C9-A715-0C8B571E4E79}" type="pres">
      <dgm:prSet presAssocID="{AD344061-865D-4383-BFA4-F0D34A8B995A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410839-DB8F-4A70-83E1-12D1B79BDD5C}" type="pres">
      <dgm:prSet presAssocID="{AD344061-865D-4383-BFA4-F0D34A8B995A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91542E-74DC-4B66-A551-D5A6AEE0EA8B}" type="pres">
      <dgm:prSet presAssocID="{AD344061-865D-4383-BFA4-F0D34A8B995A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810061-9FA1-4AB2-97FC-49E95DE0C4AE}" type="pres">
      <dgm:prSet presAssocID="{AD344061-865D-4383-BFA4-F0D34A8B995A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75FA6-639E-4AAF-A418-9486B9B19DC0}" type="pres">
      <dgm:prSet presAssocID="{AD344061-865D-4383-BFA4-F0D34A8B995A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4A2026-A31C-4216-9013-7B7D5C0A50B7}" type="pres">
      <dgm:prSet presAssocID="{AD344061-865D-4383-BFA4-F0D34A8B995A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77BF7B-655B-42CD-A6E6-D75DE9308354}" type="presOf" srcId="{CBACD72C-FF1A-4FBD-B599-07DE38A87B89}" destId="{284AB351-2062-4CA3-8889-1B3F9141FA44}" srcOrd="0" destOrd="0" presId="urn:microsoft.com/office/officeart/2005/8/layout/vProcess5"/>
    <dgm:cxn modelId="{13707065-5348-45DE-BA94-180A2154F08C}" srcId="{AD344061-865D-4383-BFA4-F0D34A8B995A}" destId="{5A59FDFB-0353-400E-A6E8-6183C170C2D0}" srcOrd="0" destOrd="0" parTransId="{C3437BEB-1938-4BBF-98DA-F08B615694FB}" sibTransId="{F6F254E3-01E0-4285-AA49-D4265D3F0472}"/>
    <dgm:cxn modelId="{ADEC647D-5123-4F7E-8C19-A6BACC54834E}" srcId="{AD344061-865D-4383-BFA4-F0D34A8B995A}" destId="{B8FA3DF4-774C-4744-9107-4DBC28B8FAC3}" srcOrd="4" destOrd="0" parTransId="{B19CF684-C4BF-45CB-B4A8-C9E57C5EE92D}" sibTransId="{BA535A21-4ECC-47E5-91BB-898F4A634234}"/>
    <dgm:cxn modelId="{064A0A79-DA57-4D11-BBE8-F5704589856C}" type="presOf" srcId="{B8FA3DF4-774C-4744-9107-4DBC28B8FAC3}" destId="{FA4A2026-A31C-4216-9013-7B7D5C0A50B7}" srcOrd="1" destOrd="0" presId="urn:microsoft.com/office/officeart/2005/8/layout/vProcess5"/>
    <dgm:cxn modelId="{CD2FA853-13C2-47BF-B1A3-5E3D24E2C102}" type="presOf" srcId="{5A59FDFB-0353-400E-A6E8-6183C170C2D0}" destId="{63905B87-4F3A-478C-869F-E79A7E54CF43}" srcOrd="0" destOrd="0" presId="urn:microsoft.com/office/officeart/2005/8/layout/vProcess5"/>
    <dgm:cxn modelId="{0B4C983D-0368-42A1-B2E6-8195867AFA69}" type="presOf" srcId="{69A869EB-37B9-45C2-A697-79D8698BAC0F}" destId="{44AC5F6B-1279-4638-BA28-F5A2D5E80C33}" srcOrd="0" destOrd="0" presId="urn:microsoft.com/office/officeart/2005/8/layout/vProcess5"/>
    <dgm:cxn modelId="{F05354B6-E901-45D7-B64E-F92401D9A094}" srcId="{AD344061-865D-4383-BFA4-F0D34A8B995A}" destId="{69A869EB-37B9-45C2-A697-79D8698BAC0F}" srcOrd="3" destOrd="0" parTransId="{35213F49-8C68-41F5-A37B-1BCDDC78956F}" sibTransId="{8A31579F-947A-4EA0-A385-6BC35BD6C493}"/>
    <dgm:cxn modelId="{750BB8A2-8279-4694-87D3-CBF86D9BA693}" type="presOf" srcId="{34328736-72BB-4E47-8579-7F00C7E2F5CC}" destId="{21E77517-44BD-44F0-99ED-098C4D0D31D2}" srcOrd="0" destOrd="0" presId="urn:microsoft.com/office/officeart/2005/8/layout/vProcess5"/>
    <dgm:cxn modelId="{48E10838-46C7-4CA6-B414-A8A5FA2ABA7E}" type="presOf" srcId="{8A31579F-947A-4EA0-A385-6BC35BD6C493}" destId="{A98F513B-04FD-48C9-A715-0C8B571E4E79}" srcOrd="0" destOrd="0" presId="urn:microsoft.com/office/officeart/2005/8/layout/vProcess5"/>
    <dgm:cxn modelId="{AB8B40ED-D9B7-4158-9086-E12413530ED7}" type="presOf" srcId="{69A869EB-37B9-45C2-A697-79D8698BAC0F}" destId="{67975FA6-639E-4AAF-A418-9486B9B19DC0}" srcOrd="1" destOrd="0" presId="urn:microsoft.com/office/officeart/2005/8/layout/vProcess5"/>
    <dgm:cxn modelId="{CA4041BA-EB22-44B0-8391-1786EDAF3007}" type="presOf" srcId="{4BBF1FDE-F206-4438-9282-DCCD63907C26}" destId="{876D2140-5F8C-4EF0-BC85-1F4CB01E77AC}" srcOrd="0" destOrd="0" presId="urn:microsoft.com/office/officeart/2005/8/layout/vProcess5"/>
    <dgm:cxn modelId="{074F113E-31FB-4400-A55E-64BE6427B3E3}" type="presOf" srcId="{34328736-72BB-4E47-8579-7F00C7E2F5CC}" destId="{8291542E-74DC-4B66-A551-D5A6AEE0EA8B}" srcOrd="1" destOrd="0" presId="urn:microsoft.com/office/officeart/2005/8/layout/vProcess5"/>
    <dgm:cxn modelId="{6AF3F2DC-7B64-42CE-A4D8-021B4050B022}" srcId="{AD344061-865D-4383-BFA4-F0D34A8B995A}" destId="{4BBF1FDE-F206-4438-9282-DCCD63907C26}" srcOrd="2" destOrd="0" parTransId="{55A4D935-66B0-4C22-8829-59008B1728C1}" sibTransId="{A597F1D9-A92A-41A5-9DED-AE15E2BC9852}"/>
    <dgm:cxn modelId="{0BC18F40-3CEF-4D02-AA67-1A23DC522F8B}" type="presOf" srcId="{B8FA3DF4-774C-4744-9107-4DBC28B8FAC3}" destId="{866B292F-EAE4-49B4-802A-03A78ECFED2F}" srcOrd="0" destOrd="0" presId="urn:microsoft.com/office/officeart/2005/8/layout/vProcess5"/>
    <dgm:cxn modelId="{F42E2091-F003-42B3-A652-A83498B21C1D}" srcId="{AD344061-865D-4383-BFA4-F0D34A8B995A}" destId="{34328736-72BB-4E47-8579-7F00C7E2F5CC}" srcOrd="1" destOrd="0" parTransId="{D5D28FE8-454E-4C2A-A4E9-DEC2B0284D20}" sibTransId="{CBACD72C-FF1A-4FBD-B599-07DE38A87B89}"/>
    <dgm:cxn modelId="{B8CA19E7-C473-4E6A-B27B-BA8711A46033}" type="presOf" srcId="{A597F1D9-A92A-41A5-9DED-AE15E2BC9852}" destId="{5FEB072E-838C-4E38-8FD6-974FF0A087FA}" srcOrd="0" destOrd="0" presId="urn:microsoft.com/office/officeart/2005/8/layout/vProcess5"/>
    <dgm:cxn modelId="{960EB902-09B4-416B-9A40-D4E527345500}" type="presOf" srcId="{5A59FDFB-0353-400E-A6E8-6183C170C2D0}" destId="{7B410839-DB8F-4A70-83E1-12D1B79BDD5C}" srcOrd="1" destOrd="0" presId="urn:microsoft.com/office/officeart/2005/8/layout/vProcess5"/>
    <dgm:cxn modelId="{E1C9CCC1-6126-443E-B669-14BB95D6896A}" type="presOf" srcId="{4BBF1FDE-F206-4438-9282-DCCD63907C26}" destId="{30810061-9FA1-4AB2-97FC-49E95DE0C4AE}" srcOrd="1" destOrd="0" presId="urn:microsoft.com/office/officeart/2005/8/layout/vProcess5"/>
    <dgm:cxn modelId="{C6394AA4-C5CA-4363-BE5B-66D4CDEF535A}" type="presOf" srcId="{AD344061-865D-4383-BFA4-F0D34A8B995A}" destId="{68846F28-593A-4085-A446-596B1E341CB9}" srcOrd="0" destOrd="0" presId="urn:microsoft.com/office/officeart/2005/8/layout/vProcess5"/>
    <dgm:cxn modelId="{019A6696-EE19-4CDD-ACA6-F5BBCEF82D64}" type="presOf" srcId="{F6F254E3-01E0-4285-AA49-D4265D3F0472}" destId="{13837C1C-B3F9-4C3A-B5F4-AED44C50BC6E}" srcOrd="0" destOrd="0" presId="urn:microsoft.com/office/officeart/2005/8/layout/vProcess5"/>
    <dgm:cxn modelId="{956C5ED5-EF63-4E66-BE45-46A5951E803C}" type="presParOf" srcId="{68846F28-593A-4085-A446-596B1E341CB9}" destId="{A4195B96-8A18-44BE-BED0-664A59ED89F0}" srcOrd="0" destOrd="0" presId="urn:microsoft.com/office/officeart/2005/8/layout/vProcess5"/>
    <dgm:cxn modelId="{A802FDE2-5BA9-4F4F-8C74-F15784823AC8}" type="presParOf" srcId="{68846F28-593A-4085-A446-596B1E341CB9}" destId="{63905B87-4F3A-478C-869F-E79A7E54CF43}" srcOrd="1" destOrd="0" presId="urn:microsoft.com/office/officeart/2005/8/layout/vProcess5"/>
    <dgm:cxn modelId="{1147A827-4C81-4618-87CF-5ED240A8A948}" type="presParOf" srcId="{68846F28-593A-4085-A446-596B1E341CB9}" destId="{21E77517-44BD-44F0-99ED-098C4D0D31D2}" srcOrd="2" destOrd="0" presId="urn:microsoft.com/office/officeart/2005/8/layout/vProcess5"/>
    <dgm:cxn modelId="{1C5B8160-5C5A-4644-8D62-2402EAF044A9}" type="presParOf" srcId="{68846F28-593A-4085-A446-596B1E341CB9}" destId="{876D2140-5F8C-4EF0-BC85-1F4CB01E77AC}" srcOrd="3" destOrd="0" presId="urn:microsoft.com/office/officeart/2005/8/layout/vProcess5"/>
    <dgm:cxn modelId="{4F2DDECB-43CE-40F2-8D21-7ED01642CF9F}" type="presParOf" srcId="{68846F28-593A-4085-A446-596B1E341CB9}" destId="{44AC5F6B-1279-4638-BA28-F5A2D5E80C33}" srcOrd="4" destOrd="0" presId="urn:microsoft.com/office/officeart/2005/8/layout/vProcess5"/>
    <dgm:cxn modelId="{67588D65-D1E9-4405-949E-B9449926A557}" type="presParOf" srcId="{68846F28-593A-4085-A446-596B1E341CB9}" destId="{866B292F-EAE4-49B4-802A-03A78ECFED2F}" srcOrd="5" destOrd="0" presId="urn:microsoft.com/office/officeart/2005/8/layout/vProcess5"/>
    <dgm:cxn modelId="{30CEE28B-D0AA-416E-8D60-A63E9300E021}" type="presParOf" srcId="{68846F28-593A-4085-A446-596B1E341CB9}" destId="{13837C1C-B3F9-4C3A-B5F4-AED44C50BC6E}" srcOrd="6" destOrd="0" presId="urn:microsoft.com/office/officeart/2005/8/layout/vProcess5"/>
    <dgm:cxn modelId="{3992AEAC-3AAB-4B32-B8DC-3D72A722E17D}" type="presParOf" srcId="{68846F28-593A-4085-A446-596B1E341CB9}" destId="{284AB351-2062-4CA3-8889-1B3F9141FA44}" srcOrd="7" destOrd="0" presId="urn:microsoft.com/office/officeart/2005/8/layout/vProcess5"/>
    <dgm:cxn modelId="{52862470-E87D-4978-AF6F-1CB3108DCA74}" type="presParOf" srcId="{68846F28-593A-4085-A446-596B1E341CB9}" destId="{5FEB072E-838C-4E38-8FD6-974FF0A087FA}" srcOrd="8" destOrd="0" presId="urn:microsoft.com/office/officeart/2005/8/layout/vProcess5"/>
    <dgm:cxn modelId="{FD26CECE-C517-438D-9873-322A6DF5AE23}" type="presParOf" srcId="{68846F28-593A-4085-A446-596B1E341CB9}" destId="{A98F513B-04FD-48C9-A715-0C8B571E4E79}" srcOrd="9" destOrd="0" presId="urn:microsoft.com/office/officeart/2005/8/layout/vProcess5"/>
    <dgm:cxn modelId="{5DCC2A89-68BF-4C0E-A4C8-4DE69E601542}" type="presParOf" srcId="{68846F28-593A-4085-A446-596B1E341CB9}" destId="{7B410839-DB8F-4A70-83E1-12D1B79BDD5C}" srcOrd="10" destOrd="0" presId="urn:microsoft.com/office/officeart/2005/8/layout/vProcess5"/>
    <dgm:cxn modelId="{6354301A-559B-4867-834F-FCADF94948EB}" type="presParOf" srcId="{68846F28-593A-4085-A446-596B1E341CB9}" destId="{8291542E-74DC-4B66-A551-D5A6AEE0EA8B}" srcOrd="11" destOrd="0" presId="urn:microsoft.com/office/officeart/2005/8/layout/vProcess5"/>
    <dgm:cxn modelId="{9F9CCA8E-CAB8-471E-8697-0848FD742C5B}" type="presParOf" srcId="{68846F28-593A-4085-A446-596B1E341CB9}" destId="{30810061-9FA1-4AB2-97FC-49E95DE0C4AE}" srcOrd="12" destOrd="0" presId="urn:microsoft.com/office/officeart/2005/8/layout/vProcess5"/>
    <dgm:cxn modelId="{0B71A75B-3AD7-43F0-91E9-717DAB78B3D0}" type="presParOf" srcId="{68846F28-593A-4085-A446-596B1E341CB9}" destId="{67975FA6-639E-4AAF-A418-9486B9B19DC0}" srcOrd="13" destOrd="0" presId="urn:microsoft.com/office/officeart/2005/8/layout/vProcess5"/>
    <dgm:cxn modelId="{DD4E791E-D910-4381-91E9-B77E54FE35DF}" type="presParOf" srcId="{68846F28-593A-4085-A446-596B1E341CB9}" destId="{FA4A2026-A31C-4216-9013-7B7D5C0A50B7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A8D2074-D81F-447E-A0D5-C3F9C3F9ACE3}" type="doc">
      <dgm:prSet loTypeId="urn:microsoft.com/office/officeart/2005/8/layout/vList4" loCatId="picture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69AF15C5-C102-4371-889E-7002D1ECD860}">
      <dgm:prSet custT="1"/>
      <dgm:spPr/>
      <dgm:t>
        <a:bodyPr/>
        <a:lstStyle/>
        <a:p>
          <a:pPr rtl="0"/>
          <a:r>
            <a:rPr lang="ru-RU" sz="1600" b="1" dirty="0" smtClean="0">
              <a:solidFill>
                <a:schemeClr val="tx1"/>
              </a:solidFill>
            </a:rPr>
            <a:t>конструирование ситуаций проживания нового опыта;</a:t>
          </a:r>
          <a:endParaRPr lang="ru-RU" sz="1600" b="1" dirty="0">
            <a:solidFill>
              <a:schemeClr val="tx1"/>
            </a:solidFill>
          </a:endParaRPr>
        </a:p>
      </dgm:t>
    </dgm:pt>
    <dgm:pt modelId="{D3C0883C-3AF3-480E-B64A-06E61A6B7957}" type="parTrans" cxnId="{0347D040-4108-48D6-A3EB-63FA1B84BBDE}">
      <dgm:prSet/>
      <dgm:spPr/>
      <dgm:t>
        <a:bodyPr/>
        <a:lstStyle/>
        <a:p>
          <a:endParaRPr lang="ru-RU"/>
        </a:p>
      </dgm:t>
    </dgm:pt>
    <dgm:pt modelId="{D1750A59-C2D3-4DB1-9C81-4808AA1D9DF5}" type="sibTrans" cxnId="{0347D040-4108-48D6-A3EB-63FA1B84BBDE}">
      <dgm:prSet/>
      <dgm:spPr/>
      <dgm:t>
        <a:bodyPr/>
        <a:lstStyle/>
        <a:p>
          <a:endParaRPr lang="ru-RU"/>
        </a:p>
      </dgm:t>
    </dgm:pt>
    <dgm:pt modelId="{B4327A2E-5DA4-4656-B9A7-C0487F1432F6}">
      <dgm:prSet custT="1"/>
      <dgm:spPr/>
      <dgm:t>
        <a:bodyPr/>
        <a:lstStyle/>
        <a:p>
          <a:pPr rtl="0"/>
          <a:r>
            <a:rPr lang="ru-RU" sz="1600" b="1" dirty="0" smtClean="0">
              <a:solidFill>
                <a:schemeClr val="tx1"/>
              </a:solidFill>
            </a:rPr>
            <a:t>искусственное создание среды, способной оказать определенное физиологическое, психологическое, информационное, социальное влияние;</a:t>
          </a:r>
          <a:endParaRPr lang="ru-RU" sz="1600" b="1" dirty="0">
            <a:solidFill>
              <a:schemeClr val="tx1"/>
            </a:solidFill>
          </a:endParaRPr>
        </a:p>
      </dgm:t>
    </dgm:pt>
    <dgm:pt modelId="{180E0FF3-2861-4BE1-8589-E0C5D6B439CC}" type="parTrans" cxnId="{F00A8BF1-B080-4BED-972F-1226EDCE4397}">
      <dgm:prSet/>
      <dgm:spPr/>
      <dgm:t>
        <a:bodyPr/>
        <a:lstStyle/>
        <a:p>
          <a:endParaRPr lang="ru-RU"/>
        </a:p>
      </dgm:t>
    </dgm:pt>
    <dgm:pt modelId="{DCCEF3F6-ECBB-4C4E-9E6C-35444C06A17F}" type="sibTrans" cxnId="{F00A8BF1-B080-4BED-972F-1226EDCE4397}">
      <dgm:prSet/>
      <dgm:spPr/>
      <dgm:t>
        <a:bodyPr/>
        <a:lstStyle/>
        <a:p>
          <a:endParaRPr lang="ru-RU"/>
        </a:p>
      </dgm:t>
    </dgm:pt>
    <dgm:pt modelId="{9A3EF347-CFD6-4748-BD41-DDA23ECE59A5}">
      <dgm:prSet custT="1"/>
      <dgm:spPr/>
      <dgm:t>
        <a:bodyPr/>
        <a:lstStyle/>
        <a:p>
          <a:pPr rtl="0"/>
          <a:r>
            <a:rPr lang="ru-RU" sz="1600" b="1" dirty="0" smtClean="0">
              <a:solidFill>
                <a:schemeClr val="tx1"/>
              </a:solidFill>
            </a:rPr>
            <a:t>ограничение степеней свободы путем сужения опыта деятельности, круга впечатлений, оценок;</a:t>
          </a:r>
          <a:endParaRPr lang="ru-RU" sz="1600" b="1" dirty="0">
            <a:solidFill>
              <a:schemeClr val="tx1"/>
            </a:solidFill>
          </a:endParaRPr>
        </a:p>
      </dgm:t>
    </dgm:pt>
    <dgm:pt modelId="{86CA6C20-57D0-48BC-A7F5-EB424F81D4CB}" type="parTrans" cxnId="{460E771E-1D66-4BA3-B177-C8EA8AA183DB}">
      <dgm:prSet/>
      <dgm:spPr/>
      <dgm:t>
        <a:bodyPr/>
        <a:lstStyle/>
        <a:p>
          <a:endParaRPr lang="ru-RU"/>
        </a:p>
      </dgm:t>
    </dgm:pt>
    <dgm:pt modelId="{473136CF-9C87-4ECC-B4B7-9E1650D4B9C7}" type="sibTrans" cxnId="{460E771E-1D66-4BA3-B177-C8EA8AA183DB}">
      <dgm:prSet/>
      <dgm:spPr/>
      <dgm:t>
        <a:bodyPr/>
        <a:lstStyle/>
        <a:p>
          <a:endParaRPr lang="ru-RU"/>
        </a:p>
      </dgm:t>
    </dgm:pt>
    <dgm:pt modelId="{E5563E78-9866-4EBA-B631-8E6622EB581F}">
      <dgm:prSet custT="1"/>
      <dgm:spPr/>
      <dgm:t>
        <a:bodyPr/>
        <a:lstStyle/>
        <a:p>
          <a:pPr rtl="0"/>
          <a:r>
            <a:rPr lang="ru-RU" sz="1600" b="1" dirty="0" smtClean="0">
              <a:solidFill>
                <a:schemeClr val="tx1"/>
              </a:solidFill>
            </a:rPr>
            <a:t>стимулирование и торможение действия тех или иных факторов развития и другое…</a:t>
          </a:r>
          <a:endParaRPr lang="ru-RU" sz="1600" b="1" dirty="0">
            <a:solidFill>
              <a:schemeClr val="tx1"/>
            </a:solidFill>
          </a:endParaRPr>
        </a:p>
      </dgm:t>
    </dgm:pt>
    <dgm:pt modelId="{13C10C6F-F43C-4B61-B17B-BA316AA2C160}" type="parTrans" cxnId="{7684751C-1DDC-4A07-A531-8F20BD1C4981}">
      <dgm:prSet/>
      <dgm:spPr/>
      <dgm:t>
        <a:bodyPr/>
        <a:lstStyle/>
        <a:p>
          <a:endParaRPr lang="ru-RU"/>
        </a:p>
      </dgm:t>
    </dgm:pt>
    <dgm:pt modelId="{F677C4FF-1524-4B16-BF1E-C1763AACD9F2}" type="sibTrans" cxnId="{7684751C-1DDC-4A07-A531-8F20BD1C4981}">
      <dgm:prSet/>
      <dgm:spPr/>
      <dgm:t>
        <a:bodyPr/>
        <a:lstStyle/>
        <a:p>
          <a:endParaRPr lang="ru-RU"/>
        </a:p>
      </dgm:t>
    </dgm:pt>
    <dgm:pt modelId="{5C845F04-A9E7-491B-B248-C76D64A659BF}" type="pres">
      <dgm:prSet presAssocID="{8A8D2074-D81F-447E-A0D5-C3F9C3F9ACE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CD71DB-27A9-4F9F-8D86-9BB89146038A}" type="pres">
      <dgm:prSet presAssocID="{69AF15C5-C102-4371-889E-7002D1ECD860}" presName="comp" presStyleCnt="0"/>
      <dgm:spPr/>
    </dgm:pt>
    <dgm:pt modelId="{8D19CA21-7361-4DAF-B3C6-EA4F63855745}" type="pres">
      <dgm:prSet presAssocID="{69AF15C5-C102-4371-889E-7002D1ECD860}" presName="box" presStyleLbl="node1" presStyleIdx="0" presStyleCnt="4"/>
      <dgm:spPr/>
      <dgm:t>
        <a:bodyPr/>
        <a:lstStyle/>
        <a:p>
          <a:endParaRPr lang="ru-RU"/>
        </a:p>
      </dgm:t>
    </dgm:pt>
    <dgm:pt modelId="{A830C19F-16D7-4DBC-BE13-F262D734FF25}" type="pres">
      <dgm:prSet presAssocID="{69AF15C5-C102-4371-889E-7002D1ECD860}" presName="img" presStyleLbl="fgImgPlace1" presStyleIdx="0" presStyleCnt="4"/>
      <dgm:spPr>
        <a:blipFill rotWithShape="1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CD7B2B1-E707-422F-95AD-CF8B2810227B}" type="pres">
      <dgm:prSet presAssocID="{69AF15C5-C102-4371-889E-7002D1ECD860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876FD5-52CB-4606-B62C-BAB6A8989385}" type="pres">
      <dgm:prSet presAssocID="{D1750A59-C2D3-4DB1-9C81-4808AA1D9DF5}" presName="spacer" presStyleCnt="0"/>
      <dgm:spPr/>
    </dgm:pt>
    <dgm:pt modelId="{BFA2F91B-7010-479A-9977-C8EE221704B4}" type="pres">
      <dgm:prSet presAssocID="{B4327A2E-5DA4-4656-B9A7-C0487F1432F6}" presName="comp" presStyleCnt="0"/>
      <dgm:spPr/>
    </dgm:pt>
    <dgm:pt modelId="{0995C199-D921-4964-AA35-A9404D595E6A}" type="pres">
      <dgm:prSet presAssocID="{B4327A2E-5DA4-4656-B9A7-C0487F1432F6}" presName="box" presStyleLbl="node1" presStyleIdx="1" presStyleCnt="4"/>
      <dgm:spPr/>
      <dgm:t>
        <a:bodyPr/>
        <a:lstStyle/>
        <a:p>
          <a:endParaRPr lang="ru-RU"/>
        </a:p>
      </dgm:t>
    </dgm:pt>
    <dgm:pt modelId="{8C3053CC-739B-40CD-9C56-F28566B39299}" type="pres">
      <dgm:prSet presAssocID="{B4327A2E-5DA4-4656-B9A7-C0487F1432F6}" presName="img" presStyleLbl="fgImgPlace1" presStyleIdx="1" presStyleCnt="4"/>
      <dgm:spPr>
        <a:blipFill rotWithShape="1">
          <a:blip xmlns:r="http://schemas.openxmlformats.org/officeDocument/2006/relationships" r:embed="rId2">
            <a:duotone>
              <a:schemeClr val="accent5">
                <a:hueOff val="14605"/>
                <a:satOff val="-744"/>
                <a:lumOff val="4091"/>
                <a:alphaOff val="0"/>
                <a:shade val="20000"/>
                <a:satMod val="200000"/>
              </a:schemeClr>
              <a:schemeClr val="accent5">
                <a:hueOff val="14605"/>
                <a:satOff val="-744"/>
                <a:lumOff val="4091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147A136-D840-4243-8038-1AD0741B4674}" type="pres">
      <dgm:prSet presAssocID="{B4327A2E-5DA4-4656-B9A7-C0487F1432F6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BC80F4-231A-401D-BBE3-CF2914335311}" type="pres">
      <dgm:prSet presAssocID="{DCCEF3F6-ECBB-4C4E-9E6C-35444C06A17F}" presName="spacer" presStyleCnt="0"/>
      <dgm:spPr/>
    </dgm:pt>
    <dgm:pt modelId="{01AB0F3D-9D79-43E2-ADF3-04F12E776214}" type="pres">
      <dgm:prSet presAssocID="{9A3EF347-CFD6-4748-BD41-DDA23ECE59A5}" presName="comp" presStyleCnt="0"/>
      <dgm:spPr/>
    </dgm:pt>
    <dgm:pt modelId="{1212E8D8-BEEF-49E6-A990-FC11659A7A0F}" type="pres">
      <dgm:prSet presAssocID="{9A3EF347-CFD6-4748-BD41-DDA23ECE59A5}" presName="box" presStyleLbl="node1" presStyleIdx="2" presStyleCnt="4"/>
      <dgm:spPr/>
      <dgm:t>
        <a:bodyPr/>
        <a:lstStyle/>
        <a:p>
          <a:endParaRPr lang="ru-RU"/>
        </a:p>
      </dgm:t>
    </dgm:pt>
    <dgm:pt modelId="{F17297B9-72C0-40A7-8733-B89F0E3DE969}" type="pres">
      <dgm:prSet presAssocID="{9A3EF347-CFD6-4748-BD41-DDA23ECE59A5}" presName="img" presStyleLbl="fgImgPlace1" presStyleIdx="2" presStyleCnt="4"/>
      <dgm:spPr>
        <a:blipFill rotWithShape="1">
          <a:blip xmlns:r="http://schemas.openxmlformats.org/officeDocument/2006/relationships" r:embed="rId3">
            <a:duotone>
              <a:schemeClr val="accent5">
                <a:hueOff val="29211"/>
                <a:satOff val="-1488"/>
                <a:lumOff val="8183"/>
                <a:alphaOff val="0"/>
                <a:shade val="20000"/>
                <a:satMod val="200000"/>
              </a:schemeClr>
              <a:schemeClr val="accent5">
                <a:hueOff val="29211"/>
                <a:satOff val="-1488"/>
                <a:lumOff val="8183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A7D2466-6847-4F44-B077-440593262AE1}" type="pres">
      <dgm:prSet presAssocID="{9A3EF347-CFD6-4748-BD41-DDA23ECE59A5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86253B-6F20-4461-A6D5-162BEFD05FAF}" type="pres">
      <dgm:prSet presAssocID="{473136CF-9C87-4ECC-B4B7-9E1650D4B9C7}" presName="spacer" presStyleCnt="0"/>
      <dgm:spPr/>
    </dgm:pt>
    <dgm:pt modelId="{7A98759C-7C9D-4EDB-933F-099815D7EB47}" type="pres">
      <dgm:prSet presAssocID="{E5563E78-9866-4EBA-B631-8E6622EB581F}" presName="comp" presStyleCnt="0"/>
      <dgm:spPr/>
    </dgm:pt>
    <dgm:pt modelId="{7567CA3D-E4F2-4B7B-8EE1-C15EAE04AE66}" type="pres">
      <dgm:prSet presAssocID="{E5563E78-9866-4EBA-B631-8E6622EB581F}" presName="box" presStyleLbl="node1" presStyleIdx="3" presStyleCnt="4"/>
      <dgm:spPr/>
      <dgm:t>
        <a:bodyPr/>
        <a:lstStyle/>
        <a:p>
          <a:endParaRPr lang="ru-RU"/>
        </a:p>
      </dgm:t>
    </dgm:pt>
    <dgm:pt modelId="{8BA953C0-CD04-43A6-91DB-35114557585F}" type="pres">
      <dgm:prSet presAssocID="{E5563E78-9866-4EBA-B631-8E6622EB581F}" presName="img" presStyleLbl="fgImgPlace1" presStyleIdx="3" presStyleCnt="4"/>
      <dgm:spPr>
        <a:blipFill rotWithShape="1">
          <a:blip xmlns:r="http://schemas.openxmlformats.org/officeDocument/2006/relationships" r:embed="rId4">
            <a:duotone>
              <a:schemeClr val="accent5">
                <a:hueOff val="43816"/>
                <a:satOff val="-2232"/>
                <a:lumOff val="12274"/>
                <a:alphaOff val="0"/>
                <a:shade val="20000"/>
                <a:satMod val="200000"/>
              </a:schemeClr>
              <a:schemeClr val="accent5">
                <a:hueOff val="43816"/>
                <a:satOff val="-2232"/>
                <a:lumOff val="12274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3D69D9A-20CC-4C1D-836A-2D54FA63793D}" type="pres">
      <dgm:prSet presAssocID="{E5563E78-9866-4EBA-B631-8E6622EB581F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E23D92-CC67-45FD-8C41-02A2F4948714}" type="presOf" srcId="{69AF15C5-C102-4371-889E-7002D1ECD860}" destId="{8D19CA21-7361-4DAF-B3C6-EA4F63855745}" srcOrd="0" destOrd="0" presId="urn:microsoft.com/office/officeart/2005/8/layout/vList4"/>
    <dgm:cxn modelId="{F00A8BF1-B080-4BED-972F-1226EDCE4397}" srcId="{8A8D2074-D81F-447E-A0D5-C3F9C3F9ACE3}" destId="{B4327A2E-5DA4-4656-B9A7-C0487F1432F6}" srcOrd="1" destOrd="0" parTransId="{180E0FF3-2861-4BE1-8589-E0C5D6B439CC}" sibTransId="{DCCEF3F6-ECBB-4C4E-9E6C-35444C06A17F}"/>
    <dgm:cxn modelId="{71909C95-69FD-4C93-BB4E-374E29B88DA5}" type="presOf" srcId="{69AF15C5-C102-4371-889E-7002D1ECD860}" destId="{5CD7B2B1-E707-422F-95AD-CF8B2810227B}" srcOrd="1" destOrd="0" presId="urn:microsoft.com/office/officeart/2005/8/layout/vList4"/>
    <dgm:cxn modelId="{0347D040-4108-48D6-A3EB-63FA1B84BBDE}" srcId="{8A8D2074-D81F-447E-A0D5-C3F9C3F9ACE3}" destId="{69AF15C5-C102-4371-889E-7002D1ECD860}" srcOrd="0" destOrd="0" parTransId="{D3C0883C-3AF3-480E-B64A-06E61A6B7957}" sibTransId="{D1750A59-C2D3-4DB1-9C81-4808AA1D9DF5}"/>
    <dgm:cxn modelId="{956F7D76-E5EA-404D-9F61-CFD50017A4E8}" type="presOf" srcId="{8A8D2074-D81F-447E-A0D5-C3F9C3F9ACE3}" destId="{5C845F04-A9E7-491B-B248-C76D64A659BF}" srcOrd="0" destOrd="0" presId="urn:microsoft.com/office/officeart/2005/8/layout/vList4"/>
    <dgm:cxn modelId="{4C1A3B9A-6764-4A02-8696-8407B56850A9}" type="presOf" srcId="{E5563E78-9866-4EBA-B631-8E6622EB581F}" destId="{7567CA3D-E4F2-4B7B-8EE1-C15EAE04AE66}" srcOrd="0" destOrd="0" presId="urn:microsoft.com/office/officeart/2005/8/layout/vList4"/>
    <dgm:cxn modelId="{7684751C-1DDC-4A07-A531-8F20BD1C4981}" srcId="{8A8D2074-D81F-447E-A0D5-C3F9C3F9ACE3}" destId="{E5563E78-9866-4EBA-B631-8E6622EB581F}" srcOrd="3" destOrd="0" parTransId="{13C10C6F-F43C-4B61-B17B-BA316AA2C160}" sibTransId="{F677C4FF-1524-4B16-BF1E-C1763AACD9F2}"/>
    <dgm:cxn modelId="{A9CE5738-7042-44EA-8781-CF5842402C7C}" type="presOf" srcId="{E5563E78-9866-4EBA-B631-8E6622EB581F}" destId="{13D69D9A-20CC-4C1D-836A-2D54FA63793D}" srcOrd="1" destOrd="0" presId="urn:microsoft.com/office/officeart/2005/8/layout/vList4"/>
    <dgm:cxn modelId="{E5067077-C642-4EA0-A476-D1AA5EB49A50}" type="presOf" srcId="{B4327A2E-5DA4-4656-B9A7-C0487F1432F6}" destId="{A147A136-D840-4243-8038-1AD0741B4674}" srcOrd="1" destOrd="0" presId="urn:microsoft.com/office/officeart/2005/8/layout/vList4"/>
    <dgm:cxn modelId="{997FDD55-76B8-476D-AD6C-B6F4567C05EF}" type="presOf" srcId="{B4327A2E-5DA4-4656-B9A7-C0487F1432F6}" destId="{0995C199-D921-4964-AA35-A9404D595E6A}" srcOrd="0" destOrd="0" presId="urn:microsoft.com/office/officeart/2005/8/layout/vList4"/>
    <dgm:cxn modelId="{D85ECABB-81F4-4617-99B2-E636D1B2B7D0}" type="presOf" srcId="{9A3EF347-CFD6-4748-BD41-DDA23ECE59A5}" destId="{BA7D2466-6847-4F44-B077-440593262AE1}" srcOrd="1" destOrd="0" presId="urn:microsoft.com/office/officeart/2005/8/layout/vList4"/>
    <dgm:cxn modelId="{460E771E-1D66-4BA3-B177-C8EA8AA183DB}" srcId="{8A8D2074-D81F-447E-A0D5-C3F9C3F9ACE3}" destId="{9A3EF347-CFD6-4748-BD41-DDA23ECE59A5}" srcOrd="2" destOrd="0" parTransId="{86CA6C20-57D0-48BC-A7F5-EB424F81D4CB}" sibTransId="{473136CF-9C87-4ECC-B4B7-9E1650D4B9C7}"/>
    <dgm:cxn modelId="{8E0A2394-D3EB-46C0-A693-0D9A74E915B2}" type="presOf" srcId="{9A3EF347-CFD6-4748-BD41-DDA23ECE59A5}" destId="{1212E8D8-BEEF-49E6-A990-FC11659A7A0F}" srcOrd="0" destOrd="0" presId="urn:microsoft.com/office/officeart/2005/8/layout/vList4"/>
    <dgm:cxn modelId="{9EF73862-BE98-4357-A277-244AE82B24E9}" type="presParOf" srcId="{5C845F04-A9E7-491B-B248-C76D64A659BF}" destId="{4FCD71DB-27A9-4F9F-8D86-9BB89146038A}" srcOrd="0" destOrd="0" presId="urn:microsoft.com/office/officeart/2005/8/layout/vList4"/>
    <dgm:cxn modelId="{82561995-B8DD-4120-8B7C-25FD207E7649}" type="presParOf" srcId="{4FCD71DB-27A9-4F9F-8D86-9BB89146038A}" destId="{8D19CA21-7361-4DAF-B3C6-EA4F63855745}" srcOrd="0" destOrd="0" presId="urn:microsoft.com/office/officeart/2005/8/layout/vList4"/>
    <dgm:cxn modelId="{F33DD4E2-7BB0-45FA-8668-EDB74A406361}" type="presParOf" srcId="{4FCD71DB-27A9-4F9F-8D86-9BB89146038A}" destId="{A830C19F-16D7-4DBC-BE13-F262D734FF25}" srcOrd="1" destOrd="0" presId="urn:microsoft.com/office/officeart/2005/8/layout/vList4"/>
    <dgm:cxn modelId="{FAFDA3C1-5321-4876-9AD3-BFA6D07F79AE}" type="presParOf" srcId="{4FCD71DB-27A9-4F9F-8D86-9BB89146038A}" destId="{5CD7B2B1-E707-422F-95AD-CF8B2810227B}" srcOrd="2" destOrd="0" presId="urn:microsoft.com/office/officeart/2005/8/layout/vList4"/>
    <dgm:cxn modelId="{A61F1F99-E5B1-4F6A-9CF3-F39EF55E3753}" type="presParOf" srcId="{5C845F04-A9E7-491B-B248-C76D64A659BF}" destId="{AA876FD5-52CB-4606-B62C-BAB6A8989385}" srcOrd="1" destOrd="0" presId="urn:microsoft.com/office/officeart/2005/8/layout/vList4"/>
    <dgm:cxn modelId="{E4053275-3648-4080-84AC-0664F5F619B4}" type="presParOf" srcId="{5C845F04-A9E7-491B-B248-C76D64A659BF}" destId="{BFA2F91B-7010-479A-9977-C8EE221704B4}" srcOrd="2" destOrd="0" presId="urn:microsoft.com/office/officeart/2005/8/layout/vList4"/>
    <dgm:cxn modelId="{48489938-33FE-4525-A84D-7C840619E5D3}" type="presParOf" srcId="{BFA2F91B-7010-479A-9977-C8EE221704B4}" destId="{0995C199-D921-4964-AA35-A9404D595E6A}" srcOrd="0" destOrd="0" presId="urn:microsoft.com/office/officeart/2005/8/layout/vList4"/>
    <dgm:cxn modelId="{4DEF230C-FD33-485D-ADDE-50C289040267}" type="presParOf" srcId="{BFA2F91B-7010-479A-9977-C8EE221704B4}" destId="{8C3053CC-739B-40CD-9C56-F28566B39299}" srcOrd="1" destOrd="0" presId="urn:microsoft.com/office/officeart/2005/8/layout/vList4"/>
    <dgm:cxn modelId="{1F84BAAF-FBCE-4585-869D-5D1C871FC650}" type="presParOf" srcId="{BFA2F91B-7010-479A-9977-C8EE221704B4}" destId="{A147A136-D840-4243-8038-1AD0741B4674}" srcOrd="2" destOrd="0" presId="urn:microsoft.com/office/officeart/2005/8/layout/vList4"/>
    <dgm:cxn modelId="{7B786CDA-FBFC-41B3-8086-37737EF241E9}" type="presParOf" srcId="{5C845F04-A9E7-491B-B248-C76D64A659BF}" destId="{73BC80F4-231A-401D-BBE3-CF2914335311}" srcOrd="3" destOrd="0" presId="urn:microsoft.com/office/officeart/2005/8/layout/vList4"/>
    <dgm:cxn modelId="{50F0A5C1-293E-4AF7-8695-14B416686992}" type="presParOf" srcId="{5C845F04-A9E7-491B-B248-C76D64A659BF}" destId="{01AB0F3D-9D79-43E2-ADF3-04F12E776214}" srcOrd="4" destOrd="0" presId="urn:microsoft.com/office/officeart/2005/8/layout/vList4"/>
    <dgm:cxn modelId="{1B790DC2-A7A6-40B0-9C43-DC96A46FAFB9}" type="presParOf" srcId="{01AB0F3D-9D79-43E2-ADF3-04F12E776214}" destId="{1212E8D8-BEEF-49E6-A990-FC11659A7A0F}" srcOrd="0" destOrd="0" presId="urn:microsoft.com/office/officeart/2005/8/layout/vList4"/>
    <dgm:cxn modelId="{72A74375-5FEB-4168-AC11-C4DAA9C55A1B}" type="presParOf" srcId="{01AB0F3D-9D79-43E2-ADF3-04F12E776214}" destId="{F17297B9-72C0-40A7-8733-B89F0E3DE969}" srcOrd="1" destOrd="0" presId="urn:microsoft.com/office/officeart/2005/8/layout/vList4"/>
    <dgm:cxn modelId="{912540FA-FFF0-48B9-8872-A956E7E4677A}" type="presParOf" srcId="{01AB0F3D-9D79-43E2-ADF3-04F12E776214}" destId="{BA7D2466-6847-4F44-B077-440593262AE1}" srcOrd="2" destOrd="0" presId="urn:microsoft.com/office/officeart/2005/8/layout/vList4"/>
    <dgm:cxn modelId="{DBD819F5-DC01-411B-8452-A6436E0C34FC}" type="presParOf" srcId="{5C845F04-A9E7-491B-B248-C76D64A659BF}" destId="{8B86253B-6F20-4461-A6D5-162BEFD05FAF}" srcOrd="5" destOrd="0" presId="urn:microsoft.com/office/officeart/2005/8/layout/vList4"/>
    <dgm:cxn modelId="{165B8A22-0E15-46D4-AE63-8BB1E9E6F8FD}" type="presParOf" srcId="{5C845F04-A9E7-491B-B248-C76D64A659BF}" destId="{7A98759C-7C9D-4EDB-933F-099815D7EB47}" srcOrd="6" destOrd="0" presId="urn:microsoft.com/office/officeart/2005/8/layout/vList4"/>
    <dgm:cxn modelId="{94500632-5CDB-4F8B-ACF5-909859A7066B}" type="presParOf" srcId="{7A98759C-7C9D-4EDB-933F-099815D7EB47}" destId="{7567CA3D-E4F2-4B7B-8EE1-C15EAE04AE66}" srcOrd="0" destOrd="0" presId="urn:microsoft.com/office/officeart/2005/8/layout/vList4"/>
    <dgm:cxn modelId="{56AAE0F5-37FA-44E4-8E23-DA339C18F035}" type="presParOf" srcId="{7A98759C-7C9D-4EDB-933F-099815D7EB47}" destId="{8BA953C0-CD04-43A6-91DB-35114557585F}" srcOrd="1" destOrd="0" presId="urn:microsoft.com/office/officeart/2005/8/layout/vList4"/>
    <dgm:cxn modelId="{EA388EEE-5794-433A-8C75-BC586296A2C6}" type="presParOf" srcId="{7A98759C-7C9D-4EDB-933F-099815D7EB47}" destId="{13D69D9A-20CC-4C1D-836A-2D54FA63793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5B87101-5C68-4303-9320-35650D6B5DA9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55013915-DC45-4A5C-AF15-591D4DB102B3}">
      <dgm:prSet custT="1"/>
      <dgm:spPr/>
      <dgm:t>
        <a:bodyPr/>
        <a:lstStyle/>
        <a:p>
          <a:pPr rtl="0"/>
          <a:r>
            <a:rPr lang="ru-RU" sz="1600" b="1" dirty="0" smtClean="0"/>
            <a:t>педагогическая или жизненная ситуация</a:t>
          </a:r>
          <a:endParaRPr lang="ru-RU" sz="1600" dirty="0"/>
        </a:p>
      </dgm:t>
    </dgm:pt>
    <dgm:pt modelId="{C6BEFBF4-1CCD-466C-87EE-0D47F744F880}" type="parTrans" cxnId="{FBEF66DD-AAC3-4823-82AC-8282C774BFC1}">
      <dgm:prSet/>
      <dgm:spPr/>
      <dgm:t>
        <a:bodyPr/>
        <a:lstStyle/>
        <a:p>
          <a:endParaRPr lang="ru-RU"/>
        </a:p>
      </dgm:t>
    </dgm:pt>
    <dgm:pt modelId="{75381E9C-FC8B-4CFB-8BE8-2FEA303AD5AD}" type="sibTrans" cxnId="{FBEF66DD-AAC3-4823-82AC-8282C774BFC1}">
      <dgm:prSet/>
      <dgm:spPr/>
      <dgm:t>
        <a:bodyPr/>
        <a:lstStyle/>
        <a:p>
          <a:endParaRPr lang="ru-RU"/>
        </a:p>
      </dgm:t>
    </dgm:pt>
    <dgm:pt modelId="{3BBB9498-1B4E-4F66-9C6D-94D35446087C}">
      <dgm:prSet custT="1"/>
      <dgm:spPr/>
      <dgm:t>
        <a:bodyPr/>
        <a:lstStyle/>
        <a:p>
          <a:pPr rtl="0"/>
          <a:r>
            <a:rPr lang="ru-RU" sz="1600" b="1" dirty="0" smtClean="0"/>
            <a:t>целенаправленно или стихийно формирует </a:t>
          </a:r>
          <a:r>
            <a:rPr lang="ru-RU" sz="1600" i="1" dirty="0" smtClean="0"/>
            <a:t>характеристики, которые востребованы ситуацией развития, социумом, самим человеком</a:t>
          </a:r>
          <a:r>
            <a:rPr lang="ru-RU" sz="1600" dirty="0" smtClean="0"/>
            <a:t>, </a:t>
          </a:r>
          <a:endParaRPr lang="ru-RU" sz="1600" dirty="0"/>
        </a:p>
      </dgm:t>
    </dgm:pt>
    <dgm:pt modelId="{AB86ED0A-1939-4F0C-96F1-A13485F12B8E}" type="parTrans" cxnId="{DF1FDE5C-C6BF-4197-9041-A79982839C54}">
      <dgm:prSet/>
      <dgm:spPr/>
      <dgm:t>
        <a:bodyPr/>
        <a:lstStyle/>
        <a:p>
          <a:endParaRPr lang="ru-RU"/>
        </a:p>
      </dgm:t>
    </dgm:pt>
    <dgm:pt modelId="{62D31344-5809-45CC-99E1-880900F43969}" type="sibTrans" cxnId="{DF1FDE5C-C6BF-4197-9041-A79982839C54}">
      <dgm:prSet/>
      <dgm:spPr/>
      <dgm:t>
        <a:bodyPr/>
        <a:lstStyle/>
        <a:p>
          <a:endParaRPr lang="ru-RU"/>
        </a:p>
      </dgm:t>
    </dgm:pt>
    <dgm:pt modelId="{95986F8A-9A04-4906-B7A0-4034D5758EAE}">
      <dgm:prSet custT="1"/>
      <dgm:spPr/>
      <dgm:t>
        <a:bodyPr/>
        <a:lstStyle/>
        <a:p>
          <a:pPr rtl="0"/>
          <a:r>
            <a:rPr lang="ru-RU" sz="1600" dirty="0" smtClean="0"/>
            <a:t>но по тем или иным причинам пока отсутствуют в его личностной структуре, </a:t>
          </a:r>
          <a:endParaRPr lang="ru-RU" sz="1600" dirty="0"/>
        </a:p>
      </dgm:t>
    </dgm:pt>
    <dgm:pt modelId="{48B003C3-96F2-48DB-A843-1BB7B669A079}" type="parTrans" cxnId="{2BC00743-475B-4F06-98A3-B27E124D4EE0}">
      <dgm:prSet/>
      <dgm:spPr/>
      <dgm:t>
        <a:bodyPr/>
        <a:lstStyle/>
        <a:p>
          <a:endParaRPr lang="ru-RU"/>
        </a:p>
      </dgm:t>
    </dgm:pt>
    <dgm:pt modelId="{0E1A5054-E29E-495E-92A4-E0146804AFB6}" type="sibTrans" cxnId="{2BC00743-475B-4F06-98A3-B27E124D4EE0}">
      <dgm:prSet/>
      <dgm:spPr/>
      <dgm:t>
        <a:bodyPr/>
        <a:lstStyle/>
        <a:p>
          <a:endParaRPr lang="ru-RU"/>
        </a:p>
      </dgm:t>
    </dgm:pt>
    <dgm:pt modelId="{A9653163-2882-407C-9790-15472491BEE1}">
      <dgm:prSet custT="1"/>
      <dgm:spPr/>
      <dgm:t>
        <a:bodyPr/>
        <a:lstStyle/>
        <a:p>
          <a:pPr rtl="0"/>
          <a:r>
            <a:rPr lang="ru-RU" sz="1600" dirty="0" smtClean="0"/>
            <a:t>либо то, что уже есть, но нуждается в коррекции, трансформации, дополнении.</a:t>
          </a:r>
          <a:endParaRPr lang="ru-RU" sz="1600" dirty="0"/>
        </a:p>
      </dgm:t>
    </dgm:pt>
    <dgm:pt modelId="{DC1313EE-3131-4E42-B48E-9F01F88386BF}" type="parTrans" cxnId="{AB6215BD-F974-4445-A451-44E35073CF2B}">
      <dgm:prSet/>
      <dgm:spPr/>
      <dgm:t>
        <a:bodyPr/>
        <a:lstStyle/>
        <a:p>
          <a:endParaRPr lang="ru-RU"/>
        </a:p>
      </dgm:t>
    </dgm:pt>
    <dgm:pt modelId="{0F662B10-6180-4175-B1B2-E705C90CC02D}" type="sibTrans" cxnId="{AB6215BD-F974-4445-A451-44E35073CF2B}">
      <dgm:prSet/>
      <dgm:spPr/>
      <dgm:t>
        <a:bodyPr/>
        <a:lstStyle/>
        <a:p>
          <a:endParaRPr lang="ru-RU"/>
        </a:p>
      </dgm:t>
    </dgm:pt>
    <dgm:pt modelId="{2C2CC91B-2794-4531-9766-E006BC060753}" type="pres">
      <dgm:prSet presAssocID="{05B87101-5C68-4303-9320-35650D6B5DA9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099A973-2E2B-4A70-9BA9-D377CFB82EF7}" type="pres">
      <dgm:prSet presAssocID="{55013915-DC45-4A5C-AF15-591D4DB102B3}" presName="circle1" presStyleLbl="node1" presStyleIdx="0" presStyleCnt="4"/>
      <dgm:spPr/>
    </dgm:pt>
    <dgm:pt modelId="{1EAF821A-5EF1-45CC-84F9-0B782FEF4988}" type="pres">
      <dgm:prSet presAssocID="{55013915-DC45-4A5C-AF15-591D4DB102B3}" presName="space" presStyleCnt="0"/>
      <dgm:spPr/>
    </dgm:pt>
    <dgm:pt modelId="{155A48CC-52C6-4457-ABBD-4660E6AD5DBD}" type="pres">
      <dgm:prSet presAssocID="{55013915-DC45-4A5C-AF15-591D4DB102B3}" presName="rect1" presStyleLbl="alignAcc1" presStyleIdx="0" presStyleCnt="4"/>
      <dgm:spPr/>
      <dgm:t>
        <a:bodyPr/>
        <a:lstStyle/>
        <a:p>
          <a:endParaRPr lang="ru-RU"/>
        </a:p>
      </dgm:t>
    </dgm:pt>
    <dgm:pt modelId="{03DC5EAF-4BE2-4794-BCEB-7F698C73E250}" type="pres">
      <dgm:prSet presAssocID="{3BBB9498-1B4E-4F66-9C6D-94D35446087C}" presName="vertSpace2" presStyleLbl="node1" presStyleIdx="0" presStyleCnt="4"/>
      <dgm:spPr/>
    </dgm:pt>
    <dgm:pt modelId="{DF488A42-C97D-46E1-AD5D-0969D333DBE6}" type="pres">
      <dgm:prSet presAssocID="{3BBB9498-1B4E-4F66-9C6D-94D35446087C}" presName="circle2" presStyleLbl="node1" presStyleIdx="1" presStyleCnt="4"/>
      <dgm:spPr/>
    </dgm:pt>
    <dgm:pt modelId="{2C3A778B-A26E-46E9-B18B-338D63044A38}" type="pres">
      <dgm:prSet presAssocID="{3BBB9498-1B4E-4F66-9C6D-94D35446087C}" presName="rect2" presStyleLbl="alignAcc1" presStyleIdx="1" presStyleCnt="4"/>
      <dgm:spPr/>
      <dgm:t>
        <a:bodyPr/>
        <a:lstStyle/>
        <a:p>
          <a:endParaRPr lang="ru-RU"/>
        </a:p>
      </dgm:t>
    </dgm:pt>
    <dgm:pt modelId="{08390EC6-B838-4493-B40B-C515BADF684E}" type="pres">
      <dgm:prSet presAssocID="{95986F8A-9A04-4906-B7A0-4034D5758EAE}" presName="vertSpace3" presStyleLbl="node1" presStyleIdx="1" presStyleCnt="4"/>
      <dgm:spPr/>
    </dgm:pt>
    <dgm:pt modelId="{F37797C6-7180-42A0-B51C-41FF1D1D5EDE}" type="pres">
      <dgm:prSet presAssocID="{95986F8A-9A04-4906-B7A0-4034D5758EAE}" presName="circle3" presStyleLbl="node1" presStyleIdx="2" presStyleCnt="4"/>
      <dgm:spPr/>
    </dgm:pt>
    <dgm:pt modelId="{C547DF14-6611-4C2D-AAE9-9961E27AFB66}" type="pres">
      <dgm:prSet presAssocID="{95986F8A-9A04-4906-B7A0-4034D5758EAE}" presName="rect3" presStyleLbl="alignAcc1" presStyleIdx="2" presStyleCnt="4"/>
      <dgm:spPr/>
      <dgm:t>
        <a:bodyPr/>
        <a:lstStyle/>
        <a:p>
          <a:endParaRPr lang="ru-RU"/>
        </a:p>
      </dgm:t>
    </dgm:pt>
    <dgm:pt modelId="{CDCC6AC3-7C78-4FC1-A731-06D9EAA4B4CA}" type="pres">
      <dgm:prSet presAssocID="{A9653163-2882-407C-9790-15472491BEE1}" presName="vertSpace4" presStyleLbl="node1" presStyleIdx="2" presStyleCnt="4"/>
      <dgm:spPr/>
    </dgm:pt>
    <dgm:pt modelId="{59102020-2C4E-43B6-B884-30B90B4CE327}" type="pres">
      <dgm:prSet presAssocID="{A9653163-2882-407C-9790-15472491BEE1}" presName="circle4" presStyleLbl="node1" presStyleIdx="3" presStyleCnt="4"/>
      <dgm:spPr/>
    </dgm:pt>
    <dgm:pt modelId="{3BB17957-C04A-449E-92C5-B4B959036C9D}" type="pres">
      <dgm:prSet presAssocID="{A9653163-2882-407C-9790-15472491BEE1}" presName="rect4" presStyleLbl="alignAcc1" presStyleIdx="3" presStyleCnt="4"/>
      <dgm:spPr/>
      <dgm:t>
        <a:bodyPr/>
        <a:lstStyle/>
        <a:p>
          <a:endParaRPr lang="ru-RU"/>
        </a:p>
      </dgm:t>
    </dgm:pt>
    <dgm:pt modelId="{1A449355-7AF1-4225-B1C2-227931608B9D}" type="pres">
      <dgm:prSet presAssocID="{55013915-DC45-4A5C-AF15-591D4DB102B3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85C682-A951-4F6F-AA1C-DB109615A63C}" type="pres">
      <dgm:prSet presAssocID="{3BBB9498-1B4E-4F66-9C6D-94D35446087C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E630F1-011C-4AF3-89A9-FE7140C5569B}" type="pres">
      <dgm:prSet presAssocID="{95986F8A-9A04-4906-B7A0-4034D5758EAE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BCC42F-5C97-473E-953B-6EC04160595B}" type="pres">
      <dgm:prSet presAssocID="{A9653163-2882-407C-9790-15472491BEE1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C00743-475B-4F06-98A3-B27E124D4EE0}" srcId="{05B87101-5C68-4303-9320-35650D6B5DA9}" destId="{95986F8A-9A04-4906-B7A0-4034D5758EAE}" srcOrd="2" destOrd="0" parTransId="{48B003C3-96F2-48DB-A843-1BB7B669A079}" sibTransId="{0E1A5054-E29E-495E-92A4-E0146804AFB6}"/>
    <dgm:cxn modelId="{DF1FDE5C-C6BF-4197-9041-A79982839C54}" srcId="{05B87101-5C68-4303-9320-35650D6B5DA9}" destId="{3BBB9498-1B4E-4F66-9C6D-94D35446087C}" srcOrd="1" destOrd="0" parTransId="{AB86ED0A-1939-4F0C-96F1-A13485F12B8E}" sibTransId="{62D31344-5809-45CC-99E1-880900F43969}"/>
    <dgm:cxn modelId="{523AC99C-F40A-47A3-9D9F-81CC6C9E9DEF}" type="presOf" srcId="{95986F8A-9A04-4906-B7A0-4034D5758EAE}" destId="{C7E630F1-011C-4AF3-89A9-FE7140C5569B}" srcOrd="1" destOrd="0" presId="urn:microsoft.com/office/officeart/2005/8/layout/target3"/>
    <dgm:cxn modelId="{72C70FD1-CC1B-4F3D-BD43-872796B94AF9}" type="presOf" srcId="{55013915-DC45-4A5C-AF15-591D4DB102B3}" destId="{1A449355-7AF1-4225-B1C2-227931608B9D}" srcOrd="1" destOrd="0" presId="urn:microsoft.com/office/officeart/2005/8/layout/target3"/>
    <dgm:cxn modelId="{AB0A34F9-7F6C-4F71-8F1E-8D4C324EE42F}" type="presOf" srcId="{A9653163-2882-407C-9790-15472491BEE1}" destId="{C8BCC42F-5C97-473E-953B-6EC04160595B}" srcOrd="1" destOrd="0" presId="urn:microsoft.com/office/officeart/2005/8/layout/target3"/>
    <dgm:cxn modelId="{5EF3E45A-682C-4327-9445-2EB04FC7B0E3}" type="presOf" srcId="{05B87101-5C68-4303-9320-35650D6B5DA9}" destId="{2C2CC91B-2794-4531-9766-E006BC060753}" srcOrd="0" destOrd="0" presId="urn:microsoft.com/office/officeart/2005/8/layout/target3"/>
    <dgm:cxn modelId="{437FDF9F-21E5-42E5-BB4C-E08B414325DF}" type="presOf" srcId="{55013915-DC45-4A5C-AF15-591D4DB102B3}" destId="{155A48CC-52C6-4457-ABBD-4660E6AD5DBD}" srcOrd="0" destOrd="0" presId="urn:microsoft.com/office/officeart/2005/8/layout/target3"/>
    <dgm:cxn modelId="{F26F9438-C6B8-4EF0-B7F2-CA020A61161E}" type="presOf" srcId="{95986F8A-9A04-4906-B7A0-4034D5758EAE}" destId="{C547DF14-6611-4C2D-AAE9-9961E27AFB66}" srcOrd="0" destOrd="0" presId="urn:microsoft.com/office/officeart/2005/8/layout/target3"/>
    <dgm:cxn modelId="{AB6215BD-F974-4445-A451-44E35073CF2B}" srcId="{05B87101-5C68-4303-9320-35650D6B5DA9}" destId="{A9653163-2882-407C-9790-15472491BEE1}" srcOrd="3" destOrd="0" parTransId="{DC1313EE-3131-4E42-B48E-9F01F88386BF}" sibTransId="{0F662B10-6180-4175-B1B2-E705C90CC02D}"/>
    <dgm:cxn modelId="{EE95DD12-66F1-404B-BEDC-877EBE730EC7}" type="presOf" srcId="{3BBB9498-1B4E-4F66-9C6D-94D35446087C}" destId="{2C3A778B-A26E-46E9-B18B-338D63044A38}" srcOrd="0" destOrd="0" presId="urn:microsoft.com/office/officeart/2005/8/layout/target3"/>
    <dgm:cxn modelId="{0CC7314B-5185-483F-9075-0228B56D5344}" type="presOf" srcId="{A9653163-2882-407C-9790-15472491BEE1}" destId="{3BB17957-C04A-449E-92C5-B4B959036C9D}" srcOrd="0" destOrd="0" presId="urn:microsoft.com/office/officeart/2005/8/layout/target3"/>
    <dgm:cxn modelId="{C8E4ABF6-D26B-4C28-82B4-918BE492CAAB}" type="presOf" srcId="{3BBB9498-1B4E-4F66-9C6D-94D35446087C}" destId="{6285C682-A951-4F6F-AA1C-DB109615A63C}" srcOrd="1" destOrd="0" presId="urn:microsoft.com/office/officeart/2005/8/layout/target3"/>
    <dgm:cxn modelId="{FBEF66DD-AAC3-4823-82AC-8282C774BFC1}" srcId="{05B87101-5C68-4303-9320-35650D6B5DA9}" destId="{55013915-DC45-4A5C-AF15-591D4DB102B3}" srcOrd="0" destOrd="0" parTransId="{C6BEFBF4-1CCD-466C-87EE-0D47F744F880}" sibTransId="{75381E9C-FC8B-4CFB-8BE8-2FEA303AD5AD}"/>
    <dgm:cxn modelId="{17E7E2D6-A86F-44AF-81C9-9ED873DE6B0F}" type="presParOf" srcId="{2C2CC91B-2794-4531-9766-E006BC060753}" destId="{B099A973-2E2B-4A70-9BA9-D377CFB82EF7}" srcOrd="0" destOrd="0" presId="urn:microsoft.com/office/officeart/2005/8/layout/target3"/>
    <dgm:cxn modelId="{2BE5A1DC-842B-4B84-A82D-B8BBE2D607DA}" type="presParOf" srcId="{2C2CC91B-2794-4531-9766-E006BC060753}" destId="{1EAF821A-5EF1-45CC-84F9-0B782FEF4988}" srcOrd="1" destOrd="0" presId="urn:microsoft.com/office/officeart/2005/8/layout/target3"/>
    <dgm:cxn modelId="{2C9C74C2-A3E2-41D6-944F-F261C35ACE3E}" type="presParOf" srcId="{2C2CC91B-2794-4531-9766-E006BC060753}" destId="{155A48CC-52C6-4457-ABBD-4660E6AD5DBD}" srcOrd="2" destOrd="0" presId="urn:microsoft.com/office/officeart/2005/8/layout/target3"/>
    <dgm:cxn modelId="{90872FE6-9900-4314-823F-EA09EE9EE21A}" type="presParOf" srcId="{2C2CC91B-2794-4531-9766-E006BC060753}" destId="{03DC5EAF-4BE2-4794-BCEB-7F698C73E250}" srcOrd="3" destOrd="0" presId="urn:microsoft.com/office/officeart/2005/8/layout/target3"/>
    <dgm:cxn modelId="{1EB09F0A-96FD-47CF-A2AC-B301808E6E84}" type="presParOf" srcId="{2C2CC91B-2794-4531-9766-E006BC060753}" destId="{DF488A42-C97D-46E1-AD5D-0969D333DBE6}" srcOrd="4" destOrd="0" presId="urn:microsoft.com/office/officeart/2005/8/layout/target3"/>
    <dgm:cxn modelId="{C3B5E6A4-395E-4EF5-AB3C-41345CBF3A55}" type="presParOf" srcId="{2C2CC91B-2794-4531-9766-E006BC060753}" destId="{2C3A778B-A26E-46E9-B18B-338D63044A38}" srcOrd="5" destOrd="0" presId="urn:microsoft.com/office/officeart/2005/8/layout/target3"/>
    <dgm:cxn modelId="{42B6CB96-5928-4A3A-A965-FE27CB28476D}" type="presParOf" srcId="{2C2CC91B-2794-4531-9766-E006BC060753}" destId="{08390EC6-B838-4493-B40B-C515BADF684E}" srcOrd="6" destOrd="0" presId="urn:microsoft.com/office/officeart/2005/8/layout/target3"/>
    <dgm:cxn modelId="{1050E2AD-6234-4A28-ADFD-8DF36DFB6DFA}" type="presParOf" srcId="{2C2CC91B-2794-4531-9766-E006BC060753}" destId="{F37797C6-7180-42A0-B51C-41FF1D1D5EDE}" srcOrd="7" destOrd="0" presId="urn:microsoft.com/office/officeart/2005/8/layout/target3"/>
    <dgm:cxn modelId="{7C2F517A-CEF8-4860-9D52-94633BFD44E5}" type="presParOf" srcId="{2C2CC91B-2794-4531-9766-E006BC060753}" destId="{C547DF14-6611-4C2D-AAE9-9961E27AFB66}" srcOrd="8" destOrd="0" presId="urn:microsoft.com/office/officeart/2005/8/layout/target3"/>
    <dgm:cxn modelId="{97D862FD-3505-4477-9520-2C827CA741F8}" type="presParOf" srcId="{2C2CC91B-2794-4531-9766-E006BC060753}" destId="{CDCC6AC3-7C78-4FC1-A731-06D9EAA4B4CA}" srcOrd="9" destOrd="0" presId="urn:microsoft.com/office/officeart/2005/8/layout/target3"/>
    <dgm:cxn modelId="{34881007-4B7F-4EF8-A04A-BE8DE1450A36}" type="presParOf" srcId="{2C2CC91B-2794-4531-9766-E006BC060753}" destId="{59102020-2C4E-43B6-B884-30B90B4CE327}" srcOrd="10" destOrd="0" presId="urn:microsoft.com/office/officeart/2005/8/layout/target3"/>
    <dgm:cxn modelId="{4A49578B-554F-4765-935E-E8A7D0FE3704}" type="presParOf" srcId="{2C2CC91B-2794-4531-9766-E006BC060753}" destId="{3BB17957-C04A-449E-92C5-B4B959036C9D}" srcOrd="11" destOrd="0" presId="urn:microsoft.com/office/officeart/2005/8/layout/target3"/>
    <dgm:cxn modelId="{364E68D3-A38C-4A7C-8FC7-BB22165A7049}" type="presParOf" srcId="{2C2CC91B-2794-4531-9766-E006BC060753}" destId="{1A449355-7AF1-4225-B1C2-227931608B9D}" srcOrd="12" destOrd="0" presId="urn:microsoft.com/office/officeart/2005/8/layout/target3"/>
    <dgm:cxn modelId="{58119601-BF74-459E-B9E5-8164A3348D36}" type="presParOf" srcId="{2C2CC91B-2794-4531-9766-E006BC060753}" destId="{6285C682-A951-4F6F-AA1C-DB109615A63C}" srcOrd="13" destOrd="0" presId="urn:microsoft.com/office/officeart/2005/8/layout/target3"/>
    <dgm:cxn modelId="{252E9900-2749-47FB-8E09-9E8856E2FEBC}" type="presParOf" srcId="{2C2CC91B-2794-4531-9766-E006BC060753}" destId="{C7E630F1-011C-4AF3-89A9-FE7140C5569B}" srcOrd="14" destOrd="0" presId="urn:microsoft.com/office/officeart/2005/8/layout/target3"/>
    <dgm:cxn modelId="{573F5D62-D963-4C3A-B2A7-B7263BB55573}" type="presParOf" srcId="{2C2CC91B-2794-4531-9766-E006BC060753}" destId="{C8BCC42F-5C97-473E-953B-6EC04160595B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5A86EC0-C8AB-489B-80A8-02EDEC7DD917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27E8FBF-5EC3-4930-8A81-2B5E43A174E3}">
      <dgm:prSet/>
      <dgm:spPr/>
      <dgm:t>
        <a:bodyPr/>
        <a:lstStyle/>
        <a:p>
          <a:pPr rtl="0"/>
          <a:r>
            <a:rPr lang="ru-RU" b="1" smtClean="0"/>
            <a:t>целенаправленное или стихийное влияние на процесс становления индивида как личности</a:t>
          </a:r>
          <a:r>
            <a:rPr lang="ru-RU" smtClean="0"/>
            <a:t>. </a:t>
          </a:r>
          <a:endParaRPr lang="ru-RU"/>
        </a:p>
      </dgm:t>
    </dgm:pt>
    <dgm:pt modelId="{1BDBA4B3-05E7-417E-9275-8EA83C990FF2}" type="parTrans" cxnId="{23F2A508-4AB3-4872-AE2E-8152322B19C0}">
      <dgm:prSet/>
      <dgm:spPr/>
      <dgm:t>
        <a:bodyPr/>
        <a:lstStyle/>
        <a:p>
          <a:endParaRPr lang="ru-RU"/>
        </a:p>
      </dgm:t>
    </dgm:pt>
    <dgm:pt modelId="{28FB1ED1-362E-4D48-AF75-88A0A6EA6055}" type="sibTrans" cxnId="{23F2A508-4AB3-4872-AE2E-8152322B19C0}">
      <dgm:prSet/>
      <dgm:spPr/>
      <dgm:t>
        <a:bodyPr/>
        <a:lstStyle/>
        <a:p>
          <a:endParaRPr lang="ru-RU"/>
        </a:p>
      </dgm:t>
    </dgm:pt>
    <dgm:pt modelId="{E5138744-E15D-412A-825A-93DFBB17CFC6}">
      <dgm:prSet/>
      <dgm:spPr/>
      <dgm:t>
        <a:bodyPr/>
        <a:lstStyle/>
        <a:p>
          <a:pPr rtl="0"/>
          <a:r>
            <a:rPr lang="ru-RU" b="1" smtClean="0"/>
            <a:t>Влияние </a:t>
          </a:r>
          <a:r>
            <a:rPr lang="ru-RU" smtClean="0"/>
            <a:t>- организованная, целенаправленная деятельность.</a:t>
          </a:r>
          <a:endParaRPr lang="ru-RU"/>
        </a:p>
      </dgm:t>
    </dgm:pt>
    <dgm:pt modelId="{538F98E9-FB0C-4FA1-9AFD-7F4394205750}" type="parTrans" cxnId="{A0A82589-DD89-4D45-9A1D-60005FC594D9}">
      <dgm:prSet/>
      <dgm:spPr/>
      <dgm:t>
        <a:bodyPr/>
        <a:lstStyle/>
        <a:p>
          <a:endParaRPr lang="ru-RU"/>
        </a:p>
      </dgm:t>
    </dgm:pt>
    <dgm:pt modelId="{219F3250-4650-458F-992F-1B6ACE831F8A}" type="sibTrans" cxnId="{A0A82589-DD89-4D45-9A1D-60005FC594D9}">
      <dgm:prSet/>
      <dgm:spPr/>
      <dgm:t>
        <a:bodyPr/>
        <a:lstStyle/>
        <a:p>
          <a:endParaRPr lang="ru-RU"/>
        </a:p>
      </dgm:t>
    </dgm:pt>
    <dgm:pt modelId="{C7B468D4-D352-45AC-943D-6B55BFDE07CD}" type="pres">
      <dgm:prSet presAssocID="{F5A86EC0-C8AB-489B-80A8-02EDEC7DD91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8CA2C0-D6D3-48D1-A80C-BF908C52CDD3}" type="pres">
      <dgm:prSet presAssocID="{E27E8FBF-5EC3-4930-8A81-2B5E43A174E3}" presName="comp" presStyleCnt="0"/>
      <dgm:spPr/>
    </dgm:pt>
    <dgm:pt modelId="{D19120DC-12F8-4FAD-B5A7-F575E77282DF}" type="pres">
      <dgm:prSet presAssocID="{E27E8FBF-5EC3-4930-8A81-2B5E43A174E3}" presName="rect2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9B8E87-8E53-4A54-9373-7A8E24189EE6}" type="pres">
      <dgm:prSet presAssocID="{E27E8FBF-5EC3-4930-8A81-2B5E43A174E3}" presName="rect1" presStyleLbl="ln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70DC891-1F8C-4EA0-B0CE-A4090611D745}" type="pres">
      <dgm:prSet presAssocID="{28FB1ED1-362E-4D48-AF75-88A0A6EA6055}" presName="sibTrans" presStyleCnt="0"/>
      <dgm:spPr/>
    </dgm:pt>
    <dgm:pt modelId="{B1678328-39CB-450A-A5FC-6F1FE56220D6}" type="pres">
      <dgm:prSet presAssocID="{E5138744-E15D-412A-825A-93DFBB17CFC6}" presName="comp" presStyleCnt="0"/>
      <dgm:spPr/>
    </dgm:pt>
    <dgm:pt modelId="{A8A1F31C-3EFB-4334-82F6-28FE49B0C906}" type="pres">
      <dgm:prSet presAssocID="{E5138744-E15D-412A-825A-93DFBB17CFC6}" presName="rect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C44D1B-05CB-4AAD-BB6F-77FCB4A54BE5}" type="pres">
      <dgm:prSet presAssocID="{E5138744-E15D-412A-825A-93DFBB17CFC6}" presName="rect1" presStyleLbl="ln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F294B87E-66B9-483C-8332-C9000BC684C9}" type="presOf" srcId="{E27E8FBF-5EC3-4930-8A81-2B5E43A174E3}" destId="{D19120DC-12F8-4FAD-B5A7-F575E77282DF}" srcOrd="0" destOrd="0" presId="urn:microsoft.com/office/officeart/2008/layout/AlternatingPictureBlocks"/>
    <dgm:cxn modelId="{A0A82589-DD89-4D45-9A1D-60005FC594D9}" srcId="{F5A86EC0-C8AB-489B-80A8-02EDEC7DD917}" destId="{E5138744-E15D-412A-825A-93DFBB17CFC6}" srcOrd="1" destOrd="0" parTransId="{538F98E9-FB0C-4FA1-9AFD-7F4394205750}" sibTransId="{219F3250-4650-458F-992F-1B6ACE831F8A}"/>
    <dgm:cxn modelId="{443B5A9A-E6DC-418B-AB75-8F5BD41FEC6E}" type="presOf" srcId="{E5138744-E15D-412A-825A-93DFBB17CFC6}" destId="{A8A1F31C-3EFB-4334-82F6-28FE49B0C906}" srcOrd="0" destOrd="0" presId="urn:microsoft.com/office/officeart/2008/layout/AlternatingPictureBlocks"/>
    <dgm:cxn modelId="{23F2A508-4AB3-4872-AE2E-8152322B19C0}" srcId="{F5A86EC0-C8AB-489B-80A8-02EDEC7DD917}" destId="{E27E8FBF-5EC3-4930-8A81-2B5E43A174E3}" srcOrd="0" destOrd="0" parTransId="{1BDBA4B3-05E7-417E-9275-8EA83C990FF2}" sibTransId="{28FB1ED1-362E-4D48-AF75-88A0A6EA6055}"/>
    <dgm:cxn modelId="{71EE8565-C52F-45CC-BA63-92304AD06974}" type="presOf" srcId="{F5A86EC0-C8AB-489B-80A8-02EDEC7DD917}" destId="{C7B468D4-D352-45AC-943D-6B55BFDE07CD}" srcOrd="0" destOrd="0" presId="urn:microsoft.com/office/officeart/2008/layout/AlternatingPictureBlocks"/>
    <dgm:cxn modelId="{102BF218-CAB2-4726-AAFE-AE8EED36A1F9}" type="presParOf" srcId="{C7B468D4-D352-45AC-943D-6B55BFDE07CD}" destId="{198CA2C0-D6D3-48D1-A80C-BF908C52CDD3}" srcOrd="0" destOrd="0" presId="urn:microsoft.com/office/officeart/2008/layout/AlternatingPictureBlocks"/>
    <dgm:cxn modelId="{173FAC6B-F0D7-4B81-B5BD-9CC94C2BD8F1}" type="presParOf" srcId="{198CA2C0-D6D3-48D1-A80C-BF908C52CDD3}" destId="{D19120DC-12F8-4FAD-B5A7-F575E77282DF}" srcOrd="0" destOrd="0" presId="urn:microsoft.com/office/officeart/2008/layout/AlternatingPictureBlocks"/>
    <dgm:cxn modelId="{79145E97-3525-48D0-AB7F-EC6BB45A9009}" type="presParOf" srcId="{198CA2C0-D6D3-48D1-A80C-BF908C52CDD3}" destId="{6D9B8E87-8E53-4A54-9373-7A8E24189EE6}" srcOrd="1" destOrd="0" presId="urn:microsoft.com/office/officeart/2008/layout/AlternatingPictureBlocks"/>
    <dgm:cxn modelId="{50C66D99-4A9D-4EF9-9D47-1E86078F1153}" type="presParOf" srcId="{C7B468D4-D352-45AC-943D-6B55BFDE07CD}" destId="{770DC891-1F8C-4EA0-B0CE-A4090611D745}" srcOrd="1" destOrd="0" presId="urn:microsoft.com/office/officeart/2008/layout/AlternatingPictureBlocks"/>
    <dgm:cxn modelId="{A530FA2D-58B8-43AF-B7A0-4578FB869BE4}" type="presParOf" srcId="{C7B468D4-D352-45AC-943D-6B55BFDE07CD}" destId="{B1678328-39CB-450A-A5FC-6F1FE56220D6}" srcOrd="2" destOrd="0" presId="urn:microsoft.com/office/officeart/2008/layout/AlternatingPictureBlocks"/>
    <dgm:cxn modelId="{DFABEA27-F917-4713-A920-AD334382C80A}" type="presParOf" srcId="{B1678328-39CB-450A-A5FC-6F1FE56220D6}" destId="{A8A1F31C-3EFB-4334-82F6-28FE49B0C906}" srcOrd="0" destOrd="0" presId="urn:microsoft.com/office/officeart/2008/layout/AlternatingPictureBlocks"/>
    <dgm:cxn modelId="{00F0ACFA-46B5-4440-B063-0DAD3AF7C58E}" type="presParOf" srcId="{B1678328-39CB-450A-A5FC-6F1FE56220D6}" destId="{79C44D1B-05CB-4AAD-BB6F-77FCB4A54BE5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317E479-3045-48B5-B7E8-92E999412BD3}" type="doc">
      <dgm:prSet loTypeId="urn:microsoft.com/office/officeart/2005/8/layout/vProcess5" loCatId="process" qsTypeId="urn:microsoft.com/office/officeart/2005/8/quickstyle/simple1" qsCatId="simple" csTypeId="urn:microsoft.com/office/officeart/2005/8/colors/accent6_4" csCatId="accent6"/>
      <dgm:spPr/>
      <dgm:t>
        <a:bodyPr/>
        <a:lstStyle/>
        <a:p>
          <a:endParaRPr lang="ru-RU"/>
        </a:p>
      </dgm:t>
    </dgm:pt>
    <dgm:pt modelId="{15F4DCA4-7180-4FDD-BEE8-AD6913F7535A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chemeClr val="tx1"/>
              </a:solidFill>
            </a:rPr>
            <a:t>определение миссии организации, базовых ценностей;</a:t>
          </a:r>
          <a:endParaRPr lang="ru-RU" sz="1800" b="1" dirty="0">
            <a:solidFill>
              <a:schemeClr val="tx1"/>
            </a:solidFill>
          </a:endParaRPr>
        </a:p>
      </dgm:t>
    </dgm:pt>
    <dgm:pt modelId="{E83245F6-D717-4AF6-9AC4-DFDAC2A44451}" type="parTrans" cxnId="{433597A1-59AA-4B89-AC9C-D89FF654FD13}">
      <dgm:prSet/>
      <dgm:spPr/>
      <dgm:t>
        <a:bodyPr/>
        <a:lstStyle/>
        <a:p>
          <a:endParaRPr lang="ru-RU"/>
        </a:p>
      </dgm:t>
    </dgm:pt>
    <dgm:pt modelId="{480D5787-29E4-4C20-A33D-3EE5BB196D1A}" type="sibTrans" cxnId="{433597A1-59AA-4B89-AC9C-D89FF654FD13}">
      <dgm:prSet/>
      <dgm:spPr/>
      <dgm:t>
        <a:bodyPr/>
        <a:lstStyle/>
        <a:p>
          <a:endParaRPr lang="ru-RU"/>
        </a:p>
      </dgm:t>
    </dgm:pt>
    <dgm:pt modelId="{43951C52-FD57-4F47-85D9-9E48C72D9BB9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chemeClr val="tx1"/>
              </a:solidFill>
            </a:rPr>
            <a:t>формулирование стандартов поведения членов организации;</a:t>
          </a:r>
          <a:endParaRPr lang="ru-RU" sz="1800" b="1" dirty="0">
            <a:solidFill>
              <a:schemeClr val="tx1"/>
            </a:solidFill>
          </a:endParaRPr>
        </a:p>
      </dgm:t>
    </dgm:pt>
    <dgm:pt modelId="{1E8E1531-2879-4070-8191-95E9B49AE42D}" type="parTrans" cxnId="{E012F436-2689-410D-8DB0-6E7ED560ED1C}">
      <dgm:prSet/>
      <dgm:spPr/>
      <dgm:t>
        <a:bodyPr/>
        <a:lstStyle/>
        <a:p>
          <a:endParaRPr lang="ru-RU"/>
        </a:p>
      </dgm:t>
    </dgm:pt>
    <dgm:pt modelId="{2A3AFB57-2934-4908-B17F-FF4084CAC08C}" type="sibTrans" cxnId="{E012F436-2689-410D-8DB0-6E7ED560ED1C}">
      <dgm:prSet/>
      <dgm:spPr/>
      <dgm:t>
        <a:bodyPr/>
        <a:lstStyle/>
        <a:p>
          <a:endParaRPr lang="ru-RU"/>
        </a:p>
      </dgm:t>
    </dgm:pt>
    <dgm:pt modelId="{E8F16D6C-6B20-497D-8316-19913E0EDC4A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chemeClr val="tx1"/>
              </a:solidFill>
            </a:rPr>
            <a:t>формирование традиций организации;</a:t>
          </a:r>
          <a:endParaRPr lang="ru-RU" sz="1800" b="1" dirty="0">
            <a:solidFill>
              <a:schemeClr val="tx1"/>
            </a:solidFill>
          </a:endParaRPr>
        </a:p>
      </dgm:t>
    </dgm:pt>
    <dgm:pt modelId="{DC852357-1844-4160-AF7E-1FDEC685AC4C}" type="parTrans" cxnId="{11D6AD4A-554F-4309-BD7A-098959C91D77}">
      <dgm:prSet/>
      <dgm:spPr/>
      <dgm:t>
        <a:bodyPr/>
        <a:lstStyle/>
        <a:p>
          <a:endParaRPr lang="ru-RU"/>
        </a:p>
      </dgm:t>
    </dgm:pt>
    <dgm:pt modelId="{6C0A0644-CFEF-4AB5-8ED2-A318FBC1970C}" type="sibTrans" cxnId="{11D6AD4A-554F-4309-BD7A-098959C91D77}">
      <dgm:prSet/>
      <dgm:spPr/>
      <dgm:t>
        <a:bodyPr/>
        <a:lstStyle/>
        <a:p>
          <a:endParaRPr lang="ru-RU"/>
        </a:p>
      </dgm:t>
    </dgm:pt>
    <dgm:pt modelId="{F7588851-F525-47E4-BE9E-5FD9201D3E5A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chemeClr val="tx1"/>
              </a:solidFill>
            </a:rPr>
            <a:t>разработка символики.</a:t>
          </a:r>
          <a:endParaRPr lang="ru-RU" sz="1800" b="1" dirty="0">
            <a:solidFill>
              <a:schemeClr val="tx1"/>
            </a:solidFill>
          </a:endParaRPr>
        </a:p>
      </dgm:t>
    </dgm:pt>
    <dgm:pt modelId="{7ABD6089-0B78-4D83-8C5C-21A21273E794}" type="parTrans" cxnId="{FF9AECF9-A5F0-4594-82D1-7658ED270943}">
      <dgm:prSet/>
      <dgm:spPr/>
      <dgm:t>
        <a:bodyPr/>
        <a:lstStyle/>
        <a:p>
          <a:endParaRPr lang="ru-RU"/>
        </a:p>
      </dgm:t>
    </dgm:pt>
    <dgm:pt modelId="{3F5FBF98-7E7D-4782-81AD-D9668E2D8AB9}" type="sibTrans" cxnId="{FF9AECF9-A5F0-4594-82D1-7658ED270943}">
      <dgm:prSet/>
      <dgm:spPr/>
      <dgm:t>
        <a:bodyPr/>
        <a:lstStyle/>
        <a:p>
          <a:endParaRPr lang="ru-RU"/>
        </a:p>
      </dgm:t>
    </dgm:pt>
    <dgm:pt modelId="{15537870-EC39-407C-8AC7-1713599C27C5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chemeClr val="tx1"/>
              </a:solidFill>
            </a:rPr>
            <a:t>Все эти шаги и их результаты описаны в таком документе, как Устав КрасГМУ . </a:t>
          </a:r>
          <a:endParaRPr lang="ru-RU" sz="1800" b="1" dirty="0">
            <a:solidFill>
              <a:schemeClr val="tx1"/>
            </a:solidFill>
          </a:endParaRPr>
        </a:p>
      </dgm:t>
    </dgm:pt>
    <dgm:pt modelId="{ABB0893A-5BB3-414F-8232-85CED199ED75}" type="parTrans" cxnId="{EF6889EB-ED95-4ABC-BD81-60A26A37A636}">
      <dgm:prSet/>
      <dgm:spPr/>
      <dgm:t>
        <a:bodyPr/>
        <a:lstStyle/>
        <a:p>
          <a:endParaRPr lang="ru-RU"/>
        </a:p>
      </dgm:t>
    </dgm:pt>
    <dgm:pt modelId="{0AF23FA1-1AB3-416F-8D65-5A56AAEDCFAE}" type="sibTrans" cxnId="{EF6889EB-ED95-4ABC-BD81-60A26A37A636}">
      <dgm:prSet/>
      <dgm:spPr/>
      <dgm:t>
        <a:bodyPr/>
        <a:lstStyle/>
        <a:p>
          <a:endParaRPr lang="ru-RU"/>
        </a:p>
      </dgm:t>
    </dgm:pt>
    <dgm:pt modelId="{9BC7CE10-50F1-4436-A858-8BC37C604E41}" type="pres">
      <dgm:prSet presAssocID="{6317E479-3045-48B5-B7E8-92E999412BD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46A1FF-E82D-4957-BAE1-EB3B731E18F3}" type="pres">
      <dgm:prSet presAssocID="{6317E479-3045-48B5-B7E8-92E999412BD3}" presName="dummyMaxCanvas" presStyleCnt="0">
        <dgm:presLayoutVars/>
      </dgm:prSet>
      <dgm:spPr/>
    </dgm:pt>
    <dgm:pt modelId="{7269BAF4-7294-4A9D-82F1-2F498A69BC51}" type="pres">
      <dgm:prSet presAssocID="{6317E479-3045-48B5-B7E8-92E999412BD3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69BDA7-9844-4C9F-BD31-2A67C596C4A2}" type="pres">
      <dgm:prSet presAssocID="{6317E479-3045-48B5-B7E8-92E999412BD3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8E1FBA-BBAA-44E1-9B16-9940F4689F45}" type="pres">
      <dgm:prSet presAssocID="{6317E479-3045-48B5-B7E8-92E999412BD3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BE6738-96E3-4AF6-B878-B754A78814FB}" type="pres">
      <dgm:prSet presAssocID="{6317E479-3045-48B5-B7E8-92E999412BD3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7142EB-5697-4D25-8E5A-B2865ED9198C}" type="pres">
      <dgm:prSet presAssocID="{6317E479-3045-48B5-B7E8-92E999412BD3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53A6E0-0412-4D1D-91C4-CB79E8F22B72}" type="pres">
      <dgm:prSet presAssocID="{6317E479-3045-48B5-B7E8-92E999412BD3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6A348A-88DB-4616-BE34-682889D52B3B}" type="pres">
      <dgm:prSet presAssocID="{6317E479-3045-48B5-B7E8-92E999412BD3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34048E-B00C-4B90-B193-8F69C76EF3B8}" type="pres">
      <dgm:prSet presAssocID="{6317E479-3045-48B5-B7E8-92E999412BD3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A7D65B-44ED-42E3-87AF-0FB9F67DA836}" type="pres">
      <dgm:prSet presAssocID="{6317E479-3045-48B5-B7E8-92E999412BD3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7E80D8-3ABB-42E6-940B-07B7C4311F6A}" type="pres">
      <dgm:prSet presAssocID="{6317E479-3045-48B5-B7E8-92E999412BD3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4ECF28-4E31-43AE-B1E6-ADF86AC3C736}" type="pres">
      <dgm:prSet presAssocID="{6317E479-3045-48B5-B7E8-92E999412BD3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24E0EE-75C7-4BA2-90E3-85192A6E8FFC}" type="pres">
      <dgm:prSet presAssocID="{6317E479-3045-48B5-B7E8-92E999412BD3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096675-C4F6-43EC-99FD-E50CFD45C9B2}" type="pres">
      <dgm:prSet presAssocID="{6317E479-3045-48B5-B7E8-92E999412BD3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A56A46-055C-438E-A5B6-2A1732D7FF65}" type="pres">
      <dgm:prSet presAssocID="{6317E479-3045-48B5-B7E8-92E999412BD3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043106-6402-45C6-9796-3A3EE612CA6D}" type="presOf" srcId="{480D5787-29E4-4C20-A33D-3EE5BB196D1A}" destId="{4653A6E0-0412-4D1D-91C4-CB79E8F22B72}" srcOrd="0" destOrd="0" presId="urn:microsoft.com/office/officeart/2005/8/layout/vProcess5"/>
    <dgm:cxn modelId="{F386EF29-6ACF-4887-8C04-327FB6B0047A}" type="presOf" srcId="{2A3AFB57-2934-4908-B17F-FF4084CAC08C}" destId="{376A348A-88DB-4616-BE34-682889D52B3B}" srcOrd="0" destOrd="0" presId="urn:microsoft.com/office/officeart/2005/8/layout/vProcess5"/>
    <dgm:cxn modelId="{26113152-E21F-414E-81FE-3BDE84B548C1}" type="presOf" srcId="{43951C52-FD57-4F47-85D9-9E48C72D9BB9}" destId="{154ECF28-4E31-43AE-B1E6-ADF86AC3C736}" srcOrd="1" destOrd="0" presId="urn:microsoft.com/office/officeart/2005/8/layout/vProcess5"/>
    <dgm:cxn modelId="{433597A1-59AA-4B89-AC9C-D89FF654FD13}" srcId="{6317E479-3045-48B5-B7E8-92E999412BD3}" destId="{15F4DCA4-7180-4FDD-BEE8-AD6913F7535A}" srcOrd="0" destOrd="0" parTransId="{E83245F6-D717-4AF6-9AC4-DFDAC2A44451}" sibTransId="{480D5787-29E4-4C20-A33D-3EE5BB196D1A}"/>
    <dgm:cxn modelId="{D44AAC20-BCA5-483A-A0E7-EA8D4350C346}" type="presOf" srcId="{3F5FBF98-7E7D-4782-81AD-D9668E2D8AB9}" destId="{45A7D65B-44ED-42E3-87AF-0FB9F67DA836}" srcOrd="0" destOrd="0" presId="urn:microsoft.com/office/officeart/2005/8/layout/vProcess5"/>
    <dgm:cxn modelId="{276D8AF8-0AFD-4C76-B096-63BE52877506}" type="presOf" srcId="{F7588851-F525-47E4-BE9E-5FD9201D3E5A}" destId="{6FBE6738-96E3-4AF6-B878-B754A78814FB}" srcOrd="0" destOrd="0" presId="urn:microsoft.com/office/officeart/2005/8/layout/vProcess5"/>
    <dgm:cxn modelId="{2F05E70D-5447-48C8-B206-D63F76D5BC1D}" type="presOf" srcId="{F7588851-F525-47E4-BE9E-5FD9201D3E5A}" destId="{5F096675-C4F6-43EC-99FD-E50CFD45C9B2}" srcOrd="1" destOrd="0" presId="urn:microsoft.com/office/officeart/2005/8/layout/vProcess5"/>
    <dgm:cxn modelId="{EF6889EB-ED95-4ABC-BD81-60A26A37A636}" srcId="{6317E479-3045-48B5-B7E8-92E999412BD3}" destId="{15537870-EC39-407C-8AC7-1713599C27C5}" srcOrd="4" destOrd="0" parTransId="{ABB0893A-5BB3-414F-8232-85CED199ED75}" sibTransId="{0AF23FA1-1AB3-416F-8D65-5A56AAEDCFAE}"/>
    <dgm:cxn modelId="{F9205370-D642-49EF-BFFD-9B72C27A8439}" type="presOf" srcId="{43951C52-FD57-4F47-85D9-9E48C72D9BB9}" destId="{3069BDA7-9844-4C9F-BD31-2A67C596C4A2}" srcOrd="0" destOrd="0" presId="urn:microsoft.com/office/officeart/2005/8/layout/vProcess5"/>
    <dgm:cxn modelId="{892374D9-0E1F-4ED5-B452-C470D64357A6}" type="presOf" srcId="{15F4DCA4-7180-4FDD-BEE8-AD6913F7535A}" destId="{DE7E80D8-3ABB-42E6-940B-07B7C4311F6A}" srcOrd="1" destOrd="0" presId="urn:microsoft.com/office/officeart/2005/8/layout/vProcess5"/>
    <dgm:cxn modelId="{11D6AD4A-554F-4309-BD7A-098959C91D77}" srcId="{6317E479-3045-48B5-B7E8-92E999412BD3}" destId="{E8F16D6C-6B20-497D-8316-19913E0EDC4A}" srcOrd="2" destOrd="0" parTransId="{DC852357-1844-4160-AF7E-1FDEC685AC4C}" sibTransId="{6C0A0644-CFEF-4AB5-8ED2-A318FBC1970C}"/>
    <dgm:cxn modelId="{93C8188D-8BDA-419B-A706-C2C3214E68DF}" type="presOf" srcId="{15F4DCA4-7180-4FDD-BEE8-AD6913F7535A}" destId="{7269BAF4-7294-4A9D-82F1-2F498A69BC51}" srcOrd="0" destOrd="0" presId="urn:microsoft.com/office/officeart/2005/8/layout/vProcess5"/>
    <dgm:cxn modelId="{909A7496-7A99-4987-A271-5C2DE2786844}" type="presOf" srcId="{15537870-EC39-407C-8AC7-1713599C27C5}" destId="{FEA56A46-055C-438E-A5B6-2A1732D7FF65}" srcOrd="1" destOrd="0" presId="urn:microsoft.com/office/officeart/2005/8/layout/vProcess5"/>
    <dgm:cxn modelId="{D77787A8-E3BC-4ACE-9534-AF9098B9E6D4}" type="presOf" srcId="{15537870-EC39-407C-8AC7-1713599C27C5}" destId="{DD7142EB-5697-4D25-8E5A-B2865ED9198C}" srcOrd="0" destOrd="0" presId="urn:microsoft.com/office/officeart/2005/8/layout/vProcess5"/>
    <dgm:cxn modelId="{FF9AECF9-A5F0-4594-82D1-7658ED270943}" srcId="{6317E479-3045-48B5-B7E8-92E999412BD3}" destId="{F7588851-F525-47E4-BE9E-5FD9201D3E5A}" srcOrd="3" destOrd="0" parTransId="{7ABD6089-0B78-4D83-8C5C-21A21273E794}" sibTransId="{3F5FBF98-7E7D-4782-81AD-D9668E2D8AB9}"/>
    <dgm:cxn modelId="{BA2D6902-F1CE-413D-9451-C5A3E53EF3F8}" type="presOf" srcId="{6317E479-3045-48B5-B7E8-92E999412BD3}" destId="{9BC7CE10-50F1-4436-A858-8BC37C604E41}" srcOrd="0" destOrd="0" presId="urn:microsoft.com/office/officeart/2005/8/layout/vProcess5"/>
    <dgm:cxn modelId="{4B1FFA3E-7600-4A7E-B443-980AFA4B5659}" type="presOf" srcId="{E8F16D6C-6B20-497D-8316-19913E0EDC4A}" destId="{6724E0EE-75C7-4BA2-90E3-85192A6E8FFC}" srcOrd="1" destOrd="0" presId="urn:microsoft.com/office/officeart/2005/8/layout/vProcess5"/>
    <dgm:cxn modelId="{D4CE4460-2097-46B4-8FE1-5AF19F8B1A44}" type="presOf" srcId="{6C0A0644-CFEF-4AB5-8ED2-A318FBC1970C}" destId="{E534048E-B00C-4B90-B193-8F69C76EF3B8}" srcOrd="0" destOrd="0" presId="urn:microsoft.com/office/officeart/2005/8/layout/vProcess5"/>
    <dgm:cxn modelId="{E012F436-2689-410D-8DB0-6E7ED560ED1C}" srcId="{6317E479-3045-48B5-B7E8-92E999412BD3}" destId="{43951C52-FD57-4F47-85D9-9E48C72D9BB9}" srcOrd="1" destOrd="0" parTransId="{1E8E1531-2879-4070-8191-95E9B49AE42D}" sibTransId="{2A3AFB57-2934-4908-B17F-FF4084CAC08C}"/>
    <dgm:cxn modelId="{34F7FAE3-72CF-4EC3-BA0C-2E8A67DE7859}" type="presOf" srcId="{E8F16D6C-6B20-497D-8316-19913E0EDC4A}" destId="{518E1FBA-BBAA-44E1-9B16-9940F4689F45}" srcOrd="0" destOrd="0" presId="urn:microsoft.com/office/officeart/2005/8/layout/vProcess5"/>
    <dgm:cxn modelId="{EA94606B-9451-4929-9AF5-DEDA58426A33}" type="presParOf" srcId="{9BC7CE10-50F1-4436-A858-8BC37C604E41}" destId="{8B46A1FF-E82D-4957-BAE1-EB3B731E18F3}" srcOrd="0" destOrd="0" presId="urn:microsoft.com/office/officeart/2005/8/layout/vProcess5"/>
    <dgm:cxn modelId="{08866C42-3BB3-4DB4-B921-F297530AB1F2}" type="presParOf" srcId="{9BC7CE10-50F1-4436-A858-8BC37C604E41}" destId="{7269BAF4-7294-4A9D-82F1-2F498A69BC51}" srcOrd="1" destOrd="0" presId="urn:microsoft.com/office/officeart/2005/8/layout/vProcess5"/>
    <dgm:cxn modelId="{EB927B50-FF11-4DDC-B59A-AD664615F50F}" type="presParOf" srcId="{9BC7CE10-50F1-4436-A858-8BC37C604E41}" destId="{3069BDA7-9844-4C9F-BD31-2A67C596C4A2}" srcOrd="2" destOrd="0" presId="urn:microsoft.com/office/officeart/2005/8/layout/vProcess5"/>
    <dgm:cxn modelId="{240A8B50-521B-4A54-AED2-B01EF3077E1A}" type="presParOf" srcId="{9BC7CE10-50F1-4436-A858-8BC37C604E41}" destId="{518E1FBA-BBAA-44E1-9B16-9940F4689F45}" srcOrd="3" destOrd="0" presId="urn:microsoft.com/office/officeart/2005/8/layout/vProcess5"/>
    <dgm:cxn modelId="{9BBAF0FF-AB45-49CC-A650-178CA27D4C0B}" type="presParOf" srcId="{9BC7CE10-50F1-4436-A858-8BC37C604E41}" destId="{6FBE6738-96E3-4AF6-B878-B754A78814FB}" srcOrd="4" destOrd="0" presId="urn:microsoft.com/office/officeart/2005/8/layout/vProcess5"/>
    <dgm:cxn modelId="{DE16F8A8-6949-465C-9195-5C9ED89D17E6}" type="presParOf" srcId="{9BC7CE10-50F1-4436-A858-8BC37C604E41}" destId="{DD7142EB-5697-4D25-8E5A-B2865ED9198C}" srcOrd="5" destOrd="0" presId="urn:microsoft.com/office/officeart/2005/8/layout/vProcess5"/>
    <dgm:cxn modelId="{A94DCF3C-1CFB-4FE7-A575-9810BCAEB01B}" type="presParOf" srcId="{9BC7CE10-50F1-4436-A858-8BC37C604E41}" destId="{4653A6E0-0412-4D1D-91C4-CB79E8F22B72}" srcOrd="6" destOrd="0" presId="urn:microsoft.com/office/officeart/2005/8/layout/vProcess5"/>
    <dgm:cxn modelId="{02A2E3F4-0B04-42FA-B18A-393DF926B3C6}" type="presParOf" srcId="{9BC7CE10-50F1-4436-A858-8BC37C604E41}" destId="{376A348A-88DB-4616-BE34-682889D52B3B}" srcOrd="7" destOrd="0" presId="urn:microsoft.com/office/officeart/2005/8/layout/vProcess5"/>
    <dgm:cxn modelId="{DF7ECAFE-BFE1-40D1-A961-C6ECB6D866CF}" type="presParOf" srcId="{9BC7CE10-50F1-4436-A858-8BC37C604E41}" destId="{E534048E-B00C-4B90-B193-8F69C76EF3B8}" srcOrd="8" destOrd="0" presId="urn:microsoft.com/office/officeart/2005/8/layout/vProcess5"/>
    <dgm:cxn modelId="{03286007-34CE-47BB-BC0F-7F4A3BCC4A9C}" type="presParOf" srcId="{9BC7CE10-50F1-4436-A858-8BC37C604E41}" destId="{45A7D65B-44ED-42E3-87AF-0FB9F67DA836}" srcOrd="9" destOrd="0" presId="urn:microsoft.com/office/officeart/2005/8/layout/vProcess5"/>
    <dgm:cxn modelId="{5C1B0562-2D66-4879-BCB9-885C2B5C1BBD}" type="presParOf" srcId="{9BC7CE10-50F1-4436-A858-8BC37C604E41}" destId="{DE7E80D8-3ABB-42E6-940B-07B7C4311F6A}" srcOrd="10" destOrd="0" presId="urn:microsoft.com/office/officeart/2005/8/layout/vProcess5"/>
    <dgm:cxn modelId="{4AAA5FEC-B54E-4368-9088-03826F868C13}" type="presParOf" srcId="{9BC7CE10-50F1-4436-A858-8BC37C604E41}" destId="{154ECF28-4E31-43AE-B1E6-ADF86AC3C736}" srcOrd="11" destOrd="0" presId="urn:microsoft.com/office/officeart/2005/8/layout/vProcess5"/>
    <dgm:cxn modelId="{FD68E0B3-ABE4-45FB-B71E-80D80014C1B9}" type="presParOf" srcId="{9BC7CE10-50F1-4436-A858-8BC37C604E41}" destId="{6724E0EE-75C7-4BA2-90E3-85192A6E8FFC}" srcOrd="12" destOrd="0" presId="urn:microsoft.com/office/officeart/2005/8/layout/vProcess5"/>
    <dgm:cxn modelId="{543D1E46-B67D-4BAA-B373-870C34A0DA74}" type="presParOf" srcId="{9BC7CE10-50F1-4436-A858-8BC37C604E41}" destId="{5F096675-C4F6-43EC-99FD-E50CFD45C9B2}" srcOrd="13" destOrd="0" presId="urn:microsoft.com/office/officeart/2005/8/layout/vProcess5"/>
    <dgm:cxn modelId="{361EB0E4-9395-48FD-9DD1-9FDA165073A7}" type="presParOf" srcId="{9BC7CE10-50F1-4436-A858-8BC37C604E41}" destId="{FEA56A46-055C-438E-A5B6-2A1732D7FF65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6E906CE-6A3A-4EC5-8542-523B0A214A20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C781713-E21A-412F-AC85-F4A3467D0335}">
      <dgm:prSet custT="1"/>
      <dgm:spPr/>
      <dgm:t>
        <a:bodyPr/>
        <a:lstStyle/>
        <a:p>
          <a:pPr rtl="0"/>
          <a:r>
            <a:rPr lang="ru-RU" sz="1800" b="1" i="1" dirty="0" smtClean="0"/>
            <a:t>уважение прав и законных интересов сотрудников и студентов, </a:t>
          </a:r>
          <a:endParaRPr lang="ru-RU" sz="1800" b="1" dirty="0"/>
        </a:p>
      </dgm:t>
    </dgm:pt>
    <dgm:pt modelId="{604D7AA4-8554-42EC-AFD5-9135E8CD65A5}" type="parTrans" cxnId="{EEA58FDA-2613-4F18-94E3-1788ABF6AA56}">
      <dgm:prSet/>
      <dgm:spPr/>
      <dgm:t>
        <a:bodyPr/>
        <a:lstStyle/>
        <a:p>
          <a:endParaRPr lang="ru-RU"/>
        </a:p>
      </dgm:t>
    </dgm:pt>
    <dgm:pt modelId="{65B80211-41AD-4174-A3F9-EAAF7637F9A0}" type="sibTrans" cxnId="{EEA58FDA-2613-4F18-94E3-1788ABF6AA56}">
      <dgm:prSet/>
      <dgm:spPr/>
      <dgm:t>
        <a:bodyPr/>
        <a:lstStyle/>
        <a:p>
          <a:endParaRPr lang="ru-RU"/>
        </a:p>
      </dgm:t>
    </dgm:pt>
    <dgm:pt modelId="{061F70AB-6F90-4131-80C2-883BC47716C9}">
      <dgm:prSet custT="1"/>
      <dgm:spPr/>
      <dgm:t>
        <a:bodyPr/>
        <a:lstStyle/>
        <a:p>
          <a:pPr rtl="0"/>
          <a:r>
            <a:rPr lang="ru-RU" sz="1800" b="1" i="1" dirty="0" smtClean="0"/>
            <a:t>обеспечение эффективной деятельности организации. </a:t>
          </a:r>
          <a:endParaRPr lang="ru-RU" sz="1800" b="1" dirty="0"/>
        </a:p>
      </dgm:t>
    </dgm:pt>
    <dgm:pt modelId="{D161EC98-2511-426F-B376-2055C9633799}" type="parTrans" cxnId="{1CB4443D-E38B-40CD-A22B-789CCBDDA79D}">
      <dgm:prSet/>
      <dgm:spPr/>
      <dgm:t>
        <a:bodyPr/>
        <a:lstStyle/>
        <a:p>
          <a:endParaRPr lang="ru-RU"/>
        </a:p>
      </dgm:t>
    </dgm:pt>
    <dgm:pt modelId="{5A91FD63-32EF-4AC5-8F70-E7728AE11540}" type="sibTrans" cxnId="{1CB4443D-E38B-40CD-A22B-789CCBDDA79D}">
      <dgm:prSet/>
      <dgm:spPr/>
      <dgm:t>
        <a:bodyPr/>
        <a:lstStyle/>
        <a:p>
          <a:endParaRPr lang="ru-RU"/>
        </a:p>
      </dgm:t>
    </dgm:pt>
    <dgm:pt modelId="{F9739B1E-6AE7-46B2-9370-97479D60B8CC}">
      <dgm:prSet custT="1"/>
      <dgm:spPr/>
      <dgm:t>
        <a:bodyPr/>
        <a:lstStyle/>
        <a:p>
          <a:pPr rtl="0"/>
          <a:r>
            <a:rPr lang="ru-RU" sz="1800" b="1" u="sng" dirty="0" smtClean="0"/>
            <a:t>Основой эффективной деятельности и привлекательности организации </a:t>
          </a:r>
          <a:r>
            <a:rPr lang="ru-RU" sz="1800" b="1" dirty="0" smtClean="0"/>
            <a:t>является </a:t>
          </a:r>
          <a:r>
            <a:rPr lang="ru-RU" sz="1800" b="1" i="1" dirty="0" smtClean="0"/>
            <a:t>доверие между всеми участниками корпоративного взаимодействия</a:t>
          </a:r>
          <a:r>
            <a:rPr lang="ru-RU" sz="1800" b="1" dirty="0" smtClean="0"/>
            <a:t>. </a:t>
          </a:r>
          <a:endParaRPr lang="ru-RU" sz="1800" b="1" dirty="0"/>
        </a:p>
      </dgm:t>
    </dgm:pt>
    <dgm:pt modelId="{9646D995-82C1-4AA2-AFB0-8375B6962C78}" type="parTrans" cxnId="{A0DFF4F2-D4CF-44F6-A271-B8243B6B5C69}">
      <dgm:prSet/>
      <dgm:spPr/>
      <dgm:t>
        <a:bodyPr/>
        <a:lstStyle/>
        <a:p>
          <a:endParaRPr lang="ru-RU"/>
        </a:p>
      </dgm:t>
    </dgm:pt>
    <dgm:pt modelId="{073FFFA5-8FBB-4366-9644-E7290A9A062E}" type="sibTrans" cxnId="{A0DFF4F2-D4CF-44F6-A271-B8243B6B5C69}">
      <dgm:prSet/>
      <dgm:spPr/>
      <dgm:t>
        <a:bodyPr/>
        <a:lstStyle/>
        <a:p>
          <a:endParaRPr lang="ru-RU"/>
        </a:p>
      </dgm:t>
    </dgm:pt>
    <dgm:pt modelId="{523BC6A0-D174-4E39-8899-E66D639DFADA}">
      <dgm:prSet custT="1"/>
      <dgm:spPr/>
      <dgm:t>
        <a:bodyPr/>
        <a:lstStyle/>
        <a:p>
          <a:pPr rtl="0"/>
          <a:r>
            <a:rPr lang="ru-RU" sz="1800" b="1" i="1" dirty="0" smtClean="0"/>
            <a:t>открытости информации, </a:t>
          </a:r>
          <a:endParaRPr lang="ru-RU" sz="1800" b="1" dirty="0"/>
        </a:p>
      </dgm:t>
    </dgm:pt>
    <dgm:pt modelId="{AEA1F047-AC40-4DC9-8B38-90394B1292A8}" type="parTrans" cxnId="{221DCC53-1D0A-400E-A570-C59B5B7C1B4C}">
      <dgm:prSet/>
      <dgm:spPr/>
      <dgm:t>
        <a:bodyPr/>
        <a:lstStyle/>
        <a:p>
          <a:endParaRPr lang="ru-RU"/>
        </a:p>
      </dgm:t>
    </dgm:pt>
    <dgm:pt modelId="{AFC88F1A-52C1-4238-83C9-1DDA1A18AC60}" type="sibTrans" cxnId="{221DCC53-1D0A-400E-A570-C59B5B7C1B4C}">
      <dgm:prSet/>
      <dgm:spPr/>
      <dgm:t>
        <a:bodyPr/>
        <a:lstStyle/>
        <a:p>
          <a:endParaRPr lang="ru-RU"/>
        </a:p>
      </dgm:t>
    </dgm:pt>
    <dgm:pt modelId="{ECE84A84-9D49-4663-A68A-26EFD2896249}" type="pres">
      <dgm:prSet presAssocID="{D6E906CE-6A3A-4EC5-8542-523B0A214A2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34384C-8555-4CEA-BAE3-7E59B4C742A9}" type="pres">
      <dgm:prSet presAssocID="{F9739B1E-6AE7-46B2-9370-97479D60B8CC}" presName="boxAndChildren" presStyleCnt="0"/>
      <dgm:spPr/>
    </dgm:pt>
    <dgm:pt modelId="{E7BD3F78-4DA5-426D-AFC8-A972948B77BC}" type="pres">
      <dgm:prSet presAssocID="{F9739B1E-6AE7-46B2-9370-97479D60B8CC}" presName="parentTextBox" presStyleLbl="node1" presStyleIdx="0" presStyleCnt="4"/>
      <dgm:spPr/>
      <dgm:t>
        <a:bodyPr/>
        <a:lstStyle/>
        <a:p>
          <a:endParaRPr lang="ru-RU"/>
        </a:p>
      </dgm:t>
    </dgm:pt>
    <dgm:pt modelId="{CD6BFB91-E9DC-4670-AF34-8095A345E1B8}" type="pres">
      <dgm:prSet presAssocID="{5A91FD63-32EF-4AC5-8F70-E7728AE11540}" presName="sp" presStyleCnt="0"/>
      <dgm:spPr/>
    </dgm:pt>
    <dgm:pt modelId="{7E535D3C-C06C-49B5-9E0C-F2FFF0BEBA54}" type="pres">
      <dgm:prSet presAssocID="{061F70AB-6F90-4131-80C2-883BC47716C9}" presName="arrowAndChildren" presStyleCnt="0"/>
      <dgm:spPr/>
    </dgm:pt>
    <dgm:pt modelId="{A781BCDD-F1B0-40DD-BB34-AEF42E4C0F77}" type="pres">
      <dgm:prSet presAssocID="{061F70AB-6F90-4131-80C2-883BC47716C9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8D3FCE05-A46A-40A5-9E42-3503737AD736}" type="pres">
      <dgm:prSet presAssocID="{AFC88F1A-52C1-4238-83C9-1DDA1A18AC60}" presName="sp" presStyleCnt="0"/>
      <dgm:spPr/>
    </dgm:pt>
    <dgm:pt modelId="{345A34FD-44B3-42CE-8FE1-0389ADC723BC}" type="pres">
      <dgm:prSet presAssocID="{523BC6A0-D174-4E39-8899-E66D639DFADA}" presName="arrowAndChildren" presStyleCnt="0"/>
      <dgm:spPr/>
    </dgm:pt>
    <dgm:pt modelId="{F925A673-DB09-49BF-819F-15B616C77277}" type="pres">
      <dgm:prSet presAssocID="{523BC6A0-D174-4E39-8899-E66D639DFADA}" presName="parentTextArrow" presStyleLbl="node1" presStyleIdx="2" presStyleCnt="4"/>
      <dgm:spPr/>
      <dgm:t>
        <a:bodyPr/>
        <a:lstStyle/>
        <a:p>
          <a:endParaRPr lang="ru-RU"/>
        </a:p>
      </dgm:t>
    </dgm:pt>
    <dgm:pt modelId="{460F74B3-BF21-4204-B4EF-D0BB38D3261B}" type="pres">
      <dgm:prSet presAssocID="{65B80211-41AD-4174-A3F9-EAAF7637F9A0}" presName="sp" presStyleCnt="0"/>
      <dgm:spPr/>
    </dgm:pt>
    <dgm:pt modelId="{CC293934-D9AF-41EF-BDB4-128BC312EAE8}" type="pres">
      <dgm:prSet presAssocID="{3C781713-E21A-412F-AC85-F4A3467D0335}" presName="arrowAndChildren" presStyleCnt="0"/>
      <dgm:spPr/>
    </dgm:pt>
    <dgm:pt modelId="{608B285B-B6E1-4880-A0F3-19BED07AB3EA}" type="pres">
      <dgm:prSet presAssocID="{3C781713-E21A-412F-AC85-F4A3467D0335}" presName="parentTextArrow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221DCC53-1D0A-400E-A570-C59B5B7C1B4C}" srcId="{D6E906CE-6A3A-4EC5-8542-523B0A214A20}" destId="{523BC6A0-D174-4E39-8899-E66D639DFADA}" srcOrd="1" destOrd="0" parTransId="{AEA1F047-AC40-4DC9-8B38-90394B1292A8}" sibTransId="{AFC88F1A-52C1-4238-83C9-1DDA1A18AC60}"/>
    <dgm:cxn modelId="{EEA58FDA-2613-4F18-94E3-1788ABF6AA56}" srcId="{D6E906CE-6A3A-4EC5-8542-523B0A214A20}" destId="{3C781713-E21A-412F-AC85-F4A3467D0335}" srcOrd="0" destOrd="0" parTransId="{604D7AA4-8554-42EC-AFD5-9135E8CD65A5}" sibTransId="{65B80211-41AD-4174-A3F9-EAAF7637F9A0}"/>
    <dgm:cxn modelId="{BB83041E-71D2-402A-B47A-C8F831BAA714}" type="presOf" srcId="{061F70AB-6F90-4131-80C2-883BC47716C9}" destId="{A781BCDD-F1B0-40DD-BB34-AEF42E4C0F77}" srcOrd="0" destOrd="0" presId="urn:microsoft.com/office/officeart/2005/8/layout/process4"/>
    <dgm:cxn modelId="{8A5433A0-1FB3-47D4-9B9A-B572375D114F}" type="presOf" srcId="{3C781713-E21A-412F-AC85-F4A3467D0335}" destId="{608B285B-B6E1-4880-A0F3-19BED07AB3EA}" srcOrd="0" destOrd="0" presId="urn:microsoft.com/office/officeart/2005/8/layout/process4"/>
    <dgm:cxn modelId="{C8927A15-0CEE-4CB4-B08D-3FB02EFF6E53}" type="presOf" srcId="{D6E906CE-6A3A-4EC5-8542-523B0A214A20}" destId="{ECE84A84-9D49-4663-A68A-26EFD2896249}" srcOrd="0" destOrd="0" presId="urn:microsoft.com/office/officeart/2005/8/layout/process4"/>
    <dgm:cxn modelId="{896D6499-4C40-4FE6-A91C-F6E25BF2D639}" type="presOf" srcId="{F9739B1E-6AE7-46B2-9370-97479D60B8CC}" destId="{E7BD3F78-4DA5-426D-AFC8-A972948B77BC}" srcOrd="0" destOrd="0" presId="urn:microsoft.com/office/officeart/2005/8/layout/process4"/>
    <dgm:cxn modelId="{1CB4443D-E38B-40CD-A22B-789CCBDDA79D}" srcId="{D6E906CE-6A3A-4EC5-8542-523B0A214A20}" destId="{061F70AB-6F90-4131-80C2-883BC47716C9}" srcOrd="2" destOrd="0" parTransId="{D161EC98-2511-426F-B376-2055C9633799}" sibTransId="{5A91FD63-32EF-4AC5-8F70-E7728AE11540}"/>
    <dgm:cxn modelId="{A0DFF4F2-D4CF-44F6-A271-B8243B6B5C69}" srcId="{D6E906CE-6A3A-4EC5-8542-523B0A214A20}" destId="{F9739B1E-6AE7-46B2-9370-97479D60B8CC}" srcOrd="3" destOrd="0" parTransId="{9646D995-82C1-4AA2-AFB0-8375B6962C78}" sibTransId="{073FFFA5-8FBB-4366-9644-E7290A9A062E}"/>
    <dgm:cxn modelId="{24FD63CC-E33A-42B3-BB26-FE89B19C79F8}" type="presOf" srcId="{523BC6A0-D174-4E39-8899-E66D639DFADA}" destId="{F925A673-DB09-49BF-819F-15B616C77277}" srcOrd="0" destOrd="0" presId="urn:microsoft.com/office/officeart/2005/8/layout/process4"/>
    <dgm:cxn modelId="{E44A999B-55F7-4EBC-9D0A-B9AAD49A02AF}" type="presParOf" srcId="{ECE84A84-9D49-4663-A68A-26EFD2896249}" destId="{B834384C-8555-4CEA-BAE3-7E59B4C742A9}" srcOrd="0" destOrd="0" presId="urn:microsoft.com/office/officeart/2005/8/layout/process4"/>
    <dgm:cxn modelId="{2C493530-DD88-4F21-BAB6-04D71BE141B0}" type="presParOf" srcId="{B834384C-8555-4CEA-BAE3-7E59B4C742A9}" destId="{E7BD3F78-4DA5-426D-AFC8-A972948B77BC}" srcOrd="0" destOrd="0" presId="urn:microsoft.com/office/officeart/2005/8/layout/process4"/>
    <dgm:cxn modelId="{B52C7B44-19D8-4253-B298-996EFF009CDB}" type="presParOf" srcId="{ECE84A84-9D49-4663-A68A-26EFD2896249}" destId="{CD6BFB91-E9DC-4670-AF34-8095A345E1B8}" srcOrd="1" destOrd="0" presId="urn:microsoft.com/office/officeart/2005/8/layout/process4"/>
    <dgm:cxn modelId="{9B8A7C0E-ACF9-4213-81B9-0FA8A67D226C}" type="presParOf" srcId="{ECE84A84-9D49-4663-A68A-26EFD2896249}" destId="{7E535D3C-C06C-49B5-9E0C-F2FFF0BEBA54}" srcOrd="2" destOrd="0" presId="urn:microsoft.com/office/officeart/2005/8/layout/process4"/>
    <dgm:cxn modelId="{3CEBF6B1-D238-40DE-9CA3-A8BCF4B60BDE}" type="presParOf" srcId="{7E535D3C-C06C-49B5-9E0C-F2FFF0BEBA54}" destId="{A781BCDD-F1B0-40DD-BB34-AEF42E4C0F77}" srcOrd="0" destOrd="0" presId="urn:microsoft.com/office/officeart/2005/8/layout/process4"/>
    <dgm:cxn modelId="{414AA637-D7AA-4266-82DA-E1DB14C414D1}" type="presParOf" srcId="{ECE84A84-9D49-4663-A68A-26EFD2896249}" destId="{8D3FCE05-A46A-40A5-9E42-3503737AD736}" srcOrd="3" destOrd="0" presId="urn:microsoft.com/office/officeart/2005/8/layout/process4"/>
    <dgm:cxn modelId="{C008D9F8-AF7B-43C2-A955-C166B027E6B0}" type="presParOf" srcId="{ECE84A84-9D49-4663-A68A-26EFD2896249}" destId="{345A34FD-44B3-42CE-8FE1-0389ADC723BC}" srcOrd="4" destOrd="0" presId="urn:microsoft.com/office/officeart/2005/8/layout/process4"/>
    <dgm:cxn modelId="{5474B089-3095-4C83-AC33-E64156379315}" type="presParOf" srcId="{345A34FD-44B3-42CE-8FE1-0389ADC723BC}" destId="{F925A673-DB09-49BF-819F-15B616C77277}" srcOrd="0" destOrd="0" presId="urn:microsoft.com/office/officeart/2005/8/layout/process4"/>
    <dgm:cxn modelId="{68613BF2-CB49-4C4F-B07B-0600A38091B8}" type="presParOf" srcId="{ECE84A84-9D49-4663-A68A-26EFD2896249}" destId="{460F74B3-BF21-4204-B4EF-D0BB38D3261B}" srcOrd="5" destOrd="0" presId="urn:microsoft.com/office/officeart/2005/8/layout/process4"/>
    <dgm:cxn modelId="{E185972A-68FB-459E-ABA9-9340F5BB2CE3}" type="presParOf" srcId="{ECE84A84-9D49-4663-A68A-26EFD2896249}" destId="{CC293934-D9AF-41EF-BDB4-128BC312EAE8}" srcOrd="6" destOrd="0" presId="urn:microsoft.com/office/officeart/2005/8/layout/process4"/>
    <dgm:cxn modelId="{4DF202CA-CF11-46EC-969D-C265F31BA10A}" type="presParOf" srcId="{CC293934-D9AF-41EF-BDB4-128BC312EAE8}" destId="{608B285B-B6E1-4880-A0F3-19BED07AB3E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6AC74B-42D3-440B-B632-0FA45C9CE57B}">
      <dsp:nvSpPr>
        <dsp:cNvPr id="0" name=""/>
        <dsp:cNvSpPr/>
      </dsp:nvSpPr>
      <dsp:spPr>
        <a:xfrm>
          <a:off x="2033933" y="39"/>
          <a:ext cx="2288175" cy="159191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Без </a:t>
          </a:r>
          <a:r>
            <a:rPr lang="ru-RU" sz="1600" b="1" kern="1200" dirty="0" smtClean="0"/>
            <a:t>КОРПОРАТИВНОЙ КУЛЬТУРЫ</a:t>
          </a:r>
          <a:r>
            <a:rPr lang="ru-RU" sz="1600" kern="1200" dirty="0" smtClean="0"/>
            <a:t>.</a:t>
          </a:r>
          <a:endParaRPr lang="ru-RU" sz="1600" kern="1200" dirty="0"/>
        </a:p>
      </dsp:txBody>
      <dsp:txXfrm>
        <a:off x="2111644" y="77750"/>
        <a:ext cx="2132753" cy="1436492"/>
      </dsp:txXfrm>
    </dsp:sp>
    <dsp:sp modelId="{B15512E9-7A7F-4DFC-A14D-5C3BA8E5725A}">
      <dsp:nvSpPr>
        <dsp:cNvPr id="0" name=""/>
        <dsp:cNvSpPr/>
      </dsp:nvSpPr>
      <dsp:spPr>
        <a:xfrm>
          <a:off x="2033933" y="1671549"/>
          <a:ext cx="2288175" cy="159191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В России, такое понятие как корпоративная культура появилось лишь </a:t>
          </a:r>
          <a:r>
            <a:rPr lang="ru-RU" sz="1600" b="1" kern="1200" smtClean="0"/>
            <a:t>в конце XX века</a:t>
          </a:r>
          <a:r>
            <a:rPr lang="ru-RU" sz="1600" kern="1200" smtClean="0"/>
            <a:t>. </a:t>
          </a:r>
          <a:endParaRPr lang="ru-RU" sz="1600" kern="1200"/>
        </a:p>
      </dsp:txBody>
      <dsp:txXfrm>
        <a:off x="2111644" y="1749260"/>
        <a:ext cx="2132753" cy="143649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8746DE-5A88-4F19-B02B-D77501301EAD}">
      <dsp:nvSpPr>
        <dsp:cNvPr id="0" name=""/>
        <dsp:cNvSpPr/>
      </dsp:nvSpPr>
      <dsp:spPr>
        <a:xfrm>
          <a:off x="657353" y="255"/>
          <a:ext cx="2687860" cy="16127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ПРЕДАННОСТЬ ДЕЛУ </a:t>
          </a:r>
          <a:r>
            <a:rPr lang="ru-RU" sz="1400" kern="1200" dirty="0" smtClean="0">
              <a:solidFill>
                <a:schemeClr val="tx1"/>
              </a:solidFill>
            </a:rPr>
            <a:t>– прилагать максимум усилий для выполнения своей работы на профессиональном уровне.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657353" y="255"/>
        <a:ext cx="2687860" cy="1612716"/>
      </dsp:txXfrm>
    </dsp:sp>
    <dsp:sp modelId="{4404C2B3-EA1B-43CC-B1E7-BF8C39F78CB6}">
      <dsp:nvSpPr>
        <dsp:cNvPr id="0" name=""/>
        <dsp:cNvSpPr/>
      </dsp:nvSpPr>
      <dsp:spPr>
        <a:xfrm>
          <a:off x="3614000" y="255"/>
          <a:ext cx="2687860" cy="16127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ОТВЕТСТВЕННОСТЬ </a:t>
          </a:r>
          <a:r>
            <a:rPr lang="ru-RU" sz="1400" kern="1200" dirty="0" smtClean="0">
              <a:solidFill>
                <a:schemeClr val="tx1"/>
              </a:solidFill>
            </a:rPr>
            <a:t>– быть лично ответственным перед своими коллегами за выполнение поставленных целей и задач.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614000" y="255"/>
        <a:ext cx="2687860" cy="1612716"/>
      </dsp:txXfrm>
    </dsp:sp>
    <dsp:sp modelId="{00D54750-BF42-4211-A370-BBA376B408A6}">
      <dsp:nvSpPr>
        <dsp:cNvPr id="0" name=""/>
        <dsp:cNvSpPr/>
      </dsp:nvSpPr>
      <dsp:spPr>
        <a:xfrm>
          <a:off x="657353" y="1881757"/>
          <a:ext cx="2687860" cy="16127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КАЧЕСТВО </a:t>
          </a:r>
          <a:r>
            <a:rPr lang="ru-RU" sz="1400" kern="1200" dirty="0" smtClean="0">
              <a:solidFill>
                <a:schemeClr val="tx1"/>
              </a:solidFill>
            </a:rPr>
            <a:t>– качество образования зависит от преподавателей, от студентов – здоровье будущего поколения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657353" y="1881757"/>
        <a:ext cx="2687860" cy="1612716"/>
      </dsp:txXfrm>
    </dsp:sp>
    <dsp:sp modelId="{3880006A-B8B8-4863-BDCB-E131EAA9C9EE}">
      <dsp:nvSpPr>
        <dsp:cNvPr id="0" name=""/>
        <dsp:cNvSpPr/>
      </dsp:nvSpPr>
      <dsp:spPr>
        <a:xfrm>
          <a:off x="3614000" y="1881757"/>
          <a:ext cx="2687860" cy="16127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ЧЕСТНОСТЬ </a:t>
          </a:r>
          <a:r>
            <a:rPr lang="ru-RU" sz="1400" kern="1200" dirty="0" smtClean="0">
              <a:solidFill>
                <a:schemeClr val="tx1"/>
              </a:solidFill>
            </a:rPr>
            <a:t>– сотрудники и студенты университета соблюдают самые высокие этические стандарты.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614000" y="1881757"/>
        <a:ext cx="2687860" cy="1612716"/>
      </dsp:txXfrm>
    </dsp:sp>
    <dsp:sp modelId="{DADD4113-ADB7-436F-AA28-F5444B611901}">
      <dsp:nvSpPr>
        <dsp:cNvPr id="0" name=""/>
        <dsp:cNvSpPr/>
      </dsp:nvSpPr>
      <dsp:spPr>
        <a:xfrm>
          <a:off x="1625829" y="3763259"/>
          <a:ext cx="3707554" cy="161271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СОТРУДНИКИ</a:t>
          </a:r>
          <a:r>
            <a:rPr lang="ru-RU" sz="1400" kern="1200" dirty="0" smtClean="0">
              <a:solidFill>
                <a:schemeClr val="tx1"/>
              </a:solidFill>
            </a:rPr>
            <a:t> – мы - сплоченная команда профессионалов. Университет гордится своими людьми и стремится к тому, чтобы каждый сотрудник/студент гордился тем, что он работает или учится в КрасГМУ.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1625829" y="3763259"/>
        <a:ext cx="3707554" cy="161271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7BFAE6-B2DD-498C-868A-D38779E87B48}">
      <dsp:nvSpPr>
        <dsp:cNvPr id="0" name=""/>
        <dsp:cNvSpPr/>
      </dsp:nvSpPr>
      <dsp:spPr>
        <a:xfrm>
          <a:off x="440668" y="218879"/>
          <a:ext cx="3774963" cy="144152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ПРОФЕССИОНАЛИЗМ</a:t>
          </a:r>
          <a:r>
            <a:rPr lang="ru-RU" sz="1400" kern="1200" dirty="0" smtClean="0">
              <a:solidFill>
                <a:schemeClr val="tx1"/>
              </a:solidFill>
            </a:rPr>
            <a:t> – университет направляет свои усилия на постоянное развитие профессионального потенциала работников. </a:t>
          </a:r>
          <a:r>
            <a:rPr lang="ru-RU" sz="1400" b="1" kern="1200" dirty="0" smtClean="0">
              <a:solidFill>
                <a:schemeClr val="tx1"/>
              </a:solidFill>
            </a:rPr>
            <a:t>Основная задача</a:t>
          </a:r>
          <a:r>
            <a:rPr lang="ru-RU" sz="1400" kern="1200" dirty="0" smtClean="0">
              <a:solidFill>
                <a:schemeClr val="tx1"/>
              </a:solidFill>
            </a:rPr>
            <a:t> – подготовить настоящих профессионалов.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440668" y="218879"/>
        <a:ext cx="3774963" cy="1441522"/>
      </dsp:txXfrm>
    </dsp:sp>
    <dsp:sp modelId="{E9E5068F-86BD-4452-AEB1-B09AADBFA4FF}">
      <dsp:nvSpPr>
        <dsp:cNvPr id="0" name=""/>
        <dsp:cNvSpPr/>
      </dsp:nvSpPr>
      <dsp:spPr>
        <a:xfrm>
          <a:off x="4455885" y="2024"/>
          <a:ext cx="4148293" cy="187523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КОЛЛЕКТИВ</a:t>
          </a:r>
          <a:r>
            <a:rPr lang="ru-RU" sz="1400" kern="1200" dirty="0" smtClean="0">
              <a:solidFill>
                <a:schemeClr val="tx1"/>
              </a:solidFill>
            </a:rPr>
            <a:t> – мы добиваемся того, чтобы творческое и заинтересованное отношение к работе было повседневной нормой, чтобы каждый из сотрудников/студентов ощущал себя причастным к деятельности университета, разделял наши ценности и вносил свой вклад в достижение общих целей. 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4455885" y="2024"/>
        <a:ext cx="4148293" cy="1875233"/>
      </dsp:txXfrm>
    </dsp:sp>
    <dsp:sp modelId="{4286CCA7-31E4-47B5-B8BA-CFA17ABDC24C}">
      <dsp:nvSpPr>
        <dsp:cNvPr id="0" name=""/>
        <dsp:cNvSpPr/>
      </dsp:nvSpPr>
      <dsp:spPr>
        <a:xfrm>
          <a:off x="330500" y="2117511"/>
          <a:ext cx="2402537" cy="180076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ЗДОРОВЬЕ</a:t>
          </a:r>
          <a:r>
            <a:rPr lang="ru-RU" sz="1400" kern="1200" dirty="0" smtClean="0">
              <a:solidFill>
                <a:schemeClr val="tx1"/>
              </a:solidFill>
            </a:rPr>
            <a:t> – пропагандируя здоровый образ жизни, через свою профессию сотрудники/студенты должны, в первую очередь, сами придерживаться такового.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30500" y="2117511"/>
        <a:ext cx="2402537" cy="1800764"/>
      </dsp:txXfrm>
    </dsp:sp>
    <dsp:sp modelId="{F378BD32-20BC-46A5-9955-498BF85ED409}">
      <dsp:nvSpPr>
        <dsp:cNvPr id="0" name=""/>
        <dsp:cNvSpPr/>
      </dsp:nvSpPr>
      <dsp:spPr>
        <a:xfrm>
          <a:off x="2973291" y="2297132"/>
          <a:ext cx="2402537" cy="144152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УВАЖЕНИЕ</a:t>
          </a:r>
          <a:r>
            <a:rPr lang="ru-RU" sz="1400" kern="1200" dirty="0" smtClean="0">
              <a:solidFill>
                <a:schemeClr val="tx1"/>
              </a:solidFill>
            </a:rPr>
            <a:t> – сотрудники и студенты университета уважительны во взаимоотношениях друг к другу и к внешним группам.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2973291" y="2297132"/>
        <a:ext cx="2402537" cy="1441522"/>
      </dsp:txXfrm>
    </dsp:sp>
    <dsp:sp modelId="{4FDFB746-C69C-418F-873D-B9D75E6A9030}">
      <dsp:nvSpPr>
        <dsp:cNvPr id="0" name=""/>
        <dsp:cNvSpPr/>
      </dsp:nvSpPr>
      <dsp:spPr>
        <a:xfrm>
          <a:off x="5616083" y="2297132"/>
          <a:ext cx="3098264" cy="144152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ЕДИНАЯ КОРПОРАТИВНАЯ КУЛЬТУРА </a:t>
          </a:r>
          <a:r>
            <a:rPr lang="ru-RU" sz="1400" kern="1200" dirty="0" smtClean="0">
              <a:solidFill>
                <a:schemeClr val="tx1"/>
              </a:solidFill>
            </a:rPr>
            <a:t>– помогает достичь единства, сплоченности коллектива, помогает достичь более высокой эффективности.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5616083" y="2297132"/>
        <a:ext cx="3098264" cy="1441522"/>
      </dsp:txXfrm>
    </dsp:sp>
    <dsp:sp modelId="{282ACD03-CC3D-4216-9EB3-27C7CA9AE8F3}">
      <dsp:nvSpPr>
        <dsp:cNvPr id="0" name=""/>
        <dsp:cNvSpPr/>
      </dsp:nvSpPr>
      <dsp:spPr>
        <a:xfrm>
          <a:off x="3321155" y="4158529"/>
          <a:ext cx="2402537" cy="144152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РЕПУТАЦИЯ </a:t>
          </a:r>
          <a:r>
            <a:rPr lang="ru-RU" sz="1400" kern="1200" dirty="0" smtClean="0">
              <a:solidFill>
                <a:schemeClr val="tx1"/>
              </a:solidFill>
            </a:rPr>
            <a:t>– каждый сотрудник/студент является фактором, влияющим на репутацию университета.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321155" y="4158529"/>
        <a:ext cx="2402537" cy="144152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7C1CAA-2219-400E-8C48-16433D47630E}">
      <dsp:nvSpPr>
        <dsp:cNvPr id="0" name=""/>
        <dsp:cNvSpPr/>
      </dsp:nvSpPr>
      <dsp:spPr>
        <a:xfrm>
          <a:off x="-6702916" y="-1021760"/>
          <a:ext cx="7984190" cy="7984190"/>
        </a:xfrm>
        <a:prstGeom prst="blockArc">
          <a:avLst>
            <a:gd name="adj1" fmla="val 18900000"/>
            <a:gd name="adj2" fmla="val 2700000"/>
            <a:gd name="adj3" fmla="val 271"/>
          </a:avLst>
        </a:prstGeom>
        <a:noFill/>
        <a:ln w="15875" cap="rnd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1FAB19-5361-484A-A5B4-7D16CDCED18B}">
      <dsp:nvSpPr>
        <dsp:cNvPr id="0" name=""/>
        <dsp:cNvSpPr/>
      </dsp:nvSpPr>
      <dsp:spPr>
        <a:xfrm>
          <a:off x="466171" y="125228"/>
          <a:ext cx="7435925" cy="83617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7953" tIns="25400" rIns="25400" bIns="254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 </a:t>
          </a:r>
          <a:r>
            <a:rPr lang="ru-RU" sz="1200" kern="1200" dirty="0" smtClean="0"/>
            <a:t>Студенты КрасГМУ помимо настоящего Кодекса должны ознакомиться также и </a:t>
          </a:r>
          <a:r>
            <a:rPr lang="ru-RU" sz="1200" b="1" kern="1200" dirty="0" smtClean="0"/>
            <a:t>с пособием, подготовленным Союзом молодежи «У нас так принято!» </a:t>
          </a:r>
          <a:r>
            <a:rPr lang="ru-RU" sz="1200" kern="1200" dirty="0" smtClean="0"/>
            <a:t>и использовать изложенные правила поведения в повседневной жизни в университете;</a:t>
          </a:r>
          <a:endParaRPr lang="ru-RU" sz="1200" kern="1200" dirty="0"/>
        </a:p>
      </dsp:txBody>
      <dsp:txXfrm>
        <a:off x="466171" y="125228"/>
        <a:ext cx="7435925" cy="836172"/>
      </dsp:txXfrm>
    </dsp:sp>
    <dsp:sp modelId="{1CC5ECD5-0D4C-4ADD-BCDA-6BA8FE0046CE}">
      <dsp:nvSpPr>
        <dsp:cNvPr id="0" name=""/>
        <dsp:cNvSpPr/>
      </dsp:nvSpPr>
      <dsp:spPr>
        <a:xfrm>
          <a:off x="79199" y="206344"/>
          <a:ext cx="673941" cy="673941"/>
        </a:xfrm>
        <a:prstGeom prst="ellipse">
          <a:avLst/>
        </a:prstGeom>
        <a:solidFill>
          <a:schemeClr val="accent2"/>
        </a:solidFill>
        <a:ln w="22225" cap="rnd" cmpd="sng" algn="ctr">
          <a:solidFill>
            <a:schemeClr val="lt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</dsp:sp>
    <dsp:sp modelId="{0BED18F6-DD86-4980-A849-04B0098B2437}">
      <dsp:nvSpPr>
        <dsp:cNvPr id="0" name=""/>
        <dsp:cNvSpPr/>
      </dsp:nvSpPr>
      <dsp:spPr>
        <a:xfrm>
          <a:off x="904422" y="1082942"/>
          <a:ext cx="7047675" cy="53915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7953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Внешний вид студента </a:t>
          </a:r>
          <a:r>
            <a:rPr lang="ru-RU" sz="1200" kern="1200" dirty="0" smtClean="0"/>
            <a:t>университета должен соответствовать его социальному статусу (уместная одежда, скромный макияж, аккуратный маникюр и т.п.);</a:t>
          </a:r>
          <a:endParaRPr lang="ru-RU" sz="1200" kern="1200" dirty="0"/>
        </a:p>
      </dsp:txBody>
      <dsp:txXfrm>
        <a:off x="904422" y="1082942"/>
        <a:ext cx="7047675" cy="539153"/>
      </dsp:txXfrm>
    </dsp:sp>
    <dsp:sp modelId="{C07E0ABC-9679-4EBC-8C41-DE2D354392ED}">
      <dsp:nvSpPr>
        <dsp:cNvPr id="0" name=""/>
        <dsp:cNvSpPr/>
      </dsp:nvSpPr>
      <dsp:spPr>
        <a:xfrm>
          <a:off x="567451" y="1015548"/>
          <a:ext cx="673941" cy="673941"/>
        </a:xfrm>
        <a:prstGeom prst="ellipse">
          <a:avLst/>
        </a:prstGeom>
        <a:solidFill>
          <a:schemeClr val="accent5">
            <a:tint val="70000"/>
            <a:lumMod val="104000"/>
          </a:schemeClr>
        </a:solidFill>
        <a:ln w="9525" cap="rnd" cmpd="sng" algn="ctr">
          <a:solidFill>
            <a:schemeClr val="accent5">
              <a:shade val="9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8C764AD8-E7AF-451C-B2BF-0DC77FA4FFB0}">
      <dsp:nvSpPr>
        <dsp:cNvPr id="0" name=""/>
        <dsp:cNvSpPr/>
      </dsp:nvSpPr>
      <dsp:spPr>
        <a:xfrm>
          <a:off x="1171981" y="1891553"/>
          <a:ext cx="6780116" cy="53915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7953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Студенты университета, приходя на занятия должны иметь при себе </a:t>
          </a:r>
          <a:r>
            <a:rPr lang="ru-RU" sz="1200" b="1" kern="1200" dirty="0" smtClean="0"/>
            <a:t>студенческий билет</a:t>
          </a:r>
          <a:r>
            <a:rPr lang="ru-RU" sz="1200" kern="1200" dirty="0" smtClean="0"/>
            <a:t>;</a:t>
          </a:r>
          <a:endParaRPr lang="ru-RU" sz="1200" kern="1200" dirty="0"/>
        </a:p>
      </dsp:txBody>
      <dsp:txXfrm>
        <a:off x="1171981" y="1891553"/>
        <a:ext cx="6780116" cy="539153"/>
      </dsp:txXfrm>
    </dsp:sp>
    <dsp:sp modelId="{2B4F0287-7087-4CC5-8B2F-77125A7F1283}">
      <dsp:nvSpPr>
        <dsp:cNvPr id="0" name=""/>
        <dsp:cNvSpPr/>
      </dsp:nvSpPr>
      <dsp:spPr>
        <a:xfrm>
          <a:off x="835010" y="1824159"/>
          <a:ext cx="673941" cy="673941"/>
        </a:xfrm>
        <a:prstGeom prst="ellipse">
          <a:avLst/>
        </a:prstGeom>
        <a:solidFill>
          <a:schemeClr val="accent3">
            <a:tint val="70000"/>
            <a:lumMod val="104000"/>
          </a:schemeClr>
        </a:solidFill>
        <a:ln w="9525" cap="rnd" cmpd="sng" algn="ctr">
          <a:solidFill>
            <a:schemeClr val="accent3">
              <a:shade val="9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11368B32-9E77-418D-8CEF-0831B971511E}">
      <dsp:nvSpPr>
        <dsp:cNvPr id="0" name=""/>
        <dsp:cNvSpPr/>
      </dsp:nvSpPr>
      <dsp:spPr>
        <a:xfrm>
          <a:off x="1257410" y="2700757"/>
          <a:ext cx="6694687" cy="53915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7953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Верхнюю одежду студенты обязаны сдавать </a:t>
          </a:r>
          <a:r>
            <a:rPr lang="ru-RU" sz="1200" b="1" kern="1200" dirty="0" smtClean="0"/>
            <a:t>в гардероб</a:t>
          </a:r>
          <a:r>
            <a:rPr lang="ru-RU" sz="1200" kern="1200" dirty="0" smtClean="0"/>
            <a:t>;</a:t>
          </a:r>
          <a:endParaRPr lang="ru-RU" sz="1200" kern="1200" dirty="0"/>
        </a:p>
      </dsp:txBody>
      <dsp:txXfrm>
        <a:off x="1257410" y="2700757"/>
        <a:ext cx="6694687" cy="539153"/>
      </dsp:txXfrm>
    </dsp:sp>
    <dsp:sp modelId="{A3DC9236-6F77-485A-B414-BB6C0EE77A8F}">
      <dsp:nvSpPr>
        <dsp:cNvPr id="0" name=""/>
        <dsp:cNvSpPr/>
      </dsp:nvSpPr>
      <dsp:spPr>
        <a:xfrm>
          <a:off x="920440" y="2633363"/>
          <a:ext cx="673941" cy="673941"/>
        </a:xfrm>
        <a:prstGeom prst="ellipse">
          <a:avLst/>
        </a:prstGeom>
        <a:solidFill>
          <a:schemeClr val="accent6">
            <a:tint val="70000"/>
            <a:lumMod val="104000"/>
          </a:schemeClr>
        </a:solidFill>
        <a:ln w="9525" cap="rnd" cmpd="sng" algn="ctr">
          <a:solidFill>
            <a:schemeClr val="accent6">
              <a:shade val="9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  <dsp:sp modelId="{2AED1B3A-B460-47D0-9080-DFD7F8A24920}">
      <dsp:nvSpPr>
        <dsp:cNvPr id="0" name=""/>
        <dsp:cNvSpPr/>
      </dsp:nvSpPr>
      <dsp:spPr>
        <a:xfrm>
          <a:off x="1171981" y="3509961"/>
          <a:ext cx="6780116" cy="53915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7953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На занятиях по клиническим дисциплинам (т.е. на всех, кроме физкультуры, иностранных языков, философии, истории и т.п.) студенты должны присутствовать </a:t>
          </a:r>
          <a:r>
            <a:rPr lang="ru-RU" sz="1200" b="1" kern="1200" dirty="0" smtClean="0"/>
            <a:t>в белых халатах</a:t>
          </a:r>
          <a:r>
            <a:rPr lang="ru-RU" sz="1200" kern="1200" dirty="0" smtClean="0"/>
            <a:t>;</a:t>
          </a:r>
          <a:endParaRPr lang="ru-RU" sz="1200" kern="1200" dirty="0"/>
        </a:p>
      </dsp:txBody>
      <dsp:txXfrm>
        <a:off x="1171981" y="3509961"/>
        <a:ext cx="6780116" cy="539153"/>
      </dsp:txXfrm>
    </dsp:sp>
    <dsp:sp modelId="{F689AC35-2189-4668-9A10-C4247AFBBBC5}">
      <dsp:nvSpPr>
        <dsp:cNvPr id="0" name=""/>
        <dsp:cNvSpPr/>
      </dsp:nvSpPr>
      <dsp:spPr>
        <a:xfrm>
          <a:off x="835010" y="3442567"/>
          <a:ext cx="673941" cy="673941"/>
        </a:xfrm>
        <a:prstGeom prst="ellipse">
          <a:avLst/>
        </a:prstGeom>
        <a:solidFill>
          <a:schemeClr val="accent5">
            <a:tint val="70000"/>
            <a:lumMod val="104000"/>
          </a:schemeClr>
        </a:solidFill>
        <a:ln w="9525" cap="rnd" cmpd="sng" algn="ctr">
          <a:solidFill>
            <a:schemeClr val="accent5">
              <a:shade val="9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433CBBC1-E818-44EF-9E2F-2D0DFAF5EC1B}">
      <dsp:nvSpPr>
        <dsp:cNvPr id="0" name=""/>
        <dsp:cNvSpPr/>
      </dsp:nvSpPr>
      <dsp:spPr>
        <a:xfrm>
          <a:off x="904422" y="4318572"/>
          <a:ext cx="7047675" cy="53915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7953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Студенты на занятиях обязаны </a:t>
          </a:r>
          <a:r>
            <a:rPr lang="ru-RU" sz="1200" b="1" kern="1200" dirty="0" smtClean="0"/>
            <a:t>перевести мобильные телефоны в беззвучный режим </a:t>
          </a:r>
          <a:r>
            <a:rPr lang="ru-RU" sz="1200" kern="1200" dirty="0" smtClean="0"/>
            <a:t>либо отключить, также не допускается SMS общение;</a:t>
          </a:r>
          <a:endParaRPr lang="ru-RU" sz="1200" kern="1200" dirty="0"/>
        </a:p>
      </dsp:txBody>
      <dsp:txXfrm>
        <a:off x="904422" y="4318572"/>
        <a:ext cx="7047675" cy="539153"/>
      </dsp:txXfrm>
    </dsp:sp>
    <dsp:sp modelId="{9BCC93B1-C96F-4BD2-AB73-84BA8DD7F7A7}">
      <dsp:nvSpPr>
        <dsp:cNvPr id="0" name=""/>
        <dsp:cNvSpPr/>
      </dsp:nvSpPr>
      <dsp:spPr>
        <a:xfrm>
          <a:off x="567451" y="4251178"/>
          <a:ext cx="673941" cy="673941"/>
        </a:xfrm>
        <a:prstGeom prst="ellipse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</dsp:sp>
    <dsp:sp modelId="{A3B7DDB0-FF50-4538-AB0B-79FDD5794BC7}">
      <dsp:nvSpPr>
        <dsp:cNvPr id="0" name=""/>
        <dsp:cNvSpPr/>
      </dsp:nvSpPr>
      <dsp:spPr>
        <a:xfrm>
          <a:off x="416170" y="5127776"/>
          <a:ext cx="7535927" cy="53915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7953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На занятия студенты должны являться вовремя</a:t>
          </a:r>
          <a:r>
            <a:rPr lang="ru-RU" sz="1200" kern="1200" dirty="0" smtClean="0"/>
            <a:t>, если по каким-то причинам студент опаздывает, то ему следует получить разрешение преподавателя войти;</a:t>
          </a:r>
          <a:endParaRPr lang="ru-RU" sz="1200" kern="1200" dirty="0"/>
        </a:p>
      </dsp:txBody>
      <dsp:txXfrm>
        <a:off x="416170" y="5127776"/>
        <a:ext cx="7535927" cy="539153"/>
      </dsp:txXfrm>
    </dsp:sp>
    <dsp:sp modelId="{4929D1AE-9390-4DE1-8F9F-C3E773219022}">
      <dsp:nvSpPr>
        <dsp:cNvPr id="0" name=""/>
        <dsp:cNvSpPr/>
      </dsp:nvSpPr>
      <dsp:spPr>
        <a:xfrm>
          <a:off x="79199" y="5060382"/>
          <a:ext cx="673941" cy="673941"/>
        </a:xfrm>
        <a:prstGeom prst="ellipse">
          <a:avLst/>
        </a:prstGeom>
        <a:solidFill>
          <a:schemeClr val="dk1">
            <a:tint val="70000"/>
            <a:lumMod val="104000"/>
          </a:schemeClr>
        </a:solidFill>
        <a:ln w="9525" cap="rnd" cmpd="sng" algn="ctr">
          <a:solidFill>
            <a:schemeClr val="dk1">
              <a:shade val="9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3C6D4F-02F4-402A-8913-1796BDEB66DC}">
      <dsp:nvSpPr>
        <dsp:cNvPr id="0" name=""/>
        <dsp:cNvSpPr/>
      </dsp:nvSpPr>
      <dsp:spPr>
        <a:xfrm>
          <a:off x="-7046385" y="-1043905"/>
          <a:ext cx="8391375" cy="8391375"/>
        </a:xfrm>
        <a:prstGeom prst="blockArc">
          <a:avLst>
            <a:gd name="adj1" fmla="val 18900000"/>
            <a:gd name="adj2" fmla="val 2700000"/>
            <a:gd name="adj3" fmla="val 257"/>
          </a:avLst>
        </a:prstGeom>
        <a:noFill/>
        <a:ln w="15875" cap="rnd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768059-AEE9-457A-9B4C-B97C4F64AEBC}">
      <dsp:nvSpPr>
        <dsp:cNvPr id="0" name=""/>
        <dsp:cNvSpPr/>
      </dsp:nvSpPr>
      <dsp:spPr>
        <a:xfrm>
          <a:off x="433104" y="102784"/>
          <a:ext cx="7296049" cy="99607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9807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Если на занятие опаздывает преподаватель, </a:t>
          </a:r>
          <a:r>
            <a:rPr lang="ru-RU" sz="1200" b="1" kern="1200" dirty="0" smtClean="0"/>
            <a:t>студенты обязаны ждать его 15 минут</a:t>
          </a:r>
          <a:r>
            <a:rPr lang="ru-RU" sz="1200" kern="1200" dirty="0" smtClean="0"/>
            <a:t>. Если за это время преподаватель не подошел и студенты не получили о нем никакой информации, они имеют право уйти и это не будет считаться прогулом. </a:t>
          </a:r>
          <a:r>
            <a:rPr lang="ru-RU" sz="1200" b="1" kern="1200" dirty="0" smtClean="0"/>
            <a:t>Если же студенты предупреждены, что преподаватель задерживается, они должны его дождаться</a:t>
          </a:r>
          <a:r>
            <a:rPr lang="ru-RU" sz="1200" kern="1200" dirty="0" smtClean="0"/>
            <a:t>;</a:t>
          </a:r>
          <a:endParaRPr lang="ru-RU" sz="1200" kern="1200" dirty="0"/>
        </a:p>
      </dsp:txBody>
      <dsp:txXfrm>
        <a:off x="433104" y="102784"/>
        <a:ext cx="7296049" cy="996070"/>
      </dsp:txXfrm>
    </dsp:sp>
    <dsp:sp modelId="{3EA579E3-0CC0-4CD5-BBDB-82D0B38FD428}">
      <dsp:nvSpPr>
        <dsp:cNvPr id="0" name=""/>
        <dsp:cNvSpPr/>
      </dsp:nvSpPr>
      <dsp:spPr>
        <a:xfrm>
          <a:off x="81804" y="246640"/>
          <a:ext cx="708358" cy="708358"/>
        </a:xfrm>
        <a:prstGeom prst="ellipse">
          <a:avLst/>
        </a:prstGeom>
        <a:solidFill>
          <a:schemeClr val="dk1">
            <a:tint val="70000"/>
            <a:lumMod val="104000"/>
          </a:schemeClr>
        </a:solidFill>
        <a:ln w="9525" cap="rnd" cmpd="sng" algn="ctr">
          <a:solidFill>
            <a:schemeClr val="dk1">
              <a:shade val="9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</dsp:sp>
    <dsp:sp modelId="{37D31110-4068-4397-B607-6F71FAFCE495}">
      <dsp:nvSpPr>
        <dsp:cNvPr id="0" name=""/>
        <dsp:cNvSpPr/>
      </dsp:nvSpPr>
      <dsp:spPr>
        <a:xfrm>
          <a:off x="949169" y="1168004"/>
          <a:ext cx="6777104" cy="56668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9807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Студенты должны приходить на занятия </a:t>
          </a:r>
          <a:r>
            <a:rPr lang="ru-RU" sz="1200" b="1" kern="1200" dirty="0" smtClean="0"/>
            <a:t>подготовленными</a:t>
          </a:r>
          <a:r>
            <a:rPr lang="ru-RU" sz="1200" kern="1200" dirty="0" smtClean="0"/>
            <a:t>;</a:t>
          </a:r>
          <a:endParaRPr lang="ru-RU" sz="1200" kern="1200" dirty="0"/>
        </a:p>
      </dsp:txBody>
      <dsp:txXfrm>
        <a:off x="949169" y="1168004"/>
        <a:ext cx="6777104" cy="566686"/>
      </dsp:txXfrm>
    </dsp:sp>
    <dsp:sp modelId="{BFAAFC35-E1E9-49DB-9247-E95A7CF40F09}">
      <dsp:nvSpPr>
        <dsp:cNvPr id="0" name=""/>
        <dsp:cNvSpPr/>
      </dsp:nvSpPr>
      <dsp:spPr>
        <a:xfrm>
          <a:off x="594990" y="1097169"/>
          <a:ext cx="708358" cy="708358"/>
        </a:xfrm>
        <a:prstGeom prst="ellipse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</dsp:sp>
    <dsp:sp modelId="{18248812-C06A-4848-9D3B-35CC6D6E3B8C}">
      <dsp:nvSpPr>
        <dsp:cNvPr id="0" name=""/>
        <dsp:cNvSpPr/>
      </dsp:nvSpPr>
      <dsp:spPr>
        <a:xfrm>
          <a:off x="1230392" y="2017910"/>
          <a:ext cx="6495881" cy="56668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9807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Преподаватели вправе удалить студента </a:t>
          </a:r>
          <a:r>
            <a:rPr lang="ru-RU" sz="1200" kern="1200" dirty="0" smtClean="0"/>
            <a:t>с занятия за любое нарушение дисциплины;</a:t>
          </a:r>
          <a:endParaRPr lang="ru-RU" sz="1200" kern="1200" dirty="0"/>
        </a:p>
      </dsp:txBody>
      <dsp:txXfrm>
        <a:off x="1230392" y="2017910"/>
        <a:ext cx="6495881" cy="566686"/>
      </dsp:txXfrm>
    </dsp:sp>
    <dsp:sp modelId="{2A176A8B-D900-4C35-A872-D0102EF247A3}">
      <dsp:nvSpPr>
        <dsp:cNvPr id="0" name=""/>
        <dsp:cNvSpPr/>
      </dsp:nvSpPr>
      <dsp:spPr>
        <a:xfrm>
          <a:off x="876213" y="1947074"/>
          <a:ext cx="708358" cy="708358"/>
        </a:xfrm>
        <a:prstGeom prst="ellipse">
          <a:avLst/>
        </a:prstGeom>
        <a:solidFill>
          <a:schemeClr val="accent2">
            <a:tint val="70000"/>
            <a:lumMod val="104000"/>
          </a:schemeClr>
        </a:solidFill>
        <a:ln w="9525" cap="rnd" cmpd="sng" algn="ctr">
          <a:solidFill>
            <a:schemeClr val="accent2">
              <a:shade val="9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  <dsp:sp modelId="{B18BF0EA-7760-441A-9B11-32522EA1C60F}">
      <dsp:nvSpPr>
        <dsp:cNvPr id="0" name=""/>
        <dsp:cNvSpPr/>
      </dsp:nvSpPr>
      <dsp:spPr>
        <a:xfrm>
          <a:off x="1320184" y="2868438"/>
          <a:ext cx="6406089" cy="56668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9807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Студенты обязаны </a:t>
          </a:r>
          <a:r>
            <a:rPr lang="ru-RU" sz="1200" b="1" kern="1200" dirty="0" smtClean="0"/>
            <a:t>сдавать письменные работы</a:t>
          </a:r>
          <a:r>
            <a:rPr lang="ru-RU" sz="1200" kern="1200" dirty="0" smtClean="0"/>
            <a:t>, оформляя их согласно требованиям преподавателя;</a:t>
          </a:r>
          <a:endParaRPr lang="ru-RU" sz="1200" kern="1200" dirty="0"/>
        </a:p>
      </dsp:txBody>
      <dsp:txXfrm>
        <a:off x="1320184" y="2868438"/>
        <a:ext cx="6406089" cy="566686"/>
      </dsp:txXfrm>
    </dsp:sp>
    <dsp:sp modelId="{BC9FF762-214B-4D39-BEE8-F5A2BC7A30F8}">
      <dsp:nvSpPr>
        <dsp:cNvPr id="0" name=""/>
        <dsp:cNvSpPr/>
      </dsp:nvSpPr>
      <dsp:spPr>
        <a:xfrm>
          <a:off x="966005" y="2797602"/>
          <a:ext cx="708358" cy="708358"/>
        </a:xfrm>
        <a:prstGeom prst="ellipse">
          <a:avLst/>
        </a:prstGeom>
        <a:solidFill>
          <a:schemeClr val="accent3">
            <a:tint val="70000"/>
            <a:lumMod val="104000"/>
          </a:schemeClr>
        </a:solidFill>
        <a:ln w="9525" cap="rnd" cmpd="sng" algn="ctr">
          <a:solidFill>
            <a:schemeClr val="accent3">
              <a:shade val="9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B65EE13B-3C56-4E15-970A-AC140709E386}">
      <dsp:nvSpPr>
        <dsp:cNvPr id="0" name=""/>
        <dsp:cNvSpPr/>
      </dsp:nvSpPr>
      <dsp:spPr>
        <a:xfrm>
          <a:off x="1230392" y="3718967"/>
          <a:ext cx="6495881" cy="56668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9807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Студент имеет право </a:t>
          </a:r>
          <a:r>
            <a:rPr lang="ru-RU" sz="1200" b="1" kern="1200" dirty="0" smtClean="0"/>
            <a:t>на объяснение выставленной преподавателем оценки</a:t>
          </a:r>
          <a:r>
            <a:rPr lang="ru-RU" sz="1200" kern="1200" dirty="0" smtClean="0"/>
            <a:t>;</a:t>
          </a:r>
          <a:endParaRPr lang="ru-RU" sz="1200" kern="1200" dirty="0"/>
        </a:p>
      </dsp:txBody>
      <dsp:txXfrm>
        <a:off x="1230392" y="3718967"/>
        <a:ext cx="6495881" cy="566686"/>
      </dsp:txXfrm>
    </dsp:sp>
    <dsp:sp modelId="{6EA3683F-8DAB-4F37-976D-7D00466009F7}">
      <dsp:nvSpPr>
        <dsp:cNvPr id="0" name=""/>
        <dsp:cNvSpPr/>
      </dsp:nvSpPr>
      <dsp:spPr>
        <a:xfrm>
          <a:off x="876213" y="3648131"/>
          <a:ext cx="708358" cy="708358"/>
        </a:xfrm>
        <a:prstGeom prst="ellipse">
          <a:avLst/>
        </a:prstGeom>
        <a:solidFill>
          <a:schemeClr val="accent5">
            <a:tint val="70000"/>
            <a:lumMod val="104000"/>
          </a:schemeClr>
        </a:solidFill>
        <a:ln w="9525" cap="rnd" cmpd="sng" algn="ctr">
          <a:solidFill>
            <a:schemeClr val="accent5">
              <a:shade val="9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0966F057-D404-40E8-9EA0-68178222CB5B}">
      <dsp:nvSpPr>
        <dsp:cNvPr id="0" name=""/>
        <dsp:cNvSpPr/>
      </dsp:nvSpPr>
      <dsp:spPr>
        <a:xfrm>
          <a:off x="949169" y="4568872"/>
          <a:ext cx="6777104" cy="56668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9807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Студент обязан на занятиях выполнять все указания преподавателя, а также прислушиваться к сделанным замечаниям;</a:t>
          </a:r>
          <a:endParaRPr lang="ru-RU" sz="1200" kern="1200" dirty="0"/>
        </a:p>
      </dsp:txBody>
      <dsp:txXfrm>
        <a:off x="949169" y="4568872"/>
        <a:ext cx="6777104" cy="566686"/>
      </dsp:txXfrm>
    </dsp:sp>
    <dsp:sp modelId="{4C1CF23A-C915-445F-BED5-8DCB4475847A}">
      <dsp:nvSpPr>
        <dsp:cNvPr id="0" name=""/>
        <dsp:cNvSpPr/>
      </dsp:nvSpPr>
      <dsp:spPr>
        <a:xfrm>
          <a:off x="594990" y="4498036"/>
          <a:ext cx="708358" cy="708358"/>
        </a:xfrm>
        <a:prstGeom prst="ellipse">
          <a:avLst/>
        </a:prstGeom>
        <a:solidFill>
          <a:schemeClr val="accent6">
            <a:tint val="70000"/>
            <a:lumMod val="104000"/>
          </a:schemeClr>
        </a:solidFill>
        <a:ln w="9525" cap="rnd" cmpd="sng" algn="ctr">
          <a:solidFill>
            <a:schemeClr val="accent6">
              <a:shade val="9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  <dsp:sp modelId="{4D790E5D-B3D9-40CD-A6BB-1C0B6CD58643}">
      <dsp:nvSpPr>
        <dsp:cNvPr id="0" name=""/>
        <dsp:cNvSpPr/>
      </dsp:nvSpPr>
      <dsp:spPr>
        <a:xfrm>
          <a:off x="435983" y="5419400"/>
          <a:ext cx="7290289" cy="56668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9807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Студент не имеет права дерзить преподавателям</a:t>
          </a:r>
          <a:r>
            <a:rPr lang="ru-RU" sz="1200" kern="1200" dirty="0" smtClean="0"/>
            <a:t>, пререкаться во время занятий, вести себя развязно или фамильярно; обсуждать с преподавателем чьи-либо оценки, кроме своих собственных;</a:t>
          </a:r>
          <a:endParaRPr lang="ru-RU" sz="1200" kern="1200" dirty="0"/>
        </a:p>
      </dsp:txBody>
      <dsp:txXfrm>
        <a:off x="435983" y="5419400"/>
        <a:ext cx="7290289" cy="566686"/>
      </dsp:txXfrm>
    </dsp:sp>
    <dsp:sp modelId="{88A7BB8A-EA93-4C4C-9BF2-F4B5FB7582B0}">
      <dsp:nvSpPr>
        <dsp:cNvPr id="0" name=""/>
        <dsp:cNvSpPr/>
      </dsp:nvSpPr>
      <dsp:spPr>
        <a:xfrm>
          <a:off x="81804" y="5348565"/>
          <a:ext cx="708358" cy="708358"/>
        </a:xfrm>
        <a:prstGeom prst="ellipse">
          <a:avLst/>
        </a:prstGeom>
        <a:solidFill>
          <a:schemeClr val="accent2">
            <a:tint val="70000"/>
            <a:lumMod val="104000"/>
          </a:schemeClr>
        </a:solidFill>
        <a:ln w="9525" cap="rnd" cmpd="sng" algn="ctr">
          <a:solidFill>
            <a:schemeClr val="accent2">
              <a:shade val="9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B309D7-D2BA-48DD-896C-10EDE627E1A8}">
      <dsp:nvSpPr>
        <dsp:cNvPr id="0" name=""/>
        <dsp:cNvSpPr/>
      </dsp:nvSpPr>
      <dsp:spPr>
        <a:xfrm rot="10800000">
          <a:off x="1794851" y="145596"/>
          <a:ext cx="5707123" cy="106128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7997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именно </a:t>
          </a:r>
          <a:r>
            <a:rPr lang="ru-RU" sz="1800" b="1" kern="1200" dirty="0" smtClean="0"/>
            <a:t>ценности</a:t>
          </a:r>
          <a:r>
            <a:rPr lang="ru-RU" sz="1800" kern="1200" dirty="0" smtClean="0"/>
            <a:t>, определяют культуру ГОУ в целом;</a:t>
          </a:r>
          <a:endParaRPr lang="ru-RU" sz="1800" kern="1200" dirty="0"/>
        </a:p>
      </dsp:txBody>
      <dsp:txXfrm rot="10800000">
        <a:off x="2060172" y="145596"/>
        <a:ext cx="5441802" cy="1061285"/>
      </dsp:txXfrm>
    </dsp:sp>
    <dsp:sp modelId="{61E51574-76BC-45D4-98B7-D91A70B80968}">
      <dsp:nvSpPr>
        <dsp:cNvPr id="0" name=""/>
        <dsp:cNvSpPr/>
      </dsp:nvSpPr>
      <dsp:spPr>
        <a:xfrm>
          <a:off x="1080165" y="1394"/>
          <a:ext cx="1429371" cy="134968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299373-8F30-4823-962A-0C2F496907B8}">
      <dsp:nvSpPr>
        <dsp:cNvPr id="0" name=""/>
        <dsp:cNvSpPr/>
      </dsp:nvSpPr>
      <dsp:spPr>
        <a:xfrm rot="10800000">
          <a:off x="1789348" y="1789201"/>
          <a:ext cx="5707123" cy="106128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7997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Ценности</a:t>
          </a:r>
          <a:r>
            <a:rPr lang="ru-RU" sz="1800" kern="1200" dirty="0" smtClean="0"/>
            <a:t> определяют и </a:t>
          </a:r>
          <a:r>
            <a:rPr lang="ru-RU" sz="18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стили поведения, и стили общения с коллегами и клиентами, уровень мотивированности, активность и другое</a:t>
          </a:r>
          <a:r>
            <a:rPr lang="ru-RU" sz="1800" kern="1200" dirty="0" smtClean="0"/>
            <a:t>. </a:t>
          </a:r>
          <a:endParaRPr lang="ru-RU" sz="1800" kern="1200" dirty="0"/>
        </a:p>
      </dsp:txBody>
      <dsp:txXfrm rot="10800000">
        <a:off x="2054669" y="1789201"/>
        <a:ext cx="5441802" cy="1061285"/>
      </dsp:txXfrm>
    </dsp:sp>
    <dsp:sp modelId="{81FE3274-6FB5-4B90-A7E3-FEB115539747}">
      <dsp:nvSpPr>
        <dsp:cNvPr id="0" name=""/>
        <dsp:cNvSpPr/>
      </dsp:nvSpPr>
      <dsp:spPr>
        <a:xfrm>
          <a:off x="1085668" y="1667885"/>
          <a:ext cx="1407360" cy="130391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6D9D8C-6C0A-42AC-AB37-7FBDE7AC0270}">
      <dsp:nvSpPr>
        <dsp:cNvPr id="0" name=""/>
        <dsp:cNvSpPr/>
      </dsp:nvSpPr>
      <dsp:spPr>
        <a:xfrm rot="10800000">
          <a:off x="1799982" y="3475162"/>
          <a:ext cx="5707123" cy="106128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7997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u="sng" kern="1200" dirty="0" smtClean="0"/>
            <a:t>Нельзя </a:t>
          </a:r>
          <a:r>
            <a:rPr lang="ru-RU" sz="1800" kern="1200" dirty="0" smtClean="0"/>
            <a:t>принимать за корпоративную культуру только </a:t>
          </a:r>
          <a:r>
            <a:rPr lang="ru-RU" sz="18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набор внешних признаков: униформа, обряды и т.п.</a:t>
          </a:r>
          <a:endParaRPr lang="ru-RU" sz="1800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065303" y="3475162"/>
        <a:ext cx="5441802" cy="1061285"/>
      </dsp:txXfrm>
    </dsp:sp>
    <dsp:sp modelId="{F49F7332-6008-4BD3-BA83-8361D258E11B}">
      <dsp:nvSpPr>
        <dsp:cNvPr id="0" name=""/>
        <dsp:cNvSpPr/>
      </dsp:nvSpPr>
      <dsp:spPr>
        <a:xfrm>
          <a:off x="1131441" y="3288604"/>
          <a:ext cx="1449896" cy="143440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7469E4-97A7-4B12-AE38-F6134A1DF73C}">
      <dsp:nvSpPr>
        <dsp:cNvPr id="0" name=""/>
        <dsp:cNvSpPr/>
      </dsp:nvSpPr>
      <dsp:spPr>
        <a:xfrm>
          <a:off x="-5148304" y="-788625"/>
          <a:ext cx="6130890" cy="6130890"/>
        </a:xfrm>
        <a:prstGeom prst="blockArc">
          <a:avLst>
            <a:gd name="adj1" fmla="val 18900000"/>
            <a:gd name="adj2" fmla="val 2700000"/>
            <a:gd name="adj3" fmla="val 352"/>
          </a:avLst>
        </a:pr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58B510-6B02-4A56-9051-471E1BEEC93A}">
      <dsp:nvSpPr>
        <dsp:cNvPr id="0" name=""/>
        <dsp:cNvSpPr/>
      </dsp:nvSpPr>
      <dsp:spPr>
        <a:xfrm>
          <a:off x="514481" y="350083"/>
          <a:ext cx="4486910" cy="70053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6047" tIns="40640" rIns="40640" bIns="4064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В словаре русского языка понятие «формирование» исходит из значения глагола «формировать»: </a:t>
          </a:r>
          <a:endParaRPr lang="ru-RU" sz="1600" b="1" kern="1200" dirty="0"/>
        </a:p>
      </dsp:txBody>
      <dsp:txXfrm>
        <a:off x="514481" y="350083"/>
        <a:ext cx="4486910" cy="700531"/>
      </dsp:txXfrm>
    </dsp:sp>
    <dsp:sp modelId="{B9D92053-71BA-4E4C-B986-44B60297588B}">
      <dsp:nvSpPr>
        <dsp:cNvPr id="0" name=""/>
        <dsp:cNvSpPr/>
      </dsp:nvSpPr>
      <dsp:spPr>
        <a:xfrm>
          <a:off x="76649" y="262517"/>
          <a:ext cx="875664" cy="8756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0CD9D6-CFDB-442A-BE86-6BD836272750}">
      <dsp:nvSpPr>
        <dsp:cNvPr id="0" name=""/>
        <dsp:cNvSpPr/>
      </dsp:nvSpPr>
      <dsp:spPr>
        <a:xfrm>
          <a:off x="916112" y="1401063"/>
          <a:ext cx="4085279" cy="70053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6047" tIns="40640" rIns="40640" bIns="4064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1) придавать определенную форму, законченность; </a:t>
          </a:r>
          <a:endParaRPr lang="ru-RU" sz="1600" b="1" kern="1200" dirty="0"/>
        </a:p>
      </dsp:txBody>
      <dsp:txXfrm>
        <a:off x="916112" y="1401063"/>
        <a:ext cx="4085279" cy="700531"/>
      </dsp:txXfrm>
    </dsp:sp>
    <dsp:sp modelId="{42C73695-6525-4E93-8A71-EADA3782D8C1}">
      <dsp:nvSpPr>
        <dsp:cNvPr id="0" name=""/>
        <dsp:cNvSpPr/>
      </dsp:nvSpPr>
      <dsp:spPr>
        <a:xfrm>
          <a:off x="478280" y="1313497"/>
          <a:ext cx="875664" cy="8756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9DB87E-7D99-4EDF-B1A0-97BEA41EF657}">
      <dsp:nvSpPr>
        <dsp:cNvPr id="0" name=""/>
        <dsp:cNvSpPr/>
      </dsp:nvSpPr>
      <dsp:spPr>
        <a:xfrm>
          <a:off x="916112" y="2452043"/>
          <a:ext cx="4085279" cy="70053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6047" tIns="40640" rIns="40640" bIns="4064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/>
            <a:t>2) порождать; </a:t>
          </a:r>
          <a:endParaRPr lang="ru-RU" sz="1600" b="1" kern="1200"/>
        </a:p>
      </dsp:txBody>
      <dsp:txXfrm>
        <a:off x="916112" y="2452043"/>
        <a:ext cx="4085279" cy="700531"/>
      </dsp:txXfrm>
    </dsp:sp>
    <dsp:sp modelId="{74981F9A-23A3-4647-82F5-26425C970A45}">
      <dsp:nvSpPr>
        <dsp:cNvPr id="0" name=""/>
        <dsp:cNvSpPr/>
      </dsp:nvSpPr>
      <dsp:spPr>
        <a:xfrm>
          <a:off x="478280" y="2364477"/>
          <a:ext cx="875664" cy="8756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63C6C3-EE33-4A3A-891E-FE8172317442}">
      <dsp:nvSpPr>
        <dsp:cNvPr id="0" name=""/>
        <dsp:cNvSpPr/>
      </dsp:nvSpPr>
      <dsp:spPr>
        <a:xfrm>
          <a:off x="514481" y="3503023"/>
          <a:ext cx="4486910" cy="70053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6047" tIns="40640" rIns="40640" bIns="4064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3) создавать, составлять, организовывать.</a:t>
          </a:r>
          <a:endParaRPr lang="ru-RU" sz="1600" b="1" kern="1200" dirty="0"/>
        </a:p>
      </dsp:txBody>
      <dsp:txXfrm>
        <a:off x="514481" y="3503023"/>
        <a:ext cx="4486910" cy="700531"/>
      </dsp:txXfrm>
    </dsp:sp>
    <dsp:sp modelId="{53978237-DD2A-43FD-84D3-62850E8653AE}">
      <dsp:nvSpPr>
        <dsp:cNvPr id="0" name=""/>
        <dsp:cNvSpPr/>
      </dsp:nvSpPr>
      <dsp:spPr>
        <a:xfrm>
          <a:off x="76649" y="3415456"/>
          <a:ext cx="875664" cy="8756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905B87-4F3A-478C-869F-E79A7E54CF43}">
      <dsp:nvSpPr>
        <dsp:cNvPr id="0" name=""/>
        <dsp:cNvSpPr/>
      </dsp:nvSpPr>
      <dsp:spPr>
        <a:xfrm>
          <a:off x="0" y="0"/>
          <a:ext cx="3314194" cy="7462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«формирование» происходит «в результате объективного влияния </a:t>
          </a:r>
          <a:endParaRPr lang="ru-RU" sz="1400" kern="1200"/>
        </a:p>
      </dsp:txBody>
      <dsp:txXfrm>
        <a:off x="21858" y="21858"/>
        <a:ext cx="2421582" cy="702566"/>
      </dsp:txXfrm>
    </dsp:sp>
    <dsp:sp modelId="{21E77517-44BD-44F0-99ED-098C4D0D31D2}">
      <dsp:nvSpPr>
        <dsp:cNvPr id="0" name=""/>
        <dsp:cNvSpPr/>
      </dsp:nvSpPr>
      <dsp:spPr>
        <a:xfrm>
          <a:off x="247488" y="849932"/>
          <a:ext cx="3314194" cy="7462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smtClean="0"/>
            <a:t>наследственности, </a:t>
          </a:r>
          <a:endParaRPr lang="ru-RU" sz="1400" kern="1200"/>
        </a:p>
      </dsp:txBody>
      <dsp:txXfrm>
        <a:off x="269346" y="871790"/>
        <a:ext cx="2537906" cy="702566"/>
      </dsp:txXfrm>
    </dsp:sp>
    <dsp:sp modelId="{876D2140-5F8C-4EF0-BC85-1F4CB01E77AC}">
      <dsp:nvSpPr>
        <dsp:cNvPr id="0" name=""/>
        <dsp:cNvSpPr/>
      </dsp:nvSpPr>
      <dsp:spPr>
        <a:xfrm>
          <a:off x="494977" y="1699865"/>
          <a:ext cx="3314194" cy="7462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smtClean="0"/>
            <a:t>среды, </a:t>
          </a:r>
          <a:endParaRPr lang="ru-RU" sz="1400" kern="1200"/>
        </a:p>
      </dsp:txBody>
      <dsp:txXfrm>
        <a:off x="516835" y="1721723"/>
        <a:ext cx="2537906" cy="702566"/>
      </dsp:txXfrm>
    </dsp:sp>
    <dsp:sp modelId="{44AC5F6B-1279-4638-BA28-F5A2D5E80C33}">
      <dsp:nvSpPr>
        <dsp:cNvPr id="0" name=""/>
        <dsp:cNvSpPr/>
      </dsp:nvSpPr>
      <dsp:spPr>
        <a:xfrm>
          <a:off x="742465" y="2549798"/>
          <a:ext cx="3314194" cy="7462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smtClean="0"/>
            <a:t>целенаправленного воспитания, </a:t>
          </a:r>
          <a:endParaRPr lang="ru-RU" sz="1400" kern="1200"/>
        </a:p>
      </dsp:txBody>
      <dsp:txXfrm>
        <a:off x="764323" y="2571656"/>
        <a:ext cx="2537906" cy="702566"/>
      </dsp:txXfrm>
    </dsp:sp>
    <dsp:sp modelId="{866B292F-EAE4-49B4-802A-03A78ECFED2F}">
      <dsp:nvSpPr>
        <dsp:cNvPr id="0" name=""/>
        <dsp:cNvSpPr/>
      </dsp:nvSpPr>
      <dsp:spPr>
        <a:xfrm>
          <a:off x="989954" y="3399731"/>
          <a:ext cx="3314194" cy="7462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smtClean="0"/>
            <a:t>собственной активности личности</a:t>
          </a:r>
          <a:r>
            <a:rPr lang="ru-RU" sz="1400" kern="1200" smtClean="0"/>
            <a:t>»</a:t>
          </a:r>
          <a:endParaRPr lang="ru-RU" sz="1400" kern="1200"/>
        </a:p>
      </dsp:txBody>
      <dsp:txXfrm>
        <a:off x="1011812" y="3421589"/>
        <a:ext cx="2537906" cy="702566"/>
      </dsp:txXfrm>
    </dsp:sp>
    <dsp:sp modelId="{13837C1C-B3F9-4C3A-B5F4-AED44C50BC6E}">
      <dsp:nvSpPr>
        <dsp:cNvPr id="0" name=""/>
        <dsp:cNvSpPr/>
      </dsp:nvSpPr>
      <dsp:spPr>
        <a:xfrm>
          <a:off x="2829111" y="545200"/>
          <a:ext cx="485083" cy="48508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</a:schemeClr>
        </a:solidFill>
        <a:ln w="9525" cap="rnd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2938255" y="545200"/>
        <a:ext cx="266795" cy="365025"/>
      </dsp:txXfrm>
    </dsp:sp>
    <dsp:sp modelId="{284AB351-2062-4CA3-8889-1B3F9141FA44}">
      <dsp:nvSpPr>
        <dsp:cNvPr id="0" name=""/>
        <dsp:cNvSpPr/>
      </dsp:nvSpPr>
      <dsp:spPr>
        <a:xfrm>
          <a:off x="3076599" y="1395133"/>
          <a:ext cx="485083" cy="48508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</a:schemeClr>
        </a:solidFill>
        <a:ln w="9525" cap="rnd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3185743" y="1395133"/>
        <a:ext cx="266795" cy="365025"/>
      </dsp:txXfrm>
    </dsp:sp>
    <dsp:sp modelId="{5FEB072E-838C-4E38-8FD6-974FF0A087FA}">
      <dsp:nvSpPr>
        <dsp:cNvPr id="0" name=""/>
        <dsp:cNvSpPr/>
      </dsp:nvSpPr>
      <dsp:spPr>
        <a:xfrm>
          <a:off x="3324088" y="2232628"/>
          <a:ext cx="485083" cy="48508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</a:schemeClr>
        </a:solidFill>
        <a:ln w="9525" cap="rnd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3433232" y="2232628"/>
        <a:ext cx="266795" cy="365025"/>
      </dsp:txXfrm>
    </dsp:sp>
    <dsp:sp modelId="{A98F513B-04FD-48C9-A715-0C8B571E4E79}">
      <dsp:nvSpPr>
        <dsp:cNvPr id="0" name=""/>
        <dsp:cNvSpPr/>
      </dsp:nvSpPr>
      <dsp:spPr>
        <a:xfrm>
          <a:off x="3571576" y="3090853"/>
          <a:ext cx="485083" cy="48508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</a:schemeClr>
        </a:solidFill>
        <a:ln w="9525" cap="rnd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3680720" y="3090853"/>
        <a:ext cx="266795" cy="36502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19CA21-7361-4DAF-B3C6-EA4F63855745}">
      <dsp:nvSpPr>
        <dsp:cNvPr id="0" name=""/>
        <dsp:cNvSpPr/>
      </dsp:nvSpPr>
      <dsp:spPr>
        <a:xfrm>
          <a:off x="0" y="0"/>
          <a:ext cx="6591985" cy="878001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конструирование ситуаций проживания нового опыта;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1406197" y="0"/>
        <a:ext cx="5185787" cy="878001"/>
      </dsp:txXfrm>
    </dsp:sp>
    <dsp:sp modelId="{A830C19F-16D7-4DBC-BE13-F262D734FF25}">
      <dsp:nvSpPr>
        <dsp:cNvPr id="0" name=""/>
        <dsp:cNvSpPr/>
      </dsp:nvSpPr>
      <dsp:spPr>
        <a:xfrm>
          <a:off x="87800" y="87800"/>
          <a:ext cx="1318397" cy="70240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95C199-D921-4964-AA35-A9404D595E6A}">
      <dsp:nvSpPr>
        <dsp:cNvPr id="0" name=""/>
        <dsp:cNvSpPr/>
      </dsp:nvSpPr>
      <dsp:spPr>
        <a:xfrm>
          <a:off x="0" y="965802"/>
          <a:ext cx="6591985" cy="878001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72247"/>
            <a:satOff val="-3794"/>
            <a:lumOff val="906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искусственное создание среды, способной оказать определенное физиологическое, психологическое, информационное, социальное влияние;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1406197" y="965802"/>
        <a:ext cx="5185787" cy="878001"/>
      </dsp:txXfrm>
    </dsp:sp>
    <dsp:sp modelId="{8C3053CC-739B-40CD-9C56-F28566B39299}">
      <dsp:nvSpPr>
        <dsp:cNvPr id="0" name=""/>
        <dsp:cNvSpPr/>
      </dsp:nvSpPr>
      <dsp:spPr>
        <a:xfrm>
          <a:off x="87800" y="1053602"/>
          <a:ext cx="1318397" cy="70240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>
            <a:duotone>
              <a:schemeClr val="accent5">
                <a:hueOff val="14605"/>
                <a:satOff val="-744"/>
                <a:lumOff val="4091"/>
                <a:alphaOff val="0"/>
                <a:shade val="20000"/>
                <a:satMod val="200000"/>
              </a:schemeClr>
              <a:schemeClr val="accent5">
                <a:hueOff val="14605"/>
                <a:satOff val="-744"/>
                <a:lumOff val="4091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12E8D8-BEEF-49E6-A990-FC11659A7A0F}">
      <dsp:nvSpPr>
        <dsp:cNvPr id="0" name=""/>
        <dsp:cNvSpPr/>
      </dsp:nvSpPr>
      <dsp:spPr>
        <a:xfrm>
          <a:off x="0" y="1931604"/>
          <a:ext cx="6591985" cy="878001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144494"/>
            <a:satOff val="-7587"/>
            <a:lumOff val="1813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ограничение степеней свободы путем сужения опыта деятельности, круга впечатлений, оценок;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1406197" y="1931604"/>
        <a:ext cx="5185787" cy="878001"/>
      </dsp:txXfrm>
    </dsp:sp>
    <dsp:sp modelId="{F17297B9-72C0-40A7-8733-B89F0E3DE969}">
      <dsp:nvSpPr>
        <dsp:cNvPr id="0" name=""/>
        <dsp:cNvSpPr/>
      </dsp:nvSpPr>
      <dsp:spPr>
        <a:xfrm>
          <a:off x="87800" y="2019404"/>
          <a:ext cx="1318397" cy="70240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duotone>
              <a:schemeClr val="accent5">
                <a:hueOff val="29211"/>
                <a:satOff val="-1488"/>
                <a:lumOff val="8183"/>
                <a:alphaOff val="0"/>
                <a:shade val="20000"/>
                <a:satMod val="200000"/>
              </a:schemeClr>
              <a:schemeClr val="accent5">
                <a:hueOff val="29211"/>
                <a:satOff val="-1488"/>
                <a:lumOff val="8183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67CA3D-E4F2-4B7B-8EE1-C15EAE04AE66}">
      <dsp:nvSpPr>
        <dsp:cNvPr id="0" name=""/>
        <dsp:cNvSpPr/>
      </dsp:nvSpPr>
      <dsp:spPr>
        <a:xfrm>
          <a:off x="0" y="2897406"/>
          <a:ext cx="6591985" cy="878001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216741"/>
            <a:satOff val="-11381"/>
            <a:lumOff val="2720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стимулирование и торможение действия тех или иных факторов развития и другое…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1406197" y="2897406"/>
        <a:ext cx="5185787" cy="878001"/>
      </dsp:txXfrm>
    </dsp:sp>
    <dsp:sp modelId="{8BA953C0-CD04-43A6-91DB-35114557585F}">
      <dsp:nvSpPr>
        <dsp:cNvPr id="0" name=""/>
        <dsp:cNvSpPr/>
      </dsp:nvSpPr>
      <dsp:spPr>
        <a:xfrm>
          <a:off x="87800" y="2985206"/>
          <a:ext cx="1318397" cy="70240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>
            <a:duotone>
              <a:schemeClr val="accent5">
                <a:hueOff val="43816"/>
                <a:satOff val="-2232"/>
                <a:lumOff val="12274"/>
                <a:alphaOff val="0"/>
                <a:shade val="20000"/>
                <a:satMod val="200000"/>
              </a:schemeClr>
              <a:schemeClr val="accent5">
                <a:hueOff val="43816"/>
                <a:satOff val="-2232"/>
                <a:lumOff val="12274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99A973-2E2B-4A70-9BA9-D377CFB82EF7}">
      <dsp:nvSpPr>
        <dsp:cNvPr id="0" name=""/>
        <dsp:cNvSpPr/>
      </dsp:nvSpPr>
      <dsp:spPr>
        <a:xfrm>
          <a:off x="0" y="315748"/>
          <a:ext cx="3955191" cy="3955191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5A48CC-52C6-4457-ABBD-4660E6AD5DBD}">
      <dsp:nvSpPr>
        <dsp:cNvPr id="0" name=""/>
        <dsp:cNvSpPr/>
      </dsp:nvSpPr>
      <dsp:spPr>
        <a:xfrm>
          <a:off x="1977595" y="315748"/>
          <a:ext cx="4614389" cy="395519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педагогическая или жизненная ситуация</a:t>
          </a:r>
          <a:endParaRPr lang="ru-RU" sz="1600" kern="1200" dirty="0"/>
        </a:p>
      </dsp:txBody>
      <dsp:txXfrm>
        <a:off x="1977595" y="315748"/>
        <a:ext cx="4614389" cy="840478"/>
      </dsp:txXfrm>
    </dsp:sp>
    <dsp:sp modelId="{DF488A42-C97D-46E1-AD5D-0969D333DBE6}">
      <dsp:nvSpPr>
        <dsp:cNvPr id="0" name=""/>
        <dsp:cNvSpPr/>
      </dsp:nvSpPr>
      <dsp:spPr>
        <a:xfrm>
          <a:off x="519118" y="1156227"/>
          <a:ext cx="2916953" cy="291695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3A778B-A26E-46E9-B18B-338D63044A38}">
      <dsp:nvSpPr>
        <dsp:cNvPr id="0" name=""/>
        <dsp:cNvSpPr/>
      </dsp:nvSpPr>
      <dsp:spPr>
        <a:xfrm>
          <a:off x="1977595" y="1156227"/>
          <a:ext cx="4614389" cy="29169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целенаправленно или стихийно формирует </a:t>
          </a:r>
          <a:r>
            <a:rPr lang="ru-RU" sz="1600" i="1" kern="1200" dirty="0" smtClean="0"/>
            <a:t>характеристики, которые востребованы ситуацией развития, социумом, самим человеком</a:t>
          </a:r>
          <a:r>
            <a:rPr lang="ru-RU" sz="1600" kern="1200" dirty="0" smtClean="0"/>
            <a:t>, </a:t>
          </a:r>
          <a:endParaRPr lang="ru-RU" sz="1600" kern="1200" dirty="0"/>
        </a:p>
      </dsp:txBody>
      <dsp:txXfrm>
        <a:off x="1977595" y="1156227"/>
        <a:ext cx="4614389" cy="840478"/>
      </dsp:txXfrm>
    </dsp:sp>
    <dsp:sp modelId="{F37797C6-7180-42A0-B51C-41FF1D1D5EDE}">
      <dsp:nvSpPr>
        <dsp:cNvPr id="0" name=""/>
        <dsp:cNvSpPr/>
      </dsp:nvSpPr>
      <dsp:spPr>
        <a:xfrm>
          <a:off x="1038237" y="1996705"/>
          <a:ext cx="1878715" cy="187871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47DF14-6611-4C2D-AAE9-9961E27AFB66}">
      <dsp:nvSpPr>
        <dsp:cNvPr id="0" name=""/>
        <dsp:cNvSpPr/>
      </dsp:nvSpPr>
      <dsp:spPr>
        <a:xfrm>
          <a:off x="1977595" y="1996705"/>
          <a:ext cx="4614389" cy="187871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но по тем или иным причинам пока отсутствуют в его личностной структуре, </a:t>
          </a:r>
          <a:endParaRPr lang="ru-RU" sz="1600" kern="1200" dirty="0"/>
        </a:p>
      </dsp:txBody>
      <dsp:txXfrm>
        <a:off x="1977595" y="1996705"/>
        <a:ext cx="4614389" cy="840478"/>
      </dsp:txXfrm>
    </dsp:sp>
    <dsp:sp modelId="{59102020-2C4E-43B6-B884-30B90B4CE327}">
      <dsp:nvSpPr>
        <dsp:cNvPr id="0" name=""/>
        <dsp:cNvSpPr/>
      </dsp:nvSpPr>
      <dsp:spPr>
        <a:xfrm>
          <a:off x="1557356" y="2837183"/>
          <a:ext cx="840478" cy="84047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B17957-C04A-449E-92C5-B4B959036C9D}">
      <dsp:nvSpPr>
        <dsp:cNvPr id="0" name=""/>
        <dsp:cNvSpPr/>
      </dsp:nvSpPr>
      <dsp:spPr>
        <a:xfrm>
          <a:off x="1977595" y="2837183"/>
          <a:ext cx="4614389" cy="84047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либо то, что уже есть, но нуждается в коррекции, трансформации, дополнении.</a:t>
          </a:r>
          <a:endParaRPr lang="ru-RU" sz="1600" kern="1200" dirty="0"/>
        </a:p>
      </dsp:txBody>
      <dsp:txXfrm>
        <a:off x="1977595" y="2837183"/>
        <a:ext cx="4614389" cy="84047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9120DC-12F8-4FAD-B5A7-F575E77282DF}">
      <dsp:nvSpPr>
        <dsp:cNvPr id="0" name=""/>
        <dsp:cNvSpPr/>
      </dsp:nvSpPr>
      <dsp:spPr>
        <a:xfrm>
          <a:off x="2339420" y="850"/>
          <a:ext cx="4254869" cy="19244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smtClean="0"/>
            <a:t>целенаправленное или стихийное влияние на процесс становления индивида как личности</a:t>
          </a:r>
          <a:r>
            <a:rPr lang="ru-RU" sz="2600" kern="1200" smtClean="0"/>
            <a:t>. </a:t>
          </a:r>
          <a:endParaRPr lang="ru-RU" sz="2600" kern="1200"/>
        </a:p>
      </dsp:txBody>
      <dsp:txXfrm>
        <a:off x="2339420" y="850"/>
        <a:ext cx="4254869" cy="1924409"/>
      </dsp:txXfrm>
    </dsp:sp>
    <dsp:sp modelId="{6D9B8E87-8E53-4A54-9373-7A8E24189EE6}">
      <dsp:nvSpPr>
        <dsp:cNvPr id="0" name=""/>
        <dsp:cNvSpPr/>
      </dsp:nvSpPr>
      <dsp:spPr>
        <a:xfrm>
          <a:off x="243738" y="850"/>
          <a:ext cx="1905165" cy="192440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A1F31C-3EFB-4334-82F6-28FE49B0C906}">
      <dsp:nvSpPr>
        <dsp:cNvPr id="0" name=""/>
        <dsp:cNvSpPr/>
      </dsp:nvSpPr>
      <dsp:spPr>
        <a:xfrm>
          <a:off x="243738" y="2242787"/>
          <a:ext cx="4254869" cy="19244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smtClean="0"/>
            <a:t>Влияние </a:t>
          </a:r>
          <a:r>
            <a:rPr lang="ru-RU" sz="2600" kern="1200" smtClean="0"/>
            <a:t>- организованная, целенаправленная деятельность.</a:t>
          </a:r>
          <a:endParaRPr lang="ru-RU" sz="2600" kern="1200"/>
        </a:p>
      </dsp:txBody>
      <dsp:txXfrm>
        <a:off x="243738" y="2242787"/>
        <a:ext cx="4254869" cy="1924409"/>
      </dsp:txXfrm>
    </dsp:sp>
    <dsp:sp modelId="{79C44D1B-05CB-4AAD-BB6F-77FCB4A54BE5}">
      <dsp:nvSpPr>
        <dsp:cNvPr id="0" name=""/>
        <dsp:cNvSpPr/>
      </dsp:nvSpPr>
      <dsp:spPr>
        <a:xfrm>
          <a:off x="4689124" y="2242787"/>
          <a:ext cx="1905165" cy="192440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69BAF4-7294-4A9D-82F1-2F498A69BC51}">
      <dsp:nvSpPr>
        <dsp:cNvPr id="0" name=""/>
        <dsp:cNvSpPr/>
      </dsp:nvSpPr>
      <dsp:spPr>
        <a:xfrm>
          <a:off x="0" y="0"/>
          <a:ext cx="5112414" cy="679971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определение миссии организации, базовых ценностей;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19916" y="19916"/>
        <a:ext cx="4299114" cy="640139"/>
      </dsp:txXfrm>
    </dsp:sp>
    <dsp:sp modelId="{3069BDA7-9844-4C9F-BD31-2A67C596C4A2}">
      <dsp:nvSpPr>
        <dsp:cNvPr id="0" name=""/>
        <dsp:cNvSpPr/>
      </dsp:nvSpPr>
      <dsp:spPr>
        <a:xfrm>
          <a:off x="381771" y="774412"/>
          <a:ext cx="5112414" cy="679971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79353"/>
            <a:satOff val="-1178"/>
            <a:lumOff val="1613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формулирование стандартов поведения членов организации;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401687" y="794328"/>
        <a:ext cx="4248829" cy="640139"/>
      </dsp:txXfrm>
    </dsp:sp>
    <dsp:sp modelId="{518E1FBA-BBAA-44E1-9B16-9940F4689F45}">
      <dsp:nvSpPr>
        <dsp:cNvPr id="0" name=""/>
        <dsp:cNvSpPr/>
      </dsp:nvSpPr>
      <dsp:spPr>
        <a:xfrm>
          <a:off x="763542" y="1548825"/>
          <a:ext cx="5112414" cy="679971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158706"/>
            <a:satOff val="-2355"/>
            <a:lumOff val="3227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формирование традиций организации;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783458" y="1568741"/>
        <a:ext cx="4248829" cy="640139"/>
      </dsp:txXfrm>
    </dsp:sp>
    <dsp:sp modelId="{6FBE6738-96E3-4AF6-B878-B754A78814FB}">
      <dsp:nvSpPr>
        <dsp:cNvPr id="0" name=""/>
        <dsp:cNvSpPr/>
      </dsp:nvSpPr>
      <dsp:spPr>
        <a:xfrm>
          <a:off x="1145313" y="2323237"/>
          <a:ext cx="5112414" cy="679971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158706"/>
            <a:satOff val="-2355"/>
            <a:lumOff val="3227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разработка символики.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1165229" y="2343153"/>
        <a:ext cx="4248829" cy="640139"/>
      </dsp:txXfrm>
    </dsp:sp>
    <dsp:sp modelId="{DD7142EB-5697-4D25-8E5A-B2865ED9198C}">
      <dsp:nvSpPr>
        <dsp:cNvPr id="0" name=""/>
        <dsp:cNvSpPr/>
      </dsp:nvSpPr>
      <dsp:spPr>
        <a:xfrm>
          <a:off x="1527084" y="3097650"/>
          <a:ext cx="5112414" cy="679971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79353"/>
            <a:satOff val="-1178"/>
            <a:lumOff val="1613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Все эти шаги и их результаты описаны в таком документе, как Устав КрасГМУ . 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1547000" y="3117566"/>
        <a:ext cx="4248829" cy="640139"/>
      </dsp:txXfrm>
    </dsp:sp>
    <dsp:sp modelId="{4653A6E0-0412-4D1D-91C4-CB79E8F22B72}">
      <dsp:nvSpPr>
        <dsp:cNvPr id="0" name=""/>
        <dsp:cNvSpPr/>
      </dsp:nvSpPr>
      <dsp:spPr>
        <a:xfrm>
          <a:off x="4670432" y="496757"/>
          <a:ext cx="441981" cy="441981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4769878" y="496757"/>
        <a:ext cx="243089" cy="332591"/>
      </dsp:txXfrm>
    </dsp:sp>
    <dsp:sp modelId="{376A348A-88DB-4616-BE34-682889D52B3B}">
      <dsp:nvSpPr>
        <dsp:cNvPr id="0" name=""/>
        <dsp:cNvSpPr/>
      </dsp:nvSpPr>
      <dsp:spPr>
        <a:xfrm>
          <a:off x="5052203" y="1271169"/>
          <a:ext cx="441981" cy="441981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5151649" y="1271169"/>
        <a:ext cx="243089" cy="332591"/>
      </dsp:txXfrm>
    </dsp:sp>
    <dsp:sp modelId="{E534048E-B00C-4B90-B193-8F69C76EF3B8}">
      <dsp:nvSpPr>
        <dsp:cNvPr id="0" name=""/>
        <dsp:cNvSpPr/>
      </dsp:nvSpPr>
      <dsp:spPr>
        <a:xfrm>
          <a:off x="5433974" y="2034249"/>
          <a:ext cx="441981" cy="441981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5533420" y="2034249"/>
        <a:ext cx="243089" cy="332591"/>
      </dsp:txXfrm>
    </dsp:sp>
    <dsp:sp modelId="{45A7D65B-44ED-42E3-87AF-0FB9F67DA836}">
      <dsp:nvSpPr>
        <dsp:cNvPr id="0" name=""/>
        <dsp:cNvSpPr/>
      </dsp:nvSpPr>
      <dsp:spPr>
        <a:xfrm>
          <a:off x="5815746" y="2816217"/>
          <a:ext cx="441981" cy="441981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5915192" y="2816217"/>
        <a:ext cx="243089" cy="33259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BD3F78-4DA5-426D-AFC8-A972948B77BC}">
      <dsp:nvSpPr>
        <dsp:cNvPr id="0" name=""/>
        <dsp:cNvSpPr/>
      </dsp:nvSpPr>
      <dsp:spPr>
        <a:xfrm>
          <a:off x="0" y="4387083"/>
          <a:ext cx="7201585" cy="95978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u="sng" kern="1200" dirty="0" smtClean="0"/>
            <a:t>Основой эффективной деятельности и привлекательности организации </a:t>
          </a:r>
          <a:r>
            <a:rPr lang="ru-RU" sz="1800" b="1" kern="1200" dirty="0" smtClean="0"/>
            <a:t>является </a:t>
          </a:r>
          <a:r>
            <a:rPr lang="ru-RU" sz="1800" b="1" i="1" kern="1200" dirty="0" smtClean="0"/>
            <a:t>доверие между всеми участниками корпоративного взаимодействия</a:t>
          </a:r>
          <a:r>
            <a:rPr lang="ru-RU" sz="1800" b="1" kern="1200" dirty="0" smtClean="0"/>
            <a:t>. </a:t>
          </a:r>
          <a:endParaRPr lang="ru-RU" sz="1800" b="1" kern="1200" dirty="0"/>
        </a:p>
      </dsp:txBody>
      <dsp:txXfrm>
        <a:off x="0" y="4387083"/>
        <a:ext cx="7201585" cy="959786"/>
      </dsp:txXfrm>
    </dsp:sp>
    <dsp:sp modelId="{A781BCDD-F1B0-40DD-BB34-AEF42E4C0F77}">
      <dsp:nvSpPr>
        <dsp:cNvPr id="0" name=""/>
        <dsp:cNvSpPr/>
      </dsp:nvSpPr>
      <dsp:spPr>
        <a:xfrm rot="10800000">
          <a:off x="0" y="2925328"/>
          <a:ext cx="7201585" cy="1476151"/>
        </a:xfrm>
        <a:prstGeom prst="upArrowCallout">
          <a:avLst/>
        </a:prstGeom>
        <a:solidFill>
          <a:schemeClr val="accent2">
            <a:hueOff val="151055"/>
            <a:satOff val="-15998"/>
            <a:lumOff val="-39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обеспечение эффективной деятельности организации. </a:t>
          </a:r>
          <a:endParaRPr lang="ru-RU" sz="1800" b="1" kern="1200" dirty="0"/>
        </a:p>
      </dsp:txBody>
      <dsp:txXfrm rot="10800000">
        <a:off x="0" y="2925328"/>
        <a:ext cx="7201585" cy="959159"/>
      </dsp:txXfrm>
    </dsp:sp>
    <dsp:sp modelId="{F925A673-DB09-49BF-819F-15B616C77277}">
      <dsp:nvSpPr>
        <dsp:cNvPr id="0" name=""/>
        <dsp:cNvSpPr/>
      </dsp:nvSpPr>
      <dsp:spPr>
        <a:xfrm rot="10800000">
          <a:off x="0" y="1463573"/>
          <a:ext cx="7201585" cy="1476151"/>
        </a:xfrm>
        <a:prstGeom prst="upArrowCallout">
          <a:avLst/>
        </a:prstGeom>
        <a:solidFill>
          <a:schemeClr val="accent2">
            <a:hueOff val="302110"/>
            <a:satOff val="-31995"/>
            <a:lumOff val="-78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открытости информации, </a:t>
          </a:r>
          <a:endParaRPr lang="ru-RU" sz="1800" b="1" kern="1200" dirty="0"/>
        </a:p>
      </dsp:txBody>
      <dsp:txXfrm rot="10800000">
        <a:off x="0" y="1463573"/>
        <a:ext cx="7201585" cy="959159"/>
      </dsp:txXfrm>
    </dsp:sp>
    <dsp:sp modelId="{608B285B-B6E1-4880-A0F3-19BED07AB3EA}">
      <dsp:nvSpPr>
        <dsp:cNvPr id="0" name=""/>
        <dsp:cNvSpPr/>
      </dsp:nvSpPr>
      <dsp:spPr>
        <a:xfrm rot="10800000">
          <a:off x="0" y="1818"/>
          <a:ext cx="7201585" cy="1476151"/>
        </a:xfrm>
        <a:prstGeom prst="upArrowCallout">
          <a:avLst/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уважение прав и законных интересов сотрудников и студентов, </a:t>
          </a:r>
          <a:endParaRPr lang="ru-RU" sz="1800" b="1" kern="1200" dirty="0"/>
        </a:p>
      </dsp:txBody>
      <dsp:txXfrm rot="10800000">
        <a:off x="0" y="1818"/>
        <a:ext cx="7201585" cy="9591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C7118-5692-4229-BCF6-9140F6968031}" type="datetimeFigureOut">
              <a:rPr lang="ru-RU" smtClean="0"/>
              <a:t>08.10.2015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D9216-1437-4024-AF02-124F6FBAF3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150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D9216-1437-4024-AF02-124F6FBAF33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733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D9216-1437-4024-AF02-124F6FBAF33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912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72399-9021-4ADC-B405-A30853297986}" type="datetimeFigureOut">
              <a:rPr lang="ru-RU" smtClean="0"/>
              <a:t>08.10.2015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6BD5B779-E093-43F9-967E-6AE36C0CF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25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72399-9021-4ADC-B405-A30853297986}" type="datetimeFigureOut">
              <a:rPr lang="ru-RU" smtClean="0"/>
              <a:t>08.10.2015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6BD5B779-E093-43F9-967E-6AE36C0CF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92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72399-9021-4ADC-B405-A30853297986}" type="datetimeFigureOut">
              <a:rPr lang="ru-RU" smtClean="0"/>
              <a:t>08.10.2015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6BD5B779-E093-43F9-967E-6AE36C0CFCF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7678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72399-9021-4ADC-B405-A30853297986}" type="datetimeFigureOut">
              <a:rPr lang="ru-RU" smtClean="0"/>
              <a:t>08.10.2015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6BD5B779-E093-43F9-967E-6AE36C0CF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300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72399-9021-4ADC-B405-A30853297986}" type="datetimeFigureOut">
              <a:rPr lang="ru-RU" smtClean="0"/>
              <a:t>08.10.2015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6BD5B779-E093-43F9-967E-6AE36C0CFCF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79349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72399-9021-4ADC-B405-A30853297986}" type="datetimeFigureOut">
              <a:rPr lang="ru-RU" smtClean="0"/>
              <a:t>08.10.2015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6BD5B779-E093-43F9-967E-6AE36C0CF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474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72399-9021-4ADC-B405-A30853297986}" type="datetimeFigureOut">
              <a:rPr lang="ru-RU" smtClean="0"/>
              <a:t>08.10.2015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5B779-E093-43F9-967E-6AE36C0CF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391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72399-9021-4ADC-B405-A30853297986}" type="datetimeFigureOut">
              <a:rPr lang="ru-RU" smtClean="0"/>
              <a:t>08.10.2015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5B779-E093-43F9-967E-6AE36C0CF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000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72399-9021-4ADC-B405-A30853297986}" type="datetimeFigureOut">
              <a:rPr lang="ru-RU" smtClean="0"/>
              <a:t>08.10.2015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5B779-E093-43F9-967E-6AE36C0CF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428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72399-9021-4ADC-B405-A30853297986}" type="datetimeFigureOut">
              <a:rPr lang="ru-RU" smtClean="0"/>
              <a:t>08.10.2015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6BD5B779-E093-43F9-967E-6AE36C0CF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432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72399-9021-4ADC-B405-A30853297986}" type="datetimeFigureOut">
              <a:rPr lang="ru-RU" smtClean="0"/>
              <a:t>08.10.2015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6BD5B779-E093-43F9-967E-6AE36C0CF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510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72399-9021-4ADC-B405-A30853297986}" type="datetimeFigureOut">
              <a:rPr lang="ru-RU" smtClean="0"/>
              <a:t>08.10.2015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6BD5B779-E093-43F9-967E-6AE36C0CF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94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72399-9021-4ADC-B405-A30853297986}" type="datetimeFigureOut">
              <a:rPr lang="ru-RU" smtClean="0"/>
              <a:t>08.10.2015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5B779-E093-43F9-967E-6AE36C0CF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282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72399-9021-4ADC-B405-A30853297986}" type="datetimeFigureOut">
              <a:rPr lang="ru-RU" smtClean="0"/>
              <a:t>08.10.2015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5B779-E093-43F9-967E-6AE36C0CF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17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72399-9021-4ADC-B405-A30853297986}" type="datetimeFigureOut">
              <a:rPr lang="ru-RU" smtClean="0"/>
              <a:t>08.10.2015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5B779-E093-43F9-967E-6AE36C0CF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170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72399-9021-4ADC-B405-A30853297986}" type="datetimeFigureOut">
              <a:rPr lang="ru-RU" smtClean="0"/>
              <a:t>08.10.2015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6BD5B779-E093-43F9-967E-6AE36C0CF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312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72399-9021-4ADC-B405-A30853297986}" type="datetimeFigureOut">
              <a:rPr lang="ru-RU" smtClean="0"/>
              <a:t>08.10.2015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BD5B779-E093-43F9-967E-6AE36C0CF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8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  <p:sldLayoutId id="2147484180" r:id="rId12"/>
    <p:sldLayoutId id="2147484181" r:id="rId13"/>
    <p:sldLayoutId id="2147484182" r:id="rId14"/>
    <p:sldLayoutId id="2147484183" r:id="rId15"/>
    <p:sldLayoutId id="21474841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3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36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4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image" Target="../media/image45.png"/><Relationship Id="rId5" Type="http://schemas.openxmlformats.org/officeDocument/2006/relationships/diagramColors" Target="../diagrams/colors5.xml"/><Relationship Id="rId10" Type="http://schemas.openxmlformats.org/officeDocument/2006/relationships/image" Target="../media/image44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53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56.pn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Формирование корпоративной культуры в ГОУ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788" y="100414"/>
            <a:ext cx="3505604" cy="233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5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5378" y="484743"/>
            <a:ext cx="4778309" cy="5376230"/>
          </a:xfrm>
        </p:spPr>
        <p:txBody>
          <a:bodyPr>
            <a:noAutofit/>
          </a:bodyPr>
          <a:lstStyle/>
          <a:p>
            <a:r>
              <a:rPr lang="ru-RU" dirty="0" smtClean="0"/>
              <a:t>3)	</a:t>
            </a:r>
            <a:r>
              <a:rPr lang="ru-RU" b="1" dirty="0" smtClean="0"/>
              <a:t>по содержанию доминирующих в организации ценностей выделяют</a:t>
            </a:r>
            <a:r>
              <a:rPr lang="ru-RU" dirty="0" smtClean="0"/>
              <a:t>: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Личностно-ориентированную культуру </a:t>
            </a:r>
            <a:r>
              <a:rPr lang="ru-RU" dirty="0" smtClean="0">
                <a:solidFill>
                  <a:srgbClr val="7030A0"/>
                </a:solidFill>
              </a:rPr>
              <a:t>- </a:t>
            </a:r>
            <a:r>
              <a:rPr lang="ru-RU" i="1" dirty="0" smtClean="0">
                <a:solidFill>
                  <a:srgbClr val="7030A0"/>
                </a:solidFill>
              </a:rPr>
              <a:t>ценности самореализации и саморазвития личности сотрудника в процессе осуществления профессионально-трудовой деятельности</a:t>
            </a:r>
            <a:r>
              <a:rPr lang="ru-RU" dirty="0" smtClean="0">
                <a:solidFill>
                  <a:srgbClr val="7030A0"/>
                </a:solidFill>
              </a:rPr>
              <a:t>. </a:t>
            </a:r>
          </a:p>
          <a:p>
            <a:endParaRPr lang="ru-RU" dirty="0" smtClean="0"/>
          </a:p>
          <a:p>
            <a:r>
              <a:rPr lang="ru-RU" b="1" dirty="0" smtClean="0">
                <a:solidFill>
                  <a:srgbClr val="C00000"/>
                </a:solidFill>
              </a:rPr>
              <a:t>Функционально-ориентированная культура </a:t>
            </a:r>
            <a:r>
              <a:rPr lang="ru-RU" dirty="0" smtClean="0">
                <a:solidFill>
                  <a:srgbClr val="C00000"/>
                </a:solidFill>
              </a:rPr>
              <a:t>- </a:t>
            </a:r>
            <a:r>
              <a:rPr lang="ru-RU" i="1" dirty="0" smtClean="0">
                <a:solidFill>
                  <a:srgbClr val="C00000"/>
                </a:solidFill>
              </a:rPr>
              <a:t>ценность реализации функционально заданных алгоритмов профессионально-трудовой деятельности и моделей поведения, определяемых статусом работника</a:t>
            </a:r>
            <a:r>
              <a:rPr lang="ru-RU" dirty="0" smtClean="0">
                <a:solidFill>
                  <a:srgbClr val="C00000"/>
                </a:solidFill>
              </a:rPr>
              <a:t>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146" y="168008"/>
            <a:ext cx="2143125" cy="2057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692" y="1993136"/>
            <a:ext cx="3042032" cy="20280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3687" y="4322999"/>
            <a:ext cx="3288702" cy="21846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1498" y="5415318"/>
            <a:ext cx="1993307" cy="131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6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8179" y="315817"/>
            <a:ext cx="6573623" cy="260365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4)	</a:t>
            </a:r>
            <a:r>
              <a:rPr lang="ru-RU" sz="2400" b="1" dirty="0" smtClean="0"/>
              <a:t>в зависимости от влияния корпоративной культуры </a:t>
            </a:r>
            <a:r>
              <a:rPr lang="ru-RU" sz="2400" dirty="0" smtClean="0"/>
              <a:t>на общую результативность деятельности организации выделяют: </a:t>
            </a:r>
          </a:p>
          <a:p>
            <a:r>
              <a:rPr lang="ru-RU" sz="2400" b="1" dirty="0" smtClean="0">
                <a:solidFill>
                  <a:srgbClr val="0070C0"/>
                </a:solidFill>
              </a:rPr>
              <a:t>позитивную</a:t>
            </a:r>
            <a:r>
              <a:rPr lang="ru-RU" sz="2400" b="1" dirty="0" smtClean="0"/>
              <a:t> </a:t>
            </a:r>
            <a:r>
              <a:rPr lang="ru-RU" sz="2400" dirty="0" smtClean="0"/>
              <a:t>и</a:t>
            </a:r>
            <a:r>
              <a:rPr lang="ru-RU" sz="2400" b="1" dirty="0" smtClean="0"/>
              <a:t> негативную </a:t>
            </a:r>
            <a:r>
              <a:rPr lang="ru-RU" sz="2400" b="1" dirty="0" smtClean="0">
                <a:solidFill>
                  <a:srgbClr val="C00000"/>
                </a:solidFill>
              </a:rPr>
              <a:t>корпоративную культуру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60" y="2919470"/>
            <a:ext cx="4671153" cy="21107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219" y="4061380"/>
            <a:ext cx="4229437" cy="26134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655" y="3133266"/>
            <a:ext cx="2270939" cy="15158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058" y="4937914"/>
            <a:ext cx="2210431" cy="136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0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2. Формирование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334" y="3640730"/>
            <a:ext cx="3381718" cy="29540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28" y="232884"/>
            <a:ext cx="3193055" cy="233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1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14694" y="602077"/>
            <a:ext cx="6589199" cy="1280890"/>
          </a:xfrm>
        </p:spPr>
        <p:txBody>
          <a:bodyPr/>
          <a:lstStyle/>
          <a:p>
            <a:r>
              <a:rPr lang="ru-RU" b="1" dirty="0" smtClean="0"/>
              <a:t>1. Что значит «формировать»?</a:t>
            </a:r>
            <a:endParaRPr lang="ru-RU" b="1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7846002"/>
              </p:ext>
            </p:extLst>
          </p:nvPr>
        </p:nvGraphicFramePr>
        <p:xfrm>
          <a:off x="1942416" y="2133599"/>
          <a:ext cx="5064312" cy="4553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1129" y="152399"/>
            <a:ext cx="2990850" cy="1981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556" y="4740581"/>
            <a:ext cx="3117423" cy="194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9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50949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2. Что означает «формирование» в современной педагогике?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1630513"/>
              </p:ext>
            </p:extLst>
          </p:nvPr>
        </p:nvGraphicFramePr>
        <p:xfrm>
          <a:off x="1942415" y="2133600"/>
          <a:ext cx="4304149" cy="4146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b="8388"/>
          <a:stretch/>
        </p:blipFill>
        <p:spPr>
          <a:xfrm>
            <a:off x="6573971" y="3142214"/>
            <a:ext cx="2370056" cy="16284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8944" y="2354051"/>
            <a:ext cx="1161591" cy="11615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890" y="4075953"/>
            <a:ext cx="1955998" cy="16528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5383" y="5728771"/>
            <a:ext cx="2750199" cy="93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4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3. Что является механизмом формирования?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42415" y="2133600"/>
            <a:ext cx="6672775" cy="1535017"/>
          </a:xfrm>
        </p:spPr>
        <p:txBody>
          <a:bodyPr/>
          <a:lstStyle/>
          <a:p>
            <a:r>
              <a:rPr lang="ru-RU" dirty="0" smtClean="0"/>
              <a:t>«осознанное (или неосознанное, стихийное) </a:t>
            </a:r>
            <a:r>
              <a:rPr lang="ru-RU" b="1" dirty="0" smtClean="0"/>
              <a:t>влияние на процесс развития с помощью факторов и средств</a:t>
            </a:r>
            <a:r>
              <a:rPr lang="ru-RU" dirty="0" smtClean="0"/>
              <a:t>, не определявших изначально его естественного хода».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415" y="3511626"/>
            <a:ext cx="5486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7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4. Каковы тактики формирования?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5680221"/>
              </p:ext>
            </p:extLst>
          </p:nvPr>
        </p:nvGraphicFramePr>
        <p:xfrm>
          <a:off x="1942415" y="2133600"/>
          <a:ext cx="6591985" cy="3777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5913" y="168811"/>
            <a:ext cx="2653031" cy="18504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1973" y="5009961"/>
            <a:ext cx="1524222" cy="10155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1974" y="3950275"/>
            <a:ext cx="1524222" cy="10115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1973" y="2992502"/>
            <a:ext cx="1524222" cy="9822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1971" y="1883977"/>
            <a:ext cx="1524223" cy="110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0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/>
              <a:t>5. </a:t>
            </a:r>
            <a:r>
              <a:rPr lang="ru-RU" sz="2800" b="1" dirty="0" smtClean="0"/>
              <a:t>Что еще оказывает формирующее воздействие на студента?</a:t>
            </a:r>
            <a:endParaRPr lang="ru-RU" sz="28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1324252"/>
              </p:ext>
            </p:extLst>
          </p:nvPr>
        </p:nvGraphicFramePr>
        <p:xfrm>
          <a:off x="1942415" y="2133599"/>
          <a:ext cx="6591985" cy="4586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388" y="2133599"/>
            <a:ext cx="2603498" cy="15620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676" y="4052076"/>
            <a:ext cx="2356921" cy="266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2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6. В итоге, что же будем понимать по «формированием»?</a:t>
            </a:r>
            <a:endParaRPr lang="ru-RU" sz="28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260726"/>
              </p:ext>
            </p:extLst>
          </p:nvPr>
        </p:nvGraphicFramePr>
        <p:xfrm>
          <a:off x="1942415" y="2133600"/>
          <a:ext cx="6838028" cy="4168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241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42415" y="1784733"/>
            <a:ext cx="6591985" cy="175862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3. Формирование корпоративной культуры в ГОУ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672" y="3884886"/>
            <a:ext cx="6686728" cy="264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4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1. Корпоративная культура в ГОУ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456" y="3824115"/>
            <a:ext cx="3968581" cy="248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8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23167" y="317003"/>
            <a:ext cx="6589199" cy="128089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/>
              <a:t>1. От кого идет формирование корпоративной культуры?</a:t>
            </a:r>
            <a:endParaRPr lang="ru-RU" sz="28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84796" y="1597893"/>
            <a:ext cx="6591985" cy="3777622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от формальных лидеров </a:t>
            </a:r>
            <a:r>
              <a:rPr lang="ru-RU" sz="2000" dirty="0" smtClean="0"/>
              <a:t>- </a:t>
            </a:r>
            <a:r>
              <a:rPr lang="ru-RU" sz="2000" b="1" i="1" dirty="0" smtClean="0"/>
              <a:t>кураторов (руководства)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или, что бывает реже, неформальных. </a:t>
            </a:r>
          </a:p>
          <a:p>
            <a:endParaRPr lang="ru-RU" sz="2000" dirty="0"/>
          </a:p>
          <a:p>
            <a:r>
              <a:rPr lang="ru-RU" sz="2000" b="1" dirty="0" smtClean="0"/>
              <a:t>ВАЖНО!</a:t>
            </a:r>
            <a:r>
              <a:rPr lang="ru-RU" sz="2000" dirty="0" smtClean="0"/>
              <a:t>, чтобы </a:t>
            </a:r>
            <a:r>
              <a:rPr lang="ru-RU" sz="2000" b="1" dirty="0" smtClean="0"/>
              <a:t>куратор, желающий сформировать корпоративную культуру</a:t>
            </a:r>
            <a:r>
              <a:rPr lang="ru-RU" sz="2000" dirty="0" smtClean="0"/>
              <a:t>, </a:t>
            </a:r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сформулировал для себя</a:t>
            </a:r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(в первую очередь) основные ценности своей организации или своего подразделения</a:t>
            </a:r>
            <a:r>
              <a:rPr lang="ru-RU" sz="2000" dirty="0" smtClean="0">
                <a:solidFill>
                  <a:srgbClr val="0070C0"/>
                </a:solidFill>
              </a:rPr>
              <a:t>.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r="47978"/>
          <a:stretch/>
        </p:blipFill>
        <p:spPr>
          <a:xfrm>
            <a:off x="6967225" y="4241897"/>
            <a:ext cx="1769151" cy="22690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204" y="4634336"/>
            <a:ext cx="3338112" cy="222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3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2998" y="591059"/>
            <a:ext cx="6589199" cy="1280890"/>
          </a:xfrm>
        </p:spPr>
        <p:txBody>
          <a:bodyPr>
            <a:noAutofit/>
          </a:bodyPr>
          <a:lstStyle/>
          <a:p>
            <a:r>
              <a:rPr lang="ru-RU" sz="2100" b="1" dirty="0"/>
              <a:t>2. Формирование корпоративной культуры - длительный и сложный процесс, распадается на следующие четыре этапа :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3252540"/>
              </p:ext>
            </p:extLst>
          </p:nvPr>
        </p:nvGraphicFramePr>
        <p:xfrm>
          <a:off x="1894901" y="2133600"/>
          <a:ext cx="6639499" cy="3777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5710" y="1310149"/>
            <a:ext cx="1801143" cy="16469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788530"/>
            <a:ext cx="2370493" cy="13648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7696" y="3177680"/>
            <a:ext cx="1473086" cy="9756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8519" y="4504089"/>
            <a:ext cx="1419584" cy="94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8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Из Устава КрасГМУ: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Миссия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42415" y="1806766"/>
            <a:ext cx="6591985" cy="4104456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endParaRPr lang="ru-RU" dirty="0" smtClean="0"/>
          </a:p>
          <a:p>
            <a:r>
              <a:rPr lang="ru-RU" sz="2400" dirty="0" smtClean="0"/>
              <a:t>Мы стремимся сохранять и улучшать здоровье и культуру в Сибири через </a:t>
            </a:r>
            <a:r>
              <a:rPr lang="ru-RU" sz="2400" b="1" dirty="0" smtClean="0"/>
              <a:t>обучение и нравственное воспитание медицинских специалистов </a:t>
            </a:r>
            <a:r>
              <a:rPr lang="ru-RU" sz="2400" dirty="0" smtClean="0"/>
              <a:t>– настоящих профессионалов, </a:t>
            </a:r>
            <a:endParaRPr lang="ru-RU" sz="2400" dirty="0" smtClean="0"/>
          </a:p>
          <a:p>
            <a:r>
              <a:rPr lang="ru-RU" sz="2400" dirty="0" smtClean="0"/>
              <a:t>работающих </a:t>
            </a:r>
            <a:r>
              <a:rPr lang="ru-RU" sz="2400" dirty="0" smtClean="0"/>
              <a:t>на основе последних достижений наук, принципов этики и гуманизма, корпоративной культуры нашего университета и здравоохранения.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8320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Корпоративные принципы</a:t>
            </a: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9921823"/>
              </p:ext>
            </p:extLst>
          </p:nvPr>
        </p:nvGraphicFramePr>
        <p:xfrm>
          <a:off x="1942414" y="1509311"/>
          <a:ext cx="7201585" cy="5348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484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Корпоративные ценности</a:t>
            </a: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674641"/>
              </p:ext>
            </p:extLst>
          </p:nvPr>
        </p:nvGraphicFramePr>
        <p:xfrm>
          <a:off x="1942415" y="1388125"/>
          <a:ext cx="6959214" cy="5376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530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Корпоративные ценности</a:t>
            </a: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8687281"/>
              </p:ext>
            </p:extLst>
          </p:nvPr>
        </p:nvGraphicFramePr>
        <p:xfrm>
          <a:off x="99152" y="1255923"/>
          <a:ext cx="9044848" cy="5602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244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2" y="84285"/>
            <a:ext cx="6589199" cy="841133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2.4. Студенты</a:t>
            </a: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1677879"/>
              </p:ext>
            </p:extLst>
          </p:nvPr>
        </p:nvGraphicFramePr>
        <p:xfrm>
          <a:off x="738130" y="925418"/>
          <a:ext cx="8031298" cy="5932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051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067" y="117334"/>
            <a:ext cx="6589199" cy="128089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2.4. Студенты</a:t>
            </a: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3468422"/>
              </p:ext>
            </p:extLst>
          </p:nvPr>
        </p:nvGraphicFramePr>
        <p:xfrm>
          <a:off x="1046604" y="782198"/>
          <a:ext cx="7810958" cy="6235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168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Спасибо за внимание!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3115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5094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1</a:t>
            </a:r>
            <a:r>
              <a:rPr lang="ru-RU" b="1" dirty="0" smtClean="0"/>
              <a:t>. В чем заключается особенность управления современным ГОУ?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1122" y="2167568"/>
            <a:ext cx="5237796" cy="3097117"/>
          </a:xfrm>
        </p:spPr>
        <p:txBody>
          <a:bodyPr/>
          <a:lstStyle/>
          <a:p>
            <a:r>
              <a:rPr lang="ru-RU" sz="2000" dirty="0" smtClean="0"/>
              <a:t>непрерывный </a:t>
            </a:r>
            <a:r>
              <a:rPr lang="ru-RU" sz="2000" b="1" dirty="0" smtClean="0"/>
              <a:t>поиск продуктивного компромисса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 интересами Вуза и интересами студента</a:t>
            </a:r>
            <a:r>
              <a:rPr lang="ru-RU" sz="2000" dirty="0" smtClean="0"/>
              <a:t>. </a:t>
            </a:r>
          </a:p>
          <a:p>
            <a:endParaRPr lang="ru-RU" sz="2000" dirty="0"/>
          </a:p>
          <a:p>
            <a:r>
              <a:rPr lang="ru-RU" sz="2000" b="1" dirty="0"/>
              <a:t>ф</a:t>
            </a:r>
            <a:r>
              <a:rPr lang="ru-RU" sz="2000" b="1" dirty="0" smtClean="0"/>
              <a:t>ормирование регламентов или правил </a:t>
            </a:r>
            <a:r>
              <a:rPr lang="ru-RU" sz="2000" dirty="0" smtClean="0"/>
              <a:t>должно быть дополнено формированием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желания студентов и преподавателей их принять и выполнять</a:t>
            </a:r>
            <a:r>
              <a:rPr lang="ru-RU" sz="2000" dirty="0" smtClean="0"/>
              <a:t>.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323" y="2389283"/>
            <a:ext cx="2151422" cy="28398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991" y="4968606"/>
            <a:ext cx="2511571" cy="178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9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>2. Без чего в ГОУ невозможно раскрытие личности студента, формирование специалиста </a:t>
            </a:r>
            <a:r>
              <a:rPr lang="en-US" sz="2400" b="1" dirty="0" smtClean="0"/>
              <a:t>XXI </a:t>
            </a:r>
            <a:r>
              <a:rPr lang="ru-RU" sz="2400" b="1" dirty="0" smtClean="0"/>
              <a:t>века?</a:t>
            </a:r>
            <a:endParaRPr lang="ru-RU" sz="24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395490"/>
              </p:ext>
            </p:extLst>
          </p:nvPr>
        </p:nvGraphicFramePr>
        <p:xfrm>
          <a:off x="2061778" y="2196172"/>
          <a:ext cx="6356043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0325" y="2923049"/>
            <a:ext cx="2733675" cy="1809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654" y="2196172"/>
            <a:ext cx="3745735" cy="366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4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3. Что понимается под «корпоративной культурой»?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4627" y="2001398"/>
            <a:ext cx="6591985" cy="3777622"/>
          </a:xfrm>
        </p:spPr>
        <p:txBody>
          <a:bodyPr>
            <a:normAutofit/>
          </a:bodyPr>
          <a:lstStyle/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имеет единого толкования;</a:t>
            </a:r>
          </a:p>
          <a:p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 smtClean="0"/>
              <a:t>Корпоративная культура </a:t>
            </a:r>
            <a:r>
              <a:rPr lang="ru-RU" sz="2000" dirty="0" smtClean="0"/>
              <a:t>— это система материальных и духовных </a:t>
            </a:r>
            <a:r>
              <a:rPr lang="ru-RU" sz="2000" b="1" dirty="0" smtClean="0"/>
              <a:t>ценностей, проявлений</a:t>
            </a:r>
            <a:r>
              <a:rPr lang="ru-RU" sz="2000" dirty="0" smtClean="0"/>
              <a:t>, взаимодействующих между собой, </a:t>
            </a:r>
            <a:r>
              <a:rPr lang="ru-RU" sz="2000" b="1" dirty="0" smtClean="0"/>
              <a:t>присущих данной корпорации</a:t>
            </a:r>
            <a:r>
              <a:rPr lang="ru-RU" sz="2000" dirty="0" smtClean="0"/>
              <a:t>, отражающих ее индивидуальность и восприятие себя и других в социальной среде, </a:t>
            </a:r>
            <a:r>
              <a:rPr lang="ru-RU" sz="2000" b="1" dirty="0" smtClean="0"/>
              <a:t>проявляющееся</a:t>
            </a:r>
            <a:r>
              <a:rPr lang="ru-RU" sz="2000" dirty="0" smtClean="0"/>
              <a:t>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поведении, взаимодействии, восприятии себя и окружающей среды </a:t>
            </a:r>
            <a:r>
              <a:rPr lang="ru-RU" sz="2000" dirty="0" smtClean="0"/>
              <a:t>(Спиваков В.А.).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2082" y="4867852"/>
            <a:ext cx="2744405" cy="19901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969" y="1817783"/>
            <a:ext cx="2558031" cy="178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Корпоративная культура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состоит из </a:t>
            </a:r>
            <a:r>
              <a:rPr lang="ru-RU" sz="2000" b="1" dirty="0" smtClean="0"/>
              <a:t>идей, взглядов, ценностей</a:t>
            </a:r>
            <a:r>
              <a:rPr lang="ru-RU" sz="2000" dirty="0" smtClean="0"/>
              <a:t>,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которые разделяются членами организации</a:t>
            </a:r>
            <a:r>
              <a:rPr lang="ru-RU" sz="2000" dirty="0" smtClean="0"/>
              <a:t>. 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572" y="3440419"/>
            <a:ext cx="2279405" cy="18586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77" y="4461831"/>
            <a:ext cx="2180509" cy="13685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735" y="3236226"/>
            <a:ext cx="2669277" cy="157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8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4. Что является ядром корпоративной культуры?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74920"/>
              </p:ext>
            </p:extLst>
          </p:nvPr>
        </p:nvGraphicFramePr>
        <p:xfrm>
          <a:off x="396607" y="2133600"/>
          <a:ext cx="858214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873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/>
              <a:t>5. Существует классификация видов корпоративной культуры </a:t>
            </a:r>
            <a:r>
              <a:rPr lang="ru-RU" sz="2700" dirty="0"/>
              <a:t>(по Абрамову С.Г. и </a:t>
            </a:r>
            <a:r>
              <a:rPr lang="ru-RU" sz="2700" dirty="0" err="1"/>
              <a:t>Костенчук</a:t>
            </a:r>
            <a:r>
              <a:rPr lang="ru-RU" sz="2700" dirty="0"/>
              <a:t> И.А.)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4629" y="2034448"/>
            <a:ext cx="4436350" cy="457567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1)	</a:t>
            </a:r>
            <a:r>
              <a:rPr lang="ru-RU" b="1" dirty="0" smtClean="0"/>
              <a:t>по степени доминирующих ценностей и способов их реализации</a:t>
            </a:r>
            <a:r>
              <a:rPr lang="ru-RU" dirty="0" smtClean="0"/>
              <a:t>:</a:t>
            </a:r>
          </a:p>
          <a:p>
            <a:endParaRPr lang="ru-RU" dirty="0"/>
          </a:p>
          <a:p>
            <a:r>
              <a:rPr lang="ru-RU" b="1" dirty="0" smtClean="0">
                <a:solidFill>
                  <a:srgbClr val="C00000"/>
                </a:solidFill>
              </a:rPr>
              <a:t>Стабильная культура </a:t>
            </a:r>
            <a:r>
              <a:rPr lang="ru-RU" dirty="0" smtClean="0">
                <a:solidFill>
                  <a:srgbClr val="C00000"/>
                </a:solidFill>
              </a:rPr>
              <a:t>(высокая степень адекватности)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i="1" u="sng" dirty="0" smtClean="0">
                <a:solidFill>
                  <a:srgbClr val="C00000"/>
                </a:solidFill>
              </a:rPr>
              <a:t>отчетливо заданы нормы поведения и традиции</a:t>
            </a:r>
            <a:r>
              <a:rPr lang="ru-RU" dirty="0" smtClean="0">
                <a:solidFill>
                  <a:srgbClr val="C00000"/>
                </a:solidFill>
              </a:rPr>
              <a:t>. </a:t>
            </a:r>
          </a:p>
          <a:p>
            <a:endParaRPr lang="ru-RU" dirty="0"/>
          </a:p>
          <a:p>
            <a:r>
              <a:rPr lang="ru-RU" b="1" dirty="0" smtClean="0"/>
              <a:t>Нестабильная</a:t>
            </a:r>
            <a:r>
              <a:rPr lang="ru-RU" dirty="0" smtClean="0"/>
              <a:t> (низкая степень адекватности)— </a:t>
            </a:r>
            <a:r>
              <a:rPr lang="ru-RU" i="1" u="sng" dirty="0" smtClean="0"/>
              <a:t>отсутствие четких представлений о допустимом и недопустимом поведении</a:t>
            </a:r>
            <a:r>
              <a:rPr lang="ru-RU" dirty="0" smtClean="0"/>
              <a:t>, колебания социально-психологического статуса работников.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157" y="1905000"/>
            <a:ext cx="3257444" cy="22924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294" y="4503890"/>
            <a:ext cx="3161170" cy="210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1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4454" y="1035586"/>
            <a:ext cx="4623638" cy="545953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2)	</a:t>
            </a:r>
            <a:r>
              <a:rPr lang="ru-RU" sz="2000" b="1" dirty="0" smtClean="0"/>
              <a:t>по степени соответствия личных ценностей сотрудников и системы внутригрупповых ценностей </a:t>
            </a:r>
            <a:r>
              <a:rPr lang="ru-RU" sz="2000" dirty="0" smtClean="0"/>
              <a:t>выделяют:</a:t>
            </a:r>
          </a:p>
          <a:p>
            <a:endParaRPr lang="ru-RU" sz="2000" dirty="0"/>
          </a:p>
          <a:p>
            <a:r>
              <a:rPr lang="ru-RU" sz="2000" b="1" dirty="0" smtClean="0">
                <a:solidFill>
                  <a:srgbClr val="0070C0"/>
                </a:solidFill>
              </a:rPr>
              <a:t>Интегративная культура</a:t>
            </a:r>
            <a:r>
              <a:rPr lang="ru-RU" sz="2000" dirty="0" smtClean="0">
                <a:solidFill>
                  <a:srgbClr val="0070C0"/>
                </a:solidFill>
              </a:rPr>
              <a:t> (высокая степень соответствия) </a:t>
            </a:r>
            <a:r>
              <a:rPr lang="ru-RU" sz="2000" i="1" u="sng" dirty="0" smtClean="0">
                <a:solidFill>
                  <a:srgbClr val="0070C0"/>
                </a:solidFill>
              </a:rPr>
              <a:t>единство общественного мнения и внутригрупповой сплоченностью</a:t>
            </a:r>
            <a:r>
              <a:rPr lang="ru-RU" sz="2000" dirty="0" smtClean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70C0"/>
                </a:solidFill>
              </a:rPr>
              <a:t> </a:t>
            </a:r>
          </a:p>
          <a:p>
            <a:r>
              <a:rPr lang="ru-RU" sz="2000" b="1" dirty="0" err="1" smtClean="0">
                <a:solidFill>
                  <a:srgbClr val="C00000"/>
                </a:solidFill>
              </a:rPr>
              <a:t>Дезинтегративная</a:t>
            </a:r>
            <a:r>
              <a:rPr lang="ru-RU" sz="2000" dirty="0" smtClean="0">
                <a:solidFill>
                  <a:srgbClr val="C00000"/>
                </a:solidFill>
              </a:rPr>
              <a:t> (низкая степень соответствия) — </a:t>
            </a:r>
            <a:r>
              <a:rPr lang="ru-RU" sz="2000" i="1" u="sng" dirty="0" smtClean="0">
                <a:solidFill>
                  <a:srgbClr val="C00000"/>
                </a:solidFill>
              </a:rPr>
              <a:t>отсутствием единого общественного мнения, разобщенность и конфликтностью</a:t>
            </a:r>
            <a:r>
              <a:rPr lang="ru-RU" sz="2000" dirty="0" smtClean="0">
                <a:solidFill>
                  <a:srgbClr val="C00000"/>
                </a:solidFill>
              </a:rPr>
              <a:t>.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663" y="3630394"/>
            <a:ext cx="3501338" cy="20307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160" y="90659"/>
            <a:ext cx="2134748" cy="21347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633" y="1919920"/>
            <a:ext cx="2316908" cy="17376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461" y="5259177"/>
            <a:ext cx="2150355" cy="143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3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179</TotalTime>
  <Words>1188</Words>
  <Application>Microsoft Office PowerPoint</Application>
  <PresentationFormat>Экран (4:3)</PresentationFormat>
  <Paragraphs>115</Paragraphs>
  <Slides>28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Century Gothic</vt:lpstr>
      <vt:lpstr>Wingdings 3</vt:lpstr>
      <vt:lpstr>Легкий дым</vt:lpstr>
      <vt:lpstr>Формирование корпоративной культуры в ГОУ</vt:lpstr>
      <vt:lpstr>1. Корпоративная культура в ГОУ</vt:lpstr>
      <vt:lpstr>1. В чем заключается особенность управления современным ГОУ?</vt:lpstr>
      <vt:lpstr>2. Без чего в ГОУ невозможно раскрытие личности студента, формирование специалиста XXI века?</vt:lpstr>
      <vt:lpstr>3. Что понимается под «корпоративной культурой»?</vt:lpstr>
      <vt:lpstr>Корпоративная культура </vt:lpstr>
      <vt:lpstr>4. Что является ядром корпоративной культуры?</vt:lpstr>
      <vt:lpstr>5. Существует классификация видов корпоративной культуры (по Абрамову С.Г. и Костенчук И.А.)</vt:lpstr>
      <vt:lpstr>Презентация PowerPoint</vt:lpstr>
      <vt:lpstr>Презентация PowerPoint</vt:lpstr>
      <vt:lpstr>Презентация PowerPoint</vt:lpstr>
      <vt:lpstr>2. Формирование</vt:lpstr>
      <vt:lpstr>1. Что значит «формировать»?</vt:lpstr>
      <vt:lpstr>2. Что означает «формирование» в современной педагогике?</vt:lpstr>
      <vt:lpstr>3. Что является механизмом формирования?</vt:lpstr>
      <vt:lpstr>4. Каковы тактики формирования?</vt:lpstr>
      <vt:lpstr>5. Что еще оказывает формирующее воздействие на студента?</vt:lpstr>
      <vt:lpstr>6. В итоге, что же будем понимать по «формированием»?</vt:lpstr>
      <vt:lpstr>3. Формирование корпоративной культуры в ГОУ</vt:lpstr>
      <vt:lpstr>1. От кого идет формирование корпоративной культуры?</vt:lpstr>
      <vt:lpstr>2. Формирование корпоративной культуры - длительный и сложный процесс, распадается на следующие четыре этапа :</vt:lpstr>
      <vt:lpstr>Из Устава КрасГМУ: Миссия</vt:lpstr>
      <vt:lpstr>Корпоративные принципы</vt:lpstr>
      <vt:lpstr>Корпоративные ценности</vt:lpstr>
      <vt:lpstr>Корпоративные ценности</vt:lpstr>
      <vt:lpstr>2.4. Студенты</vt:lpstr>
      <vt:lpstr>2.4. Студенты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Корнилова</dc:creator>
  <cp:lastModifiedBy>Ольга Корнилова</cp:lastModifiedBy>
  <cp:revision>21</cp:revision>
  <dcterms:created xsi:type="dcterms:W3CDTF">2015-10-08T00:50:17Z</dcterms:created>
  <dcterms:modified xsi:type="dcterms:W3CDTF">2015-10-08T07:10:45Z</dcterms:modified>
</cp:coreProperties>
</file>