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2"/>
  </p:notesMasterIdLst>
  <p:sldIdLst>
    <p:sldId id="1186" r:id="rId2"/>
    <p:sldId id="818" r:id="rId3"/>
    <p:sldId id="1181" r:id="rId4"/>
    <p:sldId id="1182" r:id="rId5"/>
    <p:sldId id="1183" r:id="rId6"/>
    <p:sldId id="1184" r:id="rId7"/>
    <p:sldId id="993" r:id="rId8"/>
    <p:sldId id="994" r:id="rId9"/>
    <p:sldId id="1077" r:id="rId10"/>
    <p:sldId id="1078" r:id="rId11"/>
    <p:sldId id="995" r:id="rId12"/>
    <p:sldId id="997" r:id="rId13"/>
    <p:sldId id="998" r:id="rId14"/>
    <p:sldId id="999" r:id="rId15"/>
    <p:sldId id="1000" r:id="rId16"/>
    <p:sldId id="1008" r:id="rId17"/>
    <p:sldId id="1009" r:id="rId18"/>
    <p:sldId id="1040" r:id="rId19"/>
    <p:sldId id="1115" r:id="rId20"/>
    <p:sldId id="1116" r:id="rId21"/>
    <p:sldId id="1117" r:id="rId22"/>
    <p:sldId id="1118" r:id="rId23"/>
    <p:sldId id="1119" r:id="rId24"/>
    <p:sldId id="1120" r:id="rId25"/>
    <p:sldId id="1121" r:id="rId26"/>
    <p:sldId id="1122" r:id="rId27"/>
    <p:sldId id="1185" r:id="rId28"/>
    <p:sldId id="1123" r:id="rId29"/>
    <p:sldId id="1178" r:id="rId30"/>
    <p:sldId id="1179" r:id="rId31"/>
    <p:sldId id="1126" r:id="rId32"/>
    <p:sldId id="1127" r:id="rId33"/>
    <p:sldId id="1128" r:id="rId34"/>
    <p:sldId id="1129" r:id="rId35"/>
    <p:sldId id="1130" r:id="rId36"/>
    <p:sldId id="1131" r:id="rId37"/>
    <p:sldId id="1132" r:id="rId38"/>
    <p:sldId id="1133" r:id="rId39"/>
    <p:sldId id="1134" r:id="rId40"/>
    <p:sldId id="1141" r:id="rId4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5445158-C72F-4195-81A4-45381672E33E}" v="576" dt="2020-01-31T06:05:13.775"/>
  </p1510:revLst>
</p1510:revInfo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2" autoAdjust="0"/>
    <p:restoredTop sz="94660"/>
  </p:normalViewPr>
  <p:slideViewPr>
    <p:cSldViewPr>
      <p:cViewPr varScale="1">
        <p:scale>
          <a:sx n="113" d="100"/>
          <a:sy n="113" d="100"/>
        </p:scale>
        <p:origin x="-312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16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168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clId="Web-{15445158-C72F-4195-81A4-45381672E33E}"/>
    <pc:docChg chg="addSld delSld modSld">
      <pc:chgData name="" userId="" providerId="" clId="Web-{15445158-C72F-4195-81A4-45381672E33E}" dt="2020-01-31T06:05:13.775" v="559" actId="20577"/>
      <pc:docMkLst>
        <pc:docMk/>
      </pc:docMkLst>
      <pc:sldChg chg="new">
        <pc:chgData name="" userId="" providerId="" clId="Web-{15445158-C72F-4195-81A4-45381672E33E}" dt="2020-01-31T05:23:44.916" v="0"/>
        <pc:sldMkLst>
          <pc:docMk/>
          <pc:sldMk cId="508891928" sldId="257"/>
        </pc:sldMkLst>
      </pc:sldChg>
      <pc:sldChg chg="add">
        <pc:chgData name="" userId="" providerId="" clId="Web-{15445158-C72F-4195-81A4-45381672E33E}" dt="2020-01-31T05:24:51.744" v="1"/>
        <pc:sldMkLst>
          <pc:docMk/>
          <pc:sldMk cId="2772067857" sldId="258"/>
        </pc:sldMkLst>
      </pc:sldChg>
      <pc:sldChg chg="add">
        <pc:chgData name="" userId="" providerId="" clId="Web-{15445158-C72F-4195-81A4-45381672E33E}" dt="2020-01-31T05:24:51.807" v="2"/>
        <pc:sldMkLst>
          <pc:docMk/>
          <pc:sldMk cId="142845073" sldId="259"/>
        </pc:sldMkLst>
      </pc:sldChg>
      <pc:sldChg chg="add">
        <pc:chgData name="" userId="" providerId="" clId="Web-{15445158-C72F-4195-81A4-45381672E33E}" dt="2020-01-31T05:24:51.869" v="3"/>
        <pc:sldMkLst>
          <pc:docMk/>
          <pc:sldMk cId="3901110907" sldId="260"/>
        </pc:sldMkLst>
      </pc:sldChg>
      <pc:sldChg chg="add">
        <pc:chgData name="" userId="" providerId="" clId="Web-{15445158-C72F-4195-81A4-45381672E33E}" dt="2020-01-31T05:24:51.901" v="4"/>
        <pc:sldMkLst>
          <pc:docMk/>
          <pc:sldMk cId="848363853" sldId="261"/>
        </pc:sldMkLst>
      </pc:sldChg>
      <pc:sldChg chg="add">
        <pc:chgData name="" userId="" providerId="" clId="Web-{15445158-C72F-4195-81A4-45381672E33E}" dt="2020-01-31T05:24:51.947" v="5"/>
        <pc:sldMkLst>
          <pc:docMk/>
          <pc:sldMk cId="191457732" sldId="262"/>
        </pc:sldMkLst>
      </pc:sldChg>
      <pc:sldChg chg="add">
        <pc:chgData name="" userId="" providerId="" clId="Web-{15445158-C72F-4195-81A4-45381672E33E}" dt="2020-01-31T05:24:51.979" v="6"/>
        <pc:sldMkLst>
          <pc:docMk/>
          <pc:sldMk cId="992581932" sldId="263"/>
        </pc:sldMkLst>
      </pc:sldChg>
      <pc:sldChg chg="add">
        <pc:chgData name="" userId="" providerId="" clId="Web-{15445158-C72F-4195-81A4-45381672E33E}" dt="2020-01-31T05:24:52.010" v="7"/>
        <pc:sldMkLst>
          <pc:docMk/>
          <pc:sldMk cId="1323139421" sldId="264"/>
        </pc:sldMkLst>
      </pc:sldChg>
      <pc:sldChg chg="add">
        <pc:chgData name="" userId="" providerId="" clId="Web-{15445158-C72F-4195-81A4-45381672E33E}" dt="2020-01-31T05:24:52.025" v="8"/>
        <pc:sldMkLst>
          <pc:docMk/>
          <pc:sldMk cId="3850832540" sldId="265"/>
        </pc:sldMkLst>
      </pc:sldChg>
      <pc:sldChg chg="delSp add del">
        <pc:chgData name="" userId="" providerId="" clId="Web-{15445158-C72F-4195-81A4-45381672E33E}" dt="2020-01-31T05:38:25.499" v="264"/>
        <pc:sldMkLst>
          <pc:docMk/>
          <pc:sldMk cId="3110781693" sldId="266"/>
        </pc:sldMkLst>
        <pc:picChg chg="del">
          <ac:chgData name="" userId="" providerId="" clId="Web-{15445158-C72F-4195-81A4-45381672E33E}" dt="2020-01-31T05:38:17.671" v="260"/>
          <ac:picMkLst>
            <pc:docMk/>
            <pc:sldMk cId="3110781693" sldId="266"/>
            <ac:picMk id="38914" creationId="{00000000-0000-0000-0000-000000000000}"/>
          </ac:picMkLst>
        </pc:picChg>
      </pc:sldChg>
      <pc:sldChg chg="addSp delSp modSp add">
        <pc:chgData name="" userId="" providerId="" clId="Web-{15445158-C72F-4195-81A4-45381672E33E}" dt="2020-01-31T05:38:23.827" v="263" actId="1076"/>
        <pc:sldMkLst>
          <pc:docMk/>
          <pc:sldMk cId="80087954" sldId="267"/>
        </pc:sldMkLst>
        <pc:spChg chg="del">
          <ac:chgData name="" userId="" providerId="" clId="Web-{15445158-C72F-4195-81A4-45381672E33E}" dt="2020-01-31T05:38:19.796" v="261"/>
          <ac:spMkLst>
            <pc:docMk/>
            <pc:sldMk cId="80087954" sldId="267"/>
            <ac:spMk id="3" creationId="{00000000-0000-0000-0000-000000000000}"/>
          </ac:spMkLst>
        </pc:spChg>
        <pc:picChg chg="add mod ord">
          <ac:chgData name="" userId="" providerId="" clId="Web-{15445158-C72F-4195-81A4-45381672E33E}" dt="2020-01-31T05:38:23.827" v="263" actId="1076"/>
          <ac:picMkLst>
            <pc:docMk/>
            <pc:sldMk cId="80087954" sldId="267"/>
            <ac:picMk id="4" creationId="{25233997-25D1-4411-A6C8-1E47B413BD79}"/>
          </ac:picMkLst>
        </pc:picChg>
        <pc:picChg chg="mod">
          <ac:chgData name="" userId="" providerId="" clId="Web-{15445158-C72F-4195-81A4-45381672E33E}" dt="2020-01-31T05:38:21.437" v="262" actId="1076"/>
          <ac:picMkLst>
            <pc:docMk/>
            <pc:sldMk cId="80087954" sldId="267"/>
            <ac:picMk id="37890" creationId="{00000000-0000-0000-0000-000000000000}"/>
          </ac:picMkLst>
        </pc:picChg>
      </pc:sldChg>
      <pc:sldChg chg="add">
        <pc:chgData name="" userId="" providerId="" clId="Web-{15445158-C72F-4195-81A4-45381672E33E}" dt="2020-01-31T05:24:52.119" v="11"/>
        <pc:sldMkLst>
          <pc:docMk/>
          <pc:sldMk cId="490210110" sldId="268"/>
        </pc:sldMkLst>
      </pc:sldChg>
      <pc:sldChg chg="add">
        <pc:chgData name="" userId="" providerId="" clId="Web-{15445158-C72F-4195-81A4-45381672E33E}" dt="2020-01-31T05:24:52.166" v="12"/>
        <pc:sldMkLst>
          <pc:docMk/>
          <pc:sldMk cId="2435193286" sldId="269"/>
        </pc:sldMkLst>
      </pc:sldChg>
      <pc:sldChg chg="add">
        <pc:chgData name="" userId="" providerId="" clId="Web-{15445158-C72F-4195-81A4-45381672E33E}" dt="2020-01-31T05:24:52.213" v="13"/>
        <pc:sldMkLst>
          <pc:docMk/>
          <pc:sldMk cId="2697835937" sldId="270"/>
        </pc:sldMkLst>
      </pc:sldChg>
      <pc:sldChg chg="add">
        <pc:chgData name="" userId="" providerId="" clId="Web-{15445158-C72F-4195-81A4-45381672E33E}" dt="2020-01-31T05:24:52.260" v="14"/>
        <pc:sldMkLst>
          <pc:docMk/>
          <pc:sldMk cId="593688052" sldId="271"/>
        </pc:sldMkLst>
      </pc:sldChg>
      <pc:sldChg chg="delSp add del">
        <pc:chgData name="" userId="" providerId="" clId="Web-{15445158-C72F-4195-81A4-45381672E33E}" dt="2020-01-31T05:38:03.718" v="259"/>
        <pc:sldMkLst>
          <pc:docMk/>
          <pc:sldMk cId="233132851" sldId="272"/>
        </pc:sldMkLst>
        <pc:picChg chg="del">
          <ac:chgData name="" userId="" providerId="" clId="Web-{15445158-C72F-4195-81A4-45381672E33E}" dt="2020-01-31T05:37:54.468" v="255"/>
          <ac:picMkLst>
            <pc:docMk/>
            <pc:sldMk cId="233132851" sldId="272"/>
            <ac:picMk id="30722" creationId="{00000000-0000-0000-0000-000000000000}"/>
          </ac:picMkLst>
        </pc:picChg>
      </pc:sldChg>
      <pc:sldChg chg="addSp delSp modSp add">
        <pc:chgData name="" userId="" providerId="" clId="Web-{15445158-C72F-4195-81A4-45381672E33E}" dt="2020-01-31T05:38:01.687" v="258" actId="1076"/>
        <pc:sldMkLst>
          <pc:docMk/>
          <pc:sldMk cId="3383458754" sldId="273"/>
        </pc:sldMkLst>
        <pc:spChg chg="del">
          <ac:chgData name="" userId="" providerId="" clId="Web-{15445158-C72F-4195-81A4-45381672E33E}" dt="2020-01-31T05:37:56.843" v="256"/>
          <ac:spMkLst>
            <pc:docMk/>
            <pc:sldMk cId="3383458754" sldId="273"/>
            <ac:spMk id="3" creationId="{00000000-0000-0000-0000-000000000000}"/>
          </ac:spMkLst>
        </pc:spChg>
        <pc:picChg chg="add mod ord">
          <ac:chgData name="" userId="" providerId="" clId="Web-{15445158-C72F-4195-81A4-45381672E33E}" dt="2020-01-31T05:38:01.687" v="258" actId="1076"/>
          <ac:picMkLst>
            <pc:docMk/>
            <pc:sldMk cId="3383458754" sldId="273"/>
            <ac:picMk id="4" creationId="{A0831BB4-6290-449F-8F6C-34F7400BE5F7}"/>
          </ac:picMkLst>
        </pc:picChg>
        <pc:picChg chg="mod">
          <ac:chgData name="" userId="" providerId="" clId="Web-{15445158-C72F-4195-81A4-45381672E33E}" dt="2020-01-31T05:37:59.405" v="257" actId="1076"/>
          <ac:picMkLst>
            <pc:docMk/>
            <pc:sldMk cId="3383458754" sldId="273"/>
            <ac:picMk id="29698" creationId="{00000000-0000-0000-0000-000000000000}"/>
          </ac:picMkLst>
        </pc:picChg>
      </pc:sldChg>
      <pc:sldChg chg="add del">
        <pc:chgData name="" userId="" providerId="" clId="Web-{15445158-C72F-4195-81A4-45381672E33E}" dt="2020-01-31T05:37:16.780" v="254"/>
        <pc:sldMkLst>
          <pc:docMk/>
          <pc:sldMk cId="3132809056" sldId="274"/>
        </pc:sldMkLst>
      </pc:sldChg>
      <pc:sldChg chg="add del">
        <pc:chgData name="" userId="" providerId="" clId="Web-{15445158-C72F-4195-81A4-45381672E33E}" dt="2020-01-31T05:37:12.905" v="252"/>
        <pc:sldMkLst>
          <pc:docMk/>
          <pc:sldMk cId="1932089229" sldId="275"/>
        </pc:sldMkLst>
      </pc:sldChg>
      <pc:sldChg chg="add del">
        <pc:chgData name="" userId="" providerId="" clId="Web-{15445158-C72F-4195-81A4-45381672E33E}" dt="2020-01-31T05:37:11.733" v="251"/>
        <pc:sldMkLst>
          <pc:docMk/>
          <pc:sldMk cId="3408498602" sldId="276"/>
        </pc:sldMkLst>
      </pc:sldChg>
      <pc:sldChg chg="add del">
        <pc:chgData name="" userId="" providerId="" clId="Web-{15445158-C72F-4195-81A4-45381672E33E}" dt="2020-01-31T05:37:10.874" v="250"/>
        <pc:sldMkLst>
          <pc:docMk/>
          <pc:sldMk cId="25536464" sldId="277"/>
        </pc:sldMkLst>
      </pc:sldChg>
      <pc:sldChg chg="add del">
        <pc:chgData name="" userId="" providerId="" clId="Web-{15445158-C72F-4195-81A4-45381672E33E}" dt="2020-01-31T05:37:09.796" v="249"/>
        <pc:sldMkLst>
          <pc:docMk/>
          <pc:sldMk cId="2799070428" sldId="278"/>
        </pc:sldMkLst>
      </pc:sldChg>
      <pc:sldChg chg="add del">
        <pc:chgData name="" userId="" providerId="" clId="Web-{15445158-C72F-4195-81A4-45381672E33E}" dt="2020-01-31T05:37:08.483" v="248"/>
        <pc:sldMkLst>
          <pc:docMk/>
          <pc:sldMk cId="1595584362" sldId="279"/>
        </pc:sldMkLst>
      </pc:sldChg>
      <pc:sldChg chg="add del">
        <pc:chgData name="" userId="" providerId="" clId="Web-{15445158-C72F-4195-81A4-45381672E33E}" dt="2020-01-31T05:37:07.436" v="247"/>
        <pc:sldMkLst>
          <pc:docMk/>
          <pc:sldMk cId="4192212622" sldId="280"/>
        </pc:sldMkLst>
      </pc:sldChg>
      <pc:sldChg chg="add del">
        <pc:chgData name="" userId="" providerId="" clId="Web-{15445158-C72F-4195-81A4-45381672E33E}" dt="2020-01-31T05:37:06.014" v="246"/>
        <pc:sldMkLst>
          <pc:docMk/>
          <pc:sldMk cId="4145646367" sldId="281"/>
        </pc:sldMkLst>
      </pc:sldChg>
      <pc:sldChg chg="add del">
        <pc:chgData name="" userId="" providerId="" clId="Web-{15445158-C72F-4195-81A4-45381672E33E}" dt="2020-01-31T05:37:04.968" v="245"/>
        <pc:sldMkLst>
          <pc:docMk/>
          <pc:sldMk cId="959088205" sldId="282"/>
        </pc:sldMkLst>
      </pc:sldChg>
      <pc:sldChg chg="add del">
        <pc:chgData name="" userId="" providerId="" clId="Web-{15445158-C72F-4195-81A4-45381672E33E}" dt="2020-01-31T05:37:03.952" v="244"/>
        <pc:sldMkLst>
          <pc:docMk/>
          <pc:sldMk cId="1635522921" sldId="283"/>
        </pc:sldMkLst>
      </pc:sldChg>
      <pc:sldChg chg="add del">
        <pc:chgData name="" userId="" providerId="" clId="Web-{15445158-C72F-4195-81A4-45381672E33E}" dt="2020-01-31T05:37:02.905" v="243"/>
        <pc:sldMkLst>
          <pc:docMk/>
          <pc:sldMk cId="3816878469" sldId="284"/>
        </pc:sldMkLst>
      </pc:sldChg>
      <pc:sldChg chg="add del">
        <pc:chgData name="" userId="" providerId="" clId="Web-{15445158-C72F-4195-81A4-45381672E33E}" dt="2020-01-31T05:37:01.952" v="242"/>
        <pc:sldMkLst>
          <pc:docMk/>
          <pc:sldMk cId="3480085279" sldId="285"/>
        </pc:sldMkLst>
      </pc:sldChg>
      <pc:sldChg chg="add del">
        <pc:chgData name="" userId="" providerId="" clId="Web-{15445158-C72F-4195-81A4-45381672E33E}" dt="2020-01-31T05:37:00.983" v="241"/>
        <pc:sldMkLst>
          <pc:docMk/>
          <pc:sldMk cId="2593105247" sldId="286"/>
        </pc:sldMkLst>
      </pc:sldChg>
      <pc:sldChg chg="add del">
        <pc:chgData name="" userId="" providerId="" clId="Web-{15445158-C72F-4195-81A4-45381672E33E}" dt="2020-01-31T05:36:59.561" v="240"/>
        <pc:sldMkLst>
          <pc:docMk/>
          <pc:sldMk cId="3047345521" sldId="287"/>
        </pc:sldMkLst>
      </pc:sldChg>
      <pc:sldChg chg="add del">
        <pc:chgData name="" userId="" providerId="" clId="Web-{15445158-C72F-4195-81A4-45381672E33E}" dt="2020-01-31T05:36:58.405" v="239"/>
        <pc:sldMkLst>
          <pc:docMk/>
          <pc:sldMk cId="416229398" sldId="288"/>
        </pc:sldMkLst>
      </pc:sldChg>
      <pc:sldChg chg="add del">
        <pc:chgData name="" userId="" providerId="" clId="Web-{15445158-C72F-4195-81A4-45381672E33E}" dt="2020-01-31T05:36:57.249" v="238"/>
        <pc:sldMkLst>
          <pc:docMk/>
          <pc:sldMk cId="1309400598" sldId="289"/>
        </pc:sldMkLst>
      </pc:sldChg>
      <pc:sldChg chg="add del">
        <pc:chgData name="" userId="" providerId="" clId="Web-{15445158-C72F-4195-81A4-45381672E33E}" dt="2020-01-31T05:36:55.311" v="237"/>
        <pc:sldMkLst>
          <pc:docMk/>
          <pc:sldMk cId="1930658280" sldId="290"/>
        </pc:sldMkLst>
      </pc:sldChg>
      <pc:sldChg chg="add del">
        <pc:chgData name="" userId="" providerId="" clId="Web-{15445158-C72F-4195-81A4-45381672E33E}" dt="2020-01-31T05:36:54.296" v="236"/>
        <pc:sldMkLst>
          <pc:docMk/>
          <pc:sldMk cId="705067284" sldId="291"/>
        </pc:sldMkLst>
      </pc:sldChg>
      <pc:sldChg chg="add del">
        <pc:chgData name="" userId="" providerId="" clId="Web-{15445158-C72F-4195-81A4-45381672E33E}" dt="2020-01-31T05:36:53.108" v="235"/>
        <pc:sldMkLst>
          <pc:docMk/>
          <pc:sldMk cId="2194874374" sldId="292"/>
        </pc:sldMkLst>
      </pc:sldChg>
      <pc:sldChg chg="add del">
        <pc:chgData name="" userId="" providerId="" clId="Web-{15445158-C72F-4195-81A4-45381672E33E}" dt="2020-01-31T05:36:51.921" v="234"/>
        <pc:sldMkLst>
          <pc:docMk/>
          <pc:sldMk cId="986546865" sldId="293"/>
        </pc:sldMkLst>
      </pc:sldChg>
      <pc:sldChg chg="add del">
        <pc:chgData name="" userId="" providerId="" clId="Web-{15445158-C72F-4195-81A4-45381672E33E}" dt="2020-01-31T05:36:50.124" v="233"/>
        <pc:sldMkLst>
          <pc:docMk/>
          <pc:sldMk cId="693570089" sldId="294"/>
        </pc:sldMkLst>
      </pc:sldChg>
      <pc:sldChg chg="add del">
        <pc:chgData name="" userId="" providerId="" clId="Web-{15445158-C72F-4195-81A4-45381672E33E}" dt="2020-01-31T05:36:48.671" v="232"/>
        <pc:sldMkLst>
          <pc:docMk/>
          <pc:sldMk cId="446671443" sldId="295"/>
        </pc:sldMkLst>
      </pc:sldChg>
      <pc:sldChg chg="add del">
        <pc:chgData name="" userId="" providerId="" clId="Web-{15445158-C72F-4195-81A4-45381672E33E}" dt="2020-01-31T05:36:47.499" v="231"/>
        <pc:sldMkLst>
          <pc:docMk/>
          <pc:sldMk cId="1205093370" sldId="296"/>
        </pc:sldMkLst>
      </pc:sldChg>
      <pc:sldChg chg="add del">
        <pc:chgData name="" userId="" providerId="" clId="Web-{15445158-C72F-4195-81A4-45381672E33E}" dt="2020-01-31T05:36:46.124" v="230"/>
        <pc:sldMkLst>
          <pc:docMk/>
          <pc:sldMk cId="1018139991" sldId="297"/>
        </pc:sldMkLst>
      </pc:sldChg>
      <pc:sldChg chg="add del">
        <pc:chgData name="" userId="" providerId="" clId="Web-{15445158-C72F-4195-81A4-45381672E33E}" dt="2020-01-31T05:36:44.983" v="229"/>
        <pc:sldMkLst>
          <pc:docMk/>
          <pc:sldMk cId="2331022878" sldId="298"/>
        </pc:sldMkLst>
      </pc:sldChg>
      <pc:sldChg chg="add del">
        <pc:chgData name="" userId="" providerId="" clId="Web-{15445158-C72F-4195-81A4-45381672E33E}" dt="2020-01-31T05:36:43.858" v="228"/>
        <pc:sldMkLst>
          <pc:docMk/>
          <pc:sldMk cId="1803143745" sldId="299"/>
        </pc:sldMkLst>
      </pc:sldChg>
      <pc:sldChg chg="add del">
        <pc:chgData name="" userId="" providerId="" clId="Web-{15445158-C72F-4195-81A4-45381672E33E}" dt="2020-01-31T05:36:43.030" v="227"/>
        <pc:sldMkLst>
          <pc:docMk/>
          <pc:sldMk cId="645516607" sldId="300"/>
        </pc:sldMkLst>
      </pc:sldChg>
      <pc:sldChg chg="add del">
        <pc:chgData name="" userId="" providerId="" clId="Web-{15445158-C72F-4195-81A4-45381672E33E}" dt="2020-01-31T05:36:41.889" v="226"/>
        <pc:sldMkLst>
          <pc:docMk/>
          <pc:sldMk cId="1099630542" sldId="301"/>
        </pc:sldMkLst>
      </pc:sldChg>
      <pc:sldChg chg="add del">
        <pc:chgData name="" userId="" providerId="" clId="Web-{15445158-C72F-4195-81A4-45381672E33E}" dt="2020-01-31T05:36:40.780" v="225"/>
        <pc:sldMkLst>
          <pc:docMk/>
          <pc:sldMk cId="567475538" sldId="302"/>
        </pc:sldMkLst>
      </pc:sldChg>
      <pc:sldChg chg="add del">
        <pc:chgData name="" userId="" providerId="" clId="Web-{15445158-C72F-4195-81A4-45381672E33E}" dt="2020-01-31T05:36:39.905" v="224"/>
        <pc:sldMkLst>
          <pc:docMk/>
          <pc:sldMk cId="3367337231" sldId="303"/>
        </pc:sldMkLst>
      </pc:sldChg>
      <pc:sldChg chg="add del">
        <pc:chgData name="" userId="" providerId="" clId="Web-{15445158-C72F-4195-81A4-45381672E33E}" dt="2020-01-31T05:36:39.014" v="223"/>
        <pc:sldMkLst>
          <pc:docMk/>
          <pc:sldMk cId="1821323478" sldId="304"/>
        </pc:sldMkLst>
      </pc:sldChg>
      <pc:sldChg chg="add del">
        <pc:chgData name="" userId="" providerId="" clId="Web-{15445158-C72F-4195-81A4-45381672E33E}" dt="2020-01-31T05:36:38.092" v="222"/>
        <pc:sldMkLst>
          <pc:docMk/>
          <pc:sldMk cId="316879504" sldId="305"/>
        </pc:sldMkLst>
      </pc:sldChg>
      <pc:sldChg chg="add del">
        <pc:chgData name="" userId="" providerId="" clId="Web-{15445158-C72F-4195-81A4-45381672E33E}" dt="2020-01-31T05:36:37.186" v="221"/>
        <pc:sldMkLst>
          <pc:docMk/>
          <pc:sldMk cId="2434386622" sldId="306"/>
        </pc:sldMkLst>
      </pc:sldChg>
      <pc:sldChg chg="add del">
        <pc:chgData name="" userId="" providerId="" clId="Web-{15445158-C72F-4195-81A4-45381672E33E}" dt="2020-01-31T05:36:36.233" v="220"/>
        <pc:sldMkLst>
          <pc:docMk/>
          <pc:sldMk cId="3239926959" sldId="307"/>
        </pc:sldMkLst>
      </pc:sldChg>
      <pc:sldChg chg="add del">
        <pc:chgData name="" userId="" providerId="" clId="Web-{15445158-C72F-4195-81A4-45381672E33E}" dt="2020-01-31T05:36:35.327" v="219"/>
        <pc:sldMkLst>
          <pc:docMk/>
          <pc:sldMk cId="2396084719" sldId="308"/>
        </pc:sldMkLst>
      </pc:sldChg>
      <pc:sldChg chg="add del">
        <pc:chgData name="" userId="" providerId="" clId="Web-{15445158-C72F-4195-81A4-45381672E33E}" dt="2020-01-31T05:36:34.452" v="218"/>
        <pc:sldMkLst>
          <pc:docMk/>
          <pc:sldMk cId="646196687" sldId="309"/>
        </pc:sldMkLst>
      </pc:sldChg>
      <pc:sldChg chg="add del">
        <pc:chgData name="" userId="" providerId="" clId="Web-{15445158-C72F-4195-81A4-45381672E33E}" dt="2020-01-31T05:36:33.405" v="217"/>
        <pc:sldMkLst>
          <pc:docMk/>
          <pc:sldMk cId="1176414175" sldId="310"/>
        </pc:sldMkLst>
      </pc:sldChg>
      <pc:sldChg chg="add del">
        <pc:chgData name="" userId="" providerId="" clId="Web-{15445158-C72F-4195-81A4-45381672E33E}" dt="2020-01-31T05:36:32.327" v="216"/>
        <pc:sldMkLst>
          <pc:docMk/>
          <pc:sldMk cId="3987639804" sldId="311"/>
        </pc:sldMkLst>
      </pc:sldChg>
      <pc:sldChg chg="add del">
        <pc:chgData name="" userId="" providerId="" clId="Web-{15445158-C72F-4195-81A4-45381672E33E}" dt="2020-01-31T05:36:30.999" v="215"/>
        <pc:sldMkLst>
          <pc:docMk/>
          <pc:sldMk cId="4030970531" sldId="312"/>
        </pc:sldMkLst>
      </pc:sldChg>
      <pc:sldChg chg="add">
        <pc:chgData name="" userId="" providerId="" clId="Web-{15445158-C72F-4195-81A4-45381672E33E}" dt="2020-01-31T05:24:54.369" v="56"/>
        <pc:sldMkLst>
          <pc:docMk/>
          <pc:sldMk cId="1287639416" sldId="313"/>
        </pc:sldMkLst>
      </pc:sldChg>
      <pc:sldChg chg="add">
        <pc:chgData name="" userId="" providerId="" clId="Web-{15445158-C72F-4195-81A4-45381672E33E}" dt="2020-01-31T05:24:54.401" v="57"/>
        <pc:sldMkLst>
          <pc:docMk/>
          <pc:sldMk cId="1141500070" sldId="314"/>
        </pc:sldMkLst>
      </pc:sldChg>
      <pc:sldChg chg="add">
        <pc:chgData name="" userId="" providerId="" clId="Web-{15445158-C72F-4195-81A4-45381672E33E}" dt="2020-01-31T05:24:54.526" v="58"/>
        <pc:sldMkLst>
          <pc:docMk/>
          <pc:sldMk cId="3550038899" sldId="315"/>
        </pc:sldMkLst>
      </pc:sldChg>
      <pc:sldChg chg="add">
        <pc:chgData name="" userId="" providerId="" clId="Web-{15445158-C72F-4195-81A4-45381672E33E}" dt="2020-01-31T05:24:54.557" v="59"/>
        <pc:sldMkLst>
          <pc:docMk/>
          <pc:sldMk cId="3353399336" sldId="316"/>
        </pc:sldMkLst>
      </pc:sldChg>
      <pc:sldChg chg="add">
        <pc:chgData name="" userId="" providerId="" clId="Web-{15445158-C72F-4195-81A4-45381672E33E}" dt="2020-01-31T05:24:54.588" v="60"/>
        <pc:sldMkLst>
          <pc:docMk/>
          <pc:sldMk cId="131152850" sldId="317"/>
        </pc:sldMkLst>
      </pc:sldChg>
      <pc:sldChg chg="add">
        <pc:chgData name="" userId="" providerId="" clId="Web-{15445158-C72F-4195-81A4-45381672E33E}" dt="2020-01-31T05:24:54.619" v="61"/>
        <pc:sldMkLst>
          <pc:docMk/>
          <pc:sldMk cId="1150569685" sldId="318"/>
        </pc:sldMkLst>
      </pc:sldChg>
      <pc:sldChg chg="add">
        <pc:chgData name="" userId="" providerId="" clId="Web-{15445158-C72F-4195-81A4-45381672E33E}" dt="2020-01-31T05:24:54.729" v="62"/>
        <pc:sldMkLst>
          <pc:docMk/>
          <pc:sldMk cId="1167509746" sldId="319"/>
        </pc:sldMkLst>
      </pc:sldChg>
      <pc:sldChg chg="add">
        <pc:chgData name="" userId="" providerId="" clId="Web-{15445158-C72F-4195-81A4-45381672E33E}" dt="2020-01-31T05:24:54.838" v="63"/>
        <pc:sldMkLst>
          <pc:docMk/>
          <pc:sldMk cId="2390602563" sldId="320"/>
        </pc:sldMkLst>
      </pc:sldChg>
      <pc:sldChg chg="modSp add del">
        <pc:chgData name="" userId="" providerId="" clId="Web-{15445158-C72F-4195-81A4-45381672E33E}" dt="2020-01-31T05:36:00.233" v="214"/>
        <pc:sldMkLst>
          <pc:docMk/>
          <pc:sldMk cId="225017432" sldId="321"/>
        </pc:sldMkLst>
        <pc:spChg chg="mod">
          <ac:chgData name="" userId="" providerId="" clId="Web-{15445158-C72F-4195-81A4-45381672E33E}" dt="2020-01-31T05:35:51.108" v="208" actId="20577"/>
          <ac:spMkLst>
            <pc:docMk/>
            <pc:sldMk cId="225017432" sldId="321"/>
            <ac:spMk id="3" creationId="{00000000-0000-0000-0000-000000000000}"/>
          </ac:spMkLst>
        </pc:spChg>
      </pc:sldChg>
      <pc:sldChg chg="modSp add del">
        <pc:chgData name="" userId="" providerId="" clId="Web-{15445158-C72F-4195-81A4-45381672E33E}" dt="2020-01-31T05:35:45.545" v="207"/>
        <pc:sldMkLst>
          <pc:docMk/>
          <pc:sldMk cId="1539830801" sldId="322"/>
        </pc:sldMkLst>
        <pc:spChg chg="mod">
          <ac:chgData name="" userId="" providerId="" clId="Web-{15445158-C72F-4195-81A4-45381672E33E}" dt="2020-01-31T05:35:17.498" v="202" actId="20577"/>
          <ac:spMkLst>
            <pc:docMk/>
            <pc:sldMk cId="1539830801" sldId="322"/>
            <ac:spMk id="3" creationId="{00000000-0000-0000-0000-000000000000}"/>
          </ac:spMkLst>
        </pc:spChg>
      </pc:sldChg>
      <pc:sldChg chg="addSp modSp add">
        <pc:chgData name="" userId="" providerId="" clId="Web-{15445158-C72F-4195-81A4-45381672E33E}" dt="2020-01-31T05:35:58.436" v="213" actId="1076"/>
        <pc:sldMkLst>
          <pc:docMk/>
          <pc:sldMk cId="666691781" sldId="323"/>
        </pc:sldMkLst>
        <pc:spChg chg="add mod">
          <ac:chgData name="" userId="" providerId="" clId="Web-{15445158-C72F-4195-81A4-45381672E33E}" dt="2020-01-31T05:35:21.467" v="206" actId="1076"/>
          <ac:spMkLst>
            <pc:docMk/>
            <pc:sldMk cId="666691781" sldId="323"/>
            <ac:spMk id="4" creationId="{9EE2458D-17BA-46AB-95AA-3370F23C3814}"/>
          </ac:spMkLst>
        </pc:spChg>
        <pc:spChg chg="add mod">
          <ac:chgData name="" userId="" providerId="" clId="Web-{15445158-C72F-4195-81A4-45381672E33E}" dt="2020-01-31T05:35:58.436" v="213" actId="1076"/>
          <ac:spMkLst>
            <pc:docMk/>
            <pc:sldMk cId="666691781" sldId="323"/>
            <ac:spMk id="5" creationId="{3F034A81-2269-4B30-8B5C-C48CD9D14987}"/>
          </ac:spMkLst>
        </pc:spChg>
      </pc:sldChg>
      <pc:sldChg chg="add">
        <pc:chgData name="" userId="" providerId="" clId="Web-{15445158-C72F-4195-81A4-45381672E33E}" dt="2020-01-31T05:24:54.947" v="67"/>
        <pc:sldMkLst>
          <pc:docMk/>
          <pc:sldMk cId="1427876543" sldId="324"/>
        </pc:sldMkLst>
      </pc:sldChg>
      <pc:sldChg chg="add">
        <pc:chgData name="" userId="" providerId="" clId="Web-{15445158-C72F-4195-81A4-45381672E33E}" dt="2020-01-31T05:24:54.979" v="68"/>
        <pc:sldMkLst>
          <pc:docMk/>
          <pc:sldMk cId="2829976859" sldId="325"/>
        </pc:sldMkLst>
      </pc:sldChg>
      <pc:sldChg chg="add">
        <pc:chgData name="" userId="" providerId="" clId="Web-{15445158-C72F-4195-81A4-45381672E33E}" dt="2020-01-31T05:24:55.307" v="69"/>
        <pc:sldMkLst>
          <pc:docMk/>
          <pc:sldMk cId="575545313" sldId="326"/>
        </pc:sldMkLst>
      </pc:sldChg>
      <pc:sldChg chg="add">
        <pc:chgData name="" userId="" providerId="" clId="Web-{15445158-C72F-4195-81A4-45381672E33E}" dt="2020-01-31T05:24:55.588" v="70"/>
        <pc:sldMkLst>
          <pc:docMk/>
          <pc:sldMk cId="2596844130" sldId="327"/>
        </pc:sldMkLst>
      </pc:sldChg>
      <pc:sldChg chg="add">
        <pc:chgData name="" userId="" providerId="" clId="Web-{15445158-C72F-4195-81A4-45381672E33E}" dt="2020-01-31T05:24:55.885" v="71"/>
        <pc:sldMkLst>
          <pc:docMk/>
          <pc:sldMk cId="4138749484" sldId="328"/>
        </pc:sldMkLst>
      </pc:sldChg>
      <pc:sldChg chg="add">
        <pc:chgData name="" userId="" providerId="" clId="Web-{15445158-C72F-4195-81A4-45381672E33E}" dt="2020-01-31T05:24:56.197" v="72"/>
        <pc:sldMkLst>
          <pc:docMk/>
          <pc:sldMk cId="1690274620" sldId="329"/>
        </pc:sldMkLst>
      </pc:sldChg>
      <pc:sldChg chg="add">
        <pc:chgData name="" userId="" providerId="" clId="Web-{15445158-C72F-4195-81A4-45381672E33E}" dt="2020-01-31T05:24:56.479" v="73"/>
        <pc:sldMkLst>
          <pc:docMk/>
          <pc:sldMk cId="1399214830" sldId="330"/>
        </pc:sldMkLst>
      </pc:sldChg>
      <pc:sldChg chg="add">
        <pc:chgData name="" userId="" providerId="" clId="Web-{15445158-C72F-4195-81A4-45381672E33E}" dt="2020-01-31T05:24:56.760" v="74"/>
        <pc:sldMkLst>
          <pc:docMk/>
          <pc:sldMk cId="132573410" sldId="331"/>
        </pc:sldMkLst>
      </pc:sldChg>
      <pc:sldChg chg="add">
        <pc:chgData name="" userId="" providerId="" clId="Web-{15445158-C72F-4195-81A4-45381672E33E}" dt="2020-01-31T05:24:57.057" v="75"/>
        <pc:sldMkLst>
          <pc:docMk/>
          <pc:sldMk cId="1599523159" sldId="332"/>
        </pc:sldMkLst>
      </pc:sldChg>
      <pc:sldChg chg="add">
        <pc:chgData name="" userId="" providerId="" clId="Web-{15445158-C72F-4195-81A4-45381672E33E}" dt="2020-01-31T05:24:57.322" v="76"/>
        <pc:sldMkLst>
          <pc:docMk/>
          <pc:sldMk cId="1430709730" sldId="333"/>
        </pc:sldMkLst>
      </pc:sldChg>
      <pc:sldChg chg="modSp add del">
        <pc:chgData name="" userId="" providerId="" clId="Web-{15445158-C72F-4195-81A4-45381672E33E}" dt="2020-01-31T05:34:36.654" v="199"/>
        <pc:sldMkLst>
          <pc:docMk/>
          <pc:sldMk cId="3328660533" sldId="334"/>
        </pc:sldMkLst>
        <pc:spChg chg="mod">
          <ac:chgData name="" userId="" providerId="" clId="Web-{15445158-C72F-4195-81A4-45381672E33E}" dt="2020-01-31T05:33:44.482" v="167" actId="20577"/>
          <ac:spMkLst>
            <pc:docMk/>
            <pc:sldMk cId="3328660533" sldId="334"/>
            <ac:spMk id="3" creationId="{00000000-0000-0000-0000-000000000000}"/>
          </ac:spMkLst>
        </pc:spChg>
      </pc:sldChg>
      <pc:sldChg chg="add del">
        <pc:chgData name="" userId="" providerId="" clId="Web-{15445158-C72F-4195-81A4-45381672E33E}" dt="2020-01-31T05:34:35.107" v="198"/>
        <pc:sldMkLst>
          <pc:docMk/>
          <pc:sldMk cId="3499754748" sldId="335"/>
        </pc:sldMkLst>
      </pc:sldChg>
      <pc:sldChg chg="modSp add del">
        <pc:chgData name="" userId="" providerId="" clId="Web-{15445158-C72F-4195-81A4-45381672E33E}" dt="2020-01-31T05:34:34.107" v="197"/>
        <pc:sldMkLst>
          <pc:docMk/>
          <pc:sldMk cId="1042761623" sldId="336"/>
        </pc:sldMkLst>
        <pc:spChg chg="mod">
          <ac:chgData name="" userId="" providerId="" clId="Web-{15445158-C72F-4195-81A4-45381672E33E}" dt="2020-01-31T05:34:17.232" v="186" actId="20577"/>
          <ac:spMkLst>
            <pc:docMk/>
            <pc:sldMk cId="1042761623" sldId="336"/>
            <ac:spMk id="3" creationId="{00000000-0000-0000-0000-000000000000}"/>
          </ac:spMkLst>
        </pc:spChg>
      </pc:sldChg>
      <pc:sldChg chg="modSp add">
        <pc:chgData name="" userId="" providerId="" clId="Web-{15445158-C72F-4195-81A4-45381672E33E}" dt="2020-01-31T06:02:13.696" v="551" actId="1076"/>
        <pc:sldMkLst>
          <pc:docMk/>
          <pc:sldMk cId="2067620422" sldId="337"/>
        </pc:sldMkLst>
        <pc:spChg chg="mod">
          <ac:chgData name="" userId="" providerId="" clId="Web-{15445158-C72F-4195-81A4-45381672E33E}" dt="2020-01-31T06:02:13.696" v="551" actId="1076"/>
          <ac:spMkLst>
            <pc:docMk/>
            <pc:sldMk cId="2067620422" sldId="337"/>
            <ac:spMk id="3" creationId="{00000000-0000-0000-0000-000000000000}"/>
          </ac:spMkLst>
        </pc:spChg>
      </pc:sldChg>
      <pc:sldChg chg="addSp delSp modSp new del">
        <pc:chgData name="" userId="" providerId="" clId="Web-{15445158-C72F-4195-81A4-45381672E33E}" dt="2020-01-31T05:29:26.793" v="101"/>
        <pc:sldMkLst>
          <pc:docMk/>
          <pc:sldMk cId="1109364947" sldId="338"/>
        </pc:sldMkLst>
        <pc:spChg chg="del">
          <ac:chgData name="" userId="" providerId="" clId="Web-{15445158-C72F-4195-81A4-45381672E33E}" dt="2020-01-31T05:28:26.527" v="84"/>
          <ac:spMkLst>
            <pc:docMk/>
            <pc:sldMk cId="1109364947" sldId="338"/>
            <ac:spMk id="3" creationId="{CC52B458-C578-4362-A574-90C2C0C2854C}"/>
          </ac:spMkLst>
        </pc:spChg>
        <pc:spChg chg="add mod">
          <ac:chgData name="" userId="" providerId="" clId="Web-{15445158-C72F-4195-81A4-45381672E33E}" dt="2020-01-31T05:29:18.965" v="98"/>
          <ac:spMkLst>
            <pc:docMk/>
            <pc:sldMk cId="1109364947" sldId="338"/>
            <ac:spMk id="7" creationId="{81AFD373-9F82-478B-9415-C61513B8B75E}"/>
          </ac:spMkLst>
        </pc:spChg>
        <pc:picChg chg="add del mod ord">
          <ac:chgData name="" userId="" providerId="" clId="Web-{15445158-C72F-4195-81A4-45381672E33E}" dt="2020-01-31T05:29:18.965" v="98"/>
          <ac:picMkLst>
            <pc:docMk/>
            <pc:sldMk cId="1109364947" sldId="338"/>
            <ac:picMk id="4" creationId="{6F8BD55E-3004-4470-BAE9-BD68D1410F0A}"/>
          </ac:picMkLst>
        </pc:picChg>
      </pc:sldChg>
      <pc:sldChg chg="addSp delSp modSp new">
        <pc:chgData name="" userId="" providerId="" clId="Web-{15445158-C72F-4195-81A4-45381672E33E}" dt="2020-01-31T05:33:14.310" v="158" actId="20577"/>
        <pc:sldMkLst>
          <pc:docMk/>
          <pc:sldMk cId="2098377485" sldId="339"/>
        </pc:sldMkLst>
        <pc:spChg chg="mod">
          <ac:chgData name="" userId="" providerId="" clId="Web-{15445158-C72F-4195-81A4-45381672E33E}" dt="2020-01-31T05:33:14.310" v="158" actId="20577"/>
          <ac:spMkLst>
            <pc:docMk/>
            <pc:sldMk cId="2098377485" sldId="339"/>
            <ac:spMk id="2" creationId="{4B2FFE49-5686-47A9-B084-7069FD766EBB}"/>
          </ac:spMkLst>
        </pc:spChg>
        <pc:spChg chg="del">
          <ac:chgData name="" userId="" providerId="" clId="Web-{15445158-C72F-4195-81A4-45381672E33E}" dt="2020-01-31T05:28:54.918" v="92"/>
          <ac:spMkLst>
            <pc:docMk/>
            <pc:sldMk cId="2098377485" sldId="339"/>
            <ac:spMk id="3" creationId="{298F68A0-5CC8-472A-889B-9B4ECDDE6A7E}"/>
          </ac:spMkLst>
        </pc:spChg>
        <pc:spChg chg="add del mod">
          <ac:chgData name="" userId="" providerId="" clId="Web-{15445158-C72F-4195-81A4-45381672E33E}" dt="2020-01-31T05:28:48.511" v="91"/>
          <ac:spMkLst>
            <pc:docMk/>
            <pc:sldMk cId="2098377485" sldId="339"/>
            <ac:spMk id="4" creationId="{8EF99301-3D5B-4AA0-83F4-2B2F3FD89580}"/>
          </ac:spMkLst>
        </pc:spChg>
        <pc:picChg chg="add mod ord">
          <ac:chgData name="" userId="" providerId="" clId="Web-{15445158-C72F-4195-81A4-45381672E33E}" dt="2020-01-31T05:33:06.950" v="138" actId="1076"/>
          <ac:picMkLst>
            <pc:docMk/>
            <pc:sldMk cId="2098377485" sldId="339"/>
            <ac:picMk id="5" creationId="{5A6EB3BD-781D-4D23-8A7D-F93D9E0610E2}"/>
          </ac:picMkLst>
        </pc:picChg>
      </pc:sldChg>
      <pc:sldChg chg="addSp delSp modSp new">
        <pc:chgData name="" userId="" providerId="" clId="Web-{15445158-C72F-4195-81A4-45381672E33E}" dt="2020-01-31T05:33:19.122" v="163" actId="20577"/>
        <pc:sldMkLst>
          <pc:docMk/>
          <pc:sldMk cId="163802348" sldId="340"/>
        </pc:sldMkLst>
        <pc:spChg chg="mod">
          <ac:chgData name="" userId="" providerId="" clId="Web-{15445158-C72F-4195-81A4-45381672E33E}" dt="2020-01-31T05:33:19.122" v="163" actId="20577"/>
          <ac:spMkLst>
            <pc:docMk/>
            <pc:sldMk cId="163802348" sldId="340"/>
            <ac:spMk id="2" creationId="{654346D5-C507-4809-8F12-E61A453B7FB5}"/>
          </ac:spMkLst>
        </pc:spChg>
        <pc:spChg chg="del">
          <ac:chgData name="" userId="" providerId="" clId="Web-{15445158-C72F-4195-81A4-45381672E33E}" dt="2020-01-31T05:29:15.886" v="96"/>
          <ac:spMkLst>
            <pc:docMk/>
            <pc:sldMk cId="163802348" sldId="340"/>
            <ac:spMk id="3" creationId="{FAADBFB2-5E11-41B6-9B1B-E3A02BC2DDEE}"/>
          </ac:spMkLst>
        </pc:spChg>
        <pc:spChg chg="add mod">
          <ac:chgData name="" userId="" providerId="" clId="Web-{15445158-C72F-4195-81A4-45381672E33E}" dt="2020-01-31T05:31:55.841" v="109" actId="14100"/>
          <ac:spMkLst>
            <pc:docMk/>
            <pc:sldMk cId="163802348" sldId="340"/>
            <ac:spMk id="8" creationId="{095446C0-9EB8-4844-AE4A-D71A20FAD87F}"/>
          </ac:spMkLst>
        </pc:spChg>
        <pc:picChg chg="add mod ord">
          <ac:chgData name="" userId="" providerId="" clId="Web-{15445158-C72F-4195-81A4-45381672E33E}" dt="2020-01-31T05:29:17.152" v="97" actId="1076"/>
          <ac:picMkLst>
            <pc:docMk/>
            <pc:sldMk cId="163802348" sldId="340"/>
            <ac:picMk id="4" creationId="{9F55CA12-9C7F-4250-9C04-DB7B96B3A431}"/>
          </ac:picMkLst>
        </pc:picChg>
        <pc:picChg chg="add mod">
          <ac:chgData name="" userId="" providerId="" clId="Web-{15445158-C72F-4195-81A4-45381672E33E}" dt="2020-01-31T05:29:23.043" v="100" actId="1076"/>
          <ac:picMkLst>
            <pc:docMk/>
            <pc:sldMk cId="163802348" sldId="340"/>
            <ac:picMk id="6" creationId="{3DA88634-A11A-49D8-83F5-55CDB955DC61}"/>
          </ac:picMkLst>
        </pc:picChg>
      </pc:sldChg>
      <pc:sldChg chg="modSp new">
        <pc:chgData name="" userId="" providerId="" clId="Web-{15445158-C72F-4195-81A4-45381672E33E}" dt="2020-01-31T06:05:13.743" v="558" actId="20577"/>
        <pc:sldMkLst>
          <pc:docMk/>
          <pc:sldMk cId="4089558098" sldId="341"/>
        </pc:sldMkLst>
        <pc:spChg chg="mod">
          <ac:chgData name="" userId="" providerId="" clId="Web-{15445158-C72F-4195-81A4-45381672E33E}" dt="2020-01-31T05:32:58.404" v="126" actId="20577"/>
          <ac:spMkLst>
            <pc:docMk/>
            <pc:sldMk cId="4089558098" sldId="341"/>
            <ac:spMk id="2" creationId="{20D49FA5-FC35-4E01-B588-B4A2930B5A06}"/>
          </ac:spMkLst>
        </pc:spChg>
        <pc:spChg chg="mod">
          <ac:chgData name="" userId="" providerId="" clId="Web-{15445158-C72F-4195-81A4-45381672E33E}" dt="2020-01-31T06:05:13.743" v="558" actId="20577"/>
          <ac:spMkLst>
            <pc:docMk/>
            <pc:sldMk cId="4089558098" sldId="341"/>
            <ac:spMk id="3" creationId="{516C0BC1-60C9-4DB5-80E6-43BB99EF1E12}"/>
          </ac:spMkLst>
        </pc:spChg>
      </pc:sldChg>
      <pc:sldChg chg="modSp new">
        <pc:chgData name="" userId="" providerId="" clId="Web-{15445158-C72F-4195-81A4-45381672E33E}" dt="2020-01-31T05:34:31.701" v="196" actId="1076"/>
        <pc:sldMkLst>
          <pc:docMk/>
          <pc:sldMk cId="730297007" sldId="342"/>
        </pc:sldMkLst>
        <pc:spChg chg="mod">
          <ac:chgData name="" userId="" providerId="" clId="Web-{15445158-C72F-4195-81A4-45381672E33E}" dt="2020-01-31T05:34:13.576" v="182" actId="20577"/>
          <ac:spMkLst>
            <pc:docMk/>
            <pc:sldMk cId="730297007" sldId="342"/>
            <ac:spMk id="2" creationId="{4BBD5DCA-018B-471B-995D-3AAF9A0F1A2B}"/>
          </ac:spMkLst>
        </pc:spChg>
        <pc:spChg chg="mod">
          <ac:chgData name="" userId="" providerId="" clId="Web-{15445158-C72F-4195-81A4-45381672E33E}" dt="2020-01-31T05:34:31.701" v="196" actId="1076"/>
          <ac:spMkLst>
            <pc:docMk/>
            <pc:sldMk cId="730297007" sldId="342"/>
            <ac:spMk id="3" creationId="{0EAEB7D6-D411-4674-85FE-BE897C07B41D}"/>
          </ac:spMkLst>
        </pc:spChg>
      </pc:sldChg>
      <pc:sldChg chg="add">
        <pc:chgData name="" userId="" providerId="" clId="Web-{15445158-C72F-4195-81A4-45381672E33E}" dt="2020-01-31T05:40:42.031" v="265"/>
        <pc:sldMkLst>
          <pc:docMk/>
          <pc:sldMk cId="1113226035" sldId="343"/>
        </pc:sldMkLst>
      </pc:sldChg>
      <pc:sldChg chg="modSp add">
        <pc:chgData name="" userId="" providerId="" clId="Web-{15445158-C72F-4195-81A4-45381672E33E}" dt="2020-01-31T05:41:22.782" v="281" actId="14100"/>
        <pc:sldMkLst>
          <pc:docMk/>
          <pc:sldMk cId="1757152430" sldId="344"/>
        </pc:sldMkLst>
        <pc:spChg chg="mod">
          <ac:chgData name="" userId="" providerId="" clId="Web-{15445158-C72F-4195-81A4-45381672E33E}" dt="2020-01-31T05:41:22.782" v="281" actId="14100"/>
          <ac:spMkLst>
            <pc:docMk/>
            <pc:sldMk cId="1757152430" sldId="344"/>
            <ac:spMk id="14339" creationId="{00000000-0000-0000-0000-000000000000}"/>
          </ac:spMkLst>
        </pc:spChg>
        <pc:picChg chg="mod">
          <ac:chgData name="" userId="" providerId="" clId="Web-{15445158-C72F-4195-81A4-45381672E33E}" dt="2020-01-31T05:41:01.281" v="270" actId="1076"/>
          <ac:picMkLst>
            <pc:docMk/>
            <pc:sldMk cId="1757152430" sldId="344"/>
            <ac:picMk id="14340" creationId="{00000000-0000-0000-0000-000000000000}"/>
          </ac:picMkLst>
        </pc:picChg>
        <pc:picChg chg="mod">
          <ac:chgData name="" userId="" providerId="" clId="Web-{15445158-C72F-4195-81A4-45381672E33E}" dt="2020-01-31T05:41:03.016" v="271" actId="1076"/>
          <ac:picMkLst>
            <pc:docMk/>
            <pc:sldMk cId="1757152430" sldId="344"/>
            <ac:picMk id="14341" creationId="{00000000-0000-0000-0000-000000000000}"/>
          </ac:picMkLst>
        </pc:picChg>
        <pc:picChg chg="mod">
          <ac:chgData name="" userId="" providerId="" clId="Web-{15445158-C72F-4195-81A4-45381672E33E}" dt="2020-01-31T05:41:04.438" v="272" actId="1076"/>
          <ac:picMkLst>
            <pc:docMk/>
            <pc:sldMk cId="1757152430" sldId="344"/>
            <ac:picMk id="14342" creationId="{00000000-0000-0000-0000-000000000000}"/>
          </ac:picMkLst>
        </pc:picChg>
      </pc:sldChg>
      <pc:sldChg chg="modSp add del">
        <pc:chgData name="" userId="" providerId="" clId="Web-{15445158-C72F-4195-81A4-45381672E33E}" dt="2020-01-31T05:41:25.328" v="282"/>
        <pc:sldMkLst>
          <pc:docMk/>
          <pc:sldMk cId="1163872966" sldId="345"/>
        </pc:sldMkLst>
        <pc:spChg chg="mod">
          <ac:chgData name="" userId="" providerId="" clId="Web-{15445158-C72F-4195-81A4-45381672E33E}" dt="2020-01-31T05:41:12.407" v="273" actId="20577"/>
          <ac:spMkLst>
            <pc:docMk/>
            <pc:sldMk cId="1163872966" sldId="345"/>
            <ac:spMk id="13315" creationId="{00000000-0000-0000-0000-000000000000}"/>
          </ac:spMkLst>
        </pc:spChg>
      </pc:sldChg>
      <pc:sldChg chg="add">
        <pc:chgData name="" userId="" providerId="" clId="Web-{15445158-C72F-4195-81A4-45381672E33E}" dt="2020-01-31T05:40:42.344" v="268"/>
        <pc:sldMkLst>
          <pc:docMk/>
          <pc:sldMk cId="4200993006" sldId="346"/>
        </pc:sldMkLst>
      </pc:sldChg>
      <pc:sldChg chg="add">
        <pc:chgData name="" userId="" providerId="" clId="Web-{15445158-C72F-4195-81A4-45381672E33E}" dt="2020-01-31T05:42:59.845" v="283"/>
        <pc:sldMkLst>
          <pc:docMk/>
          <pc:sldMk cId="40478814" sldId="347"/>
        </pc:sldMkLst>
      </pc:sldChg>
      <pc:sldChg chg="add">
        <pc:chgData name="" userId="" providerId="" clId="Web-{15445158-C72F-4195-81A4-45381672E33E}" dt="2020-01-31T05:42:59.907" v="284"/>
        <pc:sldMkLst>
          <pc:docMk/>
          <pc:sldMk cId="2226877329" sldId="348"/>
        </pc:sldMkLst>
      </pc:sldChg>
      <pc:sldChg chg="add">
        <pc:chgData name="" userId="" providerId="" clId="Web-{15445158-C72F-4195-81A4-45381672E33E}" dt="2020-01-31T05:42:59.970" v="285"/>
        <pc:sldMkLst>
          <pc:docMk/>
          <pc:sldMk cId="252581112" sldId="349"/>
        </pc:sldMkLst>
      </pc:sldChg>
      <pc:sldChg chg="add del">
        <pc:chgData name="" userId="" providerId="" clId="Web-{15445158-C72F-4195-81A4-45381672E33E}" dt="2020-01-31T05:44:57.064" v="331"/>
        <pc:sldMkLst>
          <pc:docMk/>
          <pc:sldMk cId="1253907849" sldId="350"/>
        </pc:sldMkLst>
      </pc:sldChg>
      <pc:sldChg chg="add del">
        <pc:chgData name="" userId="" providerId="" clId="Web-{15445158-C72F-4195-81A4-45381672E33E}" dt="2020-01-31T05:44:55.892" v="330"/>
        <pc:sldMkLst>
          <pc:docMk/>
          <pc:sldMk cId="3620699893" sldId="351"/>
        </pc:sldMkLst>
      </pc:sldChg>
      <pc:sldChg chg="add del">
        <pc:chgData name="" userId="" providerId="" clId="Web-{15445158-C72F-4195-81A4-45381672E33E}" dt="2020-01-31T05:44:54.361" v="329"/>
        <pc:sldMkLst>
          <pc:docMk/>
          <pc:sldMk cId="2858847166" sldId="352"/>
        </pc:sldMkLst>
      </pc:sldChg>
      <pc:sldChg chg="add del">
        <pc:chgData name="" userId="" providerId="" clId="Web-{15445158-C72F-4195-81A4-45381672E33E}" dt="2020-01-31T05:44:53.283" v="328"/>
        <pc:sldMkLst>
          <pc:docMk/>
          <pc:sldMk cId="1642403784" sldId="353"/>
        </pc:sldMkLst>
      </pc:sldChg>
      <pc:sldChg chg="add del">
        <pc:chgData name="" userId="" providerId="" clId="Web-{15445158-C72F-4195-81A4-45381672E33E}" dt="2020-01-31T05:44:50.736" v="327"/>
        <pc:sldMkLst>
          <pc:docMk/>
          <pc:sldMk cId="2888238349" sldId="354"/>
        </pc:sldMkLst>
      </pc:sldChg>
      <pc:sldChg chg="add del">
        <pc:chgData name="" userId="" providerId="" clId="Web-{15445158-C72F-4195-81A4-45381672E33E}" dt="2020-01-31T05:44:48.658" v="326"/>
        <pc:sldMkLst>
          <pc:docMk/>
          <pc:sldMk cId="2094314004" sldId="355"/>
        </pc:sldMkLst>
      </pc:sldChg>
      <pc:sldChg chg="add">
        <pc:chgData name="" userId="" providerId="" clId="Web-{15445158-C72F-4195-81A4-45381672E33E}" dt="2020-01-31T05:43:00.626" v="292"/>
        <pc:sldMkLst>
          <pc:docMk/>
          <pc:sldMk cId="4142265929" sldId="356"/>
        </pc:sldMkLst>
      </pc:sldChg>
      <pc:sldChg chg="add">
        <pc:chgData name="" userId="" providerId="" clId="Web-{15445158-C72F-4195-81A4-45381672E33E}" dt="2020-01-31T05:43:00.704" v="293"/>
        <pc:sldMkLst>
          <pc:docMk/>
          <pc:sldMk cId="3013751833" sldId="357"/>
        </pc:sldMkLst>
      </pc:sldChg>
      <pc:sldChg chg="modSp add">
        <pc:chgData name="" userId="" providerId="" clId="Web-{15445158-C72F-4195-81A4-45381672E33E}" dt="2020-01-31T05:44:01.361" v="321" actId="1076"/>
        <pc:sldMkLst>
          <pc:docMk/>
          <pc:sldMk cId="2492736403" sldId="358"/>
        </pc:sldMkLst>
        <pc:picChg chg="mod">
          <ac:chgData name="" userId="" providerId="" clId="Web-{15445158-C72F-4195-81A4-45381672E33E}" dt="2020-01-31T05:44:01.361" v="321" actId="1076"/>
          <ac:picMkLst>
            <pc:docMk/>
            <pc:sldMk cId="2492736403" sldId="358"/>
            <ac:picMk id="30722" creationId="{00000000-0000-0000-0000-000000000000}"/>
          </ac:picMkLst>
        </pc:picChg>
      </pc:sldChg>
      <pc:sldChg chg="modSp add">
        <pc:chgData name="" userId="" providerId="" clId="Web-{15445158-C72F-4195-81A4-45381672E33E}" dt="2020-01-31T05:44:43.642" v="325" actId="1076"/>
        <pc:sldMkLst>
          <pc:docMk/>
          <pc:sldMk cId="2078698115" sldId="359"/>
        </pc:sldMkLst>
        <pc:spChg chg="mod">
          <ac:chgData name="" userId="" providerId="" clId="Web-{15445158-C72F-4195-81A4-45381672E33E}" dt="2020-01-31T05:43:54.361" v="320" actId="1076"/>
          <ac:spMkLst>
            <pc:docMk/>
            <pc:sldMk cId="2078698115" sldId="359"/>
            <ac:spMk id="22531" creationId="{00000000-0000-0000-0000-000000000000}"/>
          </ac:spMkLst>
        </pc:spChg>
        <pc:spChg chg="mod">
          <ac:chgData name="" userId="" providerId="" clId="Web-{15445158-C72F-4195-81A4-45381672E33E}" dt="2020-01-31T05:44:43.642" v="325" actId="1076"/>
          <ac:spMkLst>
            <pc:docMk/>
            <pc:sldMk cId="2078698115" sldId="359"/>
            <ac:spMk id="172034" creationId="{00000000-0000-0000-0000-000000000000}"/>
          </ac:spMkLst>
        </pc:spChg>
      </pc:sldChg>
      <pc:sldChg chg="delSp modSp add">
        <pc:chgData name="" userId="" providerId="" clId="Web-{15445158-C72F-4195-81A4-45381672E33E}" dt="2020-01-31T05:44:14.986" v="322" actId="20577"/>
        <pc:sldMkLst>
          <pc:docMk/>
          <pc:sldMk cId="3654917623" sldId="360"/>
        </pc:sldMkLst>
        <pc:spChg chg="mod">
          <ac:chgData name="" userId="" providerId="" clId="Web-{15445158-C72F-4195-81A4-45381672E33E}" dt="2020-01-31T05:43:10.360" v="297" actId="1076"/>
          <ac:spMkLst>
            <pc:docMk/>
            <pc:sldMk cId="3654917623" sldId="360"/>
            <ac:spMk id="120834" creationId="{00000000-0000-0000-0000-000000000000}"/>
          </ac:spMkLst>
        </pc:spChg>
        <pc:spChg chg="mod">
          <ac:chgData name="" userId="" providerId="" clId="Web-{15445158-C72F-4195-81A4-45381672E33E}" dt="2020-01-31T05:44:14.986" v="322" actId="20577"/>
          <ac:spMkLst>
            <pc:docMk/>
            <pc:sldMk cId="3654917623" sldId="360"/>
            <ac:spMk id="120835" creationId="{00000000-0000-0000-0000-000000000000}"/>
          </ac:spMkLst>
        </pc:spChg>
        <pc:picChg chg="del">
          <ac:chgData name="" userId="" providerId="" clId="Web-{15445158-C72F-4195-81A4-45381672E33E}" dt="2020-01-31T05:43:15.657" v="299"/>
          <ac:picMkLst>
            <pc:docMk/>
            <pc:sldMk cId="3654917623" sldId="360"/>
            <ac:picMk id="21508" creationId="{00000000-0000-0000-0000-000000000000}"/>
          </ac:picMkLst>
        </pc:picChg>
      </pc:sldChg>
      <pc:sldChg chg="modSp new">
        <pc:chgData name="" userId="" providerId="" clId="Web-{15445158-C72F-4195-81A4-45381672E33E}" dt="2020-01-31T06:01:03.492" v="549" actId="20577"/>
        <pc:sldMkLst>
          <pc:docMk/>
          <pc:sldMk cId="1904132256" sldId="361"/>
        </pc:sldMkLst>
        <pc:spChg chg="mod">
          <ac:chgData name="" userId="" providerId="" clId="Web-{15445158-C72F-4195-81A4-45381672E33E}" dt="2020-01-31T05:45:16.221" v="351" actId="1076"/>
          <ac:spMkLst>
            <pc:docMk/>
            <pc:sldMk cId="1904132256" sldId="361"/>
            <ac:spMk id="2" creationId="{6E3B73FB-B472-42FA-BF9E-000D503F64B4}"/>
          </ac:spMkLst>
        </pc:spChg>
        <pc:spChg chg="mod">
          <ac:chgData name="" userId="" providerId="" clId="Web-{15445158-C72F-4195-81A4-45381672E33E}" dt="2020-01-31T06:01:03.492" v="549" actId="20577"/>
          <ac:spMkLst>
            <pc:docMk/>
            <pc:sldMk cId="1904132256" sldId="361"/>
            <ac:spMk id="3" creationId="{1672274D-DF8F-4332-A083-CEF4C3A391F3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5DCC58-4A7E-4BCF-8FB4-8016C98B989A}" type="datetimeFigureOut">
              <a:rPr lang="ru-RU"/>
              <a:t>06.09.2023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53E83A-21A6-480E-ACA5-76D6B80965E4}" type="slidenum">
              <a:rPr lang="ru-RU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7998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079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5727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22617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C2641-B6DF-4D7A-8844-CB29B34958C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25630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Bad Script" panose="02000000000000000000" pitchFamily="2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37117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6369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5762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002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5335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8754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5695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4169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4979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openehr.org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444D840-560D-41FC-AF26-EB4F464F09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55573" y="2130426"/>
            <a:ext cx="9022027" cy="2522711"/>
          </a:xfrm>
        </p:spPr>
        <p:txBody>
          <a:bodyPr>
            <a:normAutofit fontScale="90000"/>
          </a:bodyPr>
          <a:lstStyle/>
          <a:p>
            <a:r>
              <a:rPr lang="ru-RU" smtClean="0">
                <a:solidFill>
                  <a:schemeClr val="bg1"/>
                </a:solidFill>
                <a:latin typeface="Bad Script" panose="02000000000000000000" pitchFamily="2" charset="0"/>
              </a:rPr>
              <a:t>Лекция 1. </a:t>
            </a:r>
            <a:r>
              <a:rPr lang="ru-RU" smtClean="0">
                <a:solidFill>
                  <a:schemeClr val="bg1"/>
                </a:solidFill>
                <a:latin typeface="Bad Script" panose="02000000000000000000" pitchFamily="2" charset="0"/>
              </a:rPr>
              <a:t>Системно-структурный подход к проектированию сложных программных систем</a:t>
            </a:r>
            <a:endParaRPr lang="ru-RU" dirty="0">
              <a:solidFill>
                <a:schemeClr val="bg1"/>
              </a:solidFill>
              <a:latin typeface="Bad Script" panose="02000000000000000000" pitchFamily="2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2543605" cy="2348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Google Shape;208;p29"/>
          <p:cNvSpPr txBox="1"/>
          <p:nvPr/>
        </p:nvSpPr>
        <p:spPr>
          <a:xfrm>
            <a:off x="1007435" y="239289"/>
            <a:ext cx="10330431" cy="292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300" b="1" i="0" u="none" strike="noStrike" cap="none" dirty="0">
                <a:solidFill>
                  <a:srgbClr val="C00000"/>
                </a:solidFill>
                <a:latin typeface="Bad Script" panose="02000000000000000000" pitchFamily="2" charset="0"/>
                <a:ea typeface="Arial"/>
                <a:cs typeface="Arial"/>
                <a:sym typeface="Arial"/>
              </a:rPr>
              <a:t>КРАСНОЯРСКИЙ ГОСУДАРСТВЕННЫЙ МЕДИЦИНСКИЙ УНИВЕРСИТЕТ ИМ. В.Ф. ВОЙНО-ЯСЕНЕЦКОГО</a:t>
            </a:r>
            <a:endParaRPr sz="1300" b="1" dirty="0">
              <a:solidFill>
                <a:srgbClr val="C00000"/>
              </a:solidFill>
              <a:latin typeface="Bad Script" panose="02000000000000000000" pitchFamily="2" charset="0"/>
              <a:ea typeface="Arial"/>
              <a:cs typeface="Arial"/>
              <a:sym typeface="Arial"/>
            </a:endParaRPr>
          </a:p>
        </p:txBody>
      </p:sp>
      <p:sp>
        <p:nvSpPr>
          <p:cNvPr id="7" name="Google Shape;209;p29"/>
          <p:cNvSpPr txBox="1"/>
          <p:nvPr/>
        </p:nvSpPr>
        <p:spPr>
          <a:xfrm>
            <a:off x="2543606" y="696493"/>
            <a:ext cx="7028215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dirty="0">
                <a:solidFill>
                  <a:srgbClr val="C00000"/>
                </a:solidFill>
                <a:latin typeface="Bad Script" panose="02000000000000000000" pitchFamily="2" charset="0"/>
                <a:ea typeface="Arial"/>
                <a:cs typeface="Arial"/>
                <a:sym typeface="Arial"/>
              </a:rPr>
              <a:t>КАФЕДРА МЕДИЦИНСКОЙ КИБЕРНЕТИКИ И ИНФОРМАТИКИ</a:t>
            </a:r>
            <a:endParaRPr sz="1200" dirty="0">
              <a:solidFill>
                <a:srgbClr val="C00000"/>
              </a:solidFill>
              <a:latin typeface="Bad Script" panose="02000000000000000000" pitchFamily="2" charset="0"/>
              <a:ea typeface="Arial"/>
              <a:cs typeface="Arial"/>
              <a:sym typeface="Arial"/>
            </a:endParaRPr>
          </a:p>
        </p:txBody>
      </p:sp>
      <p:sp>
        <p:nvSpPr>
          <p:cNvPr id="8" name="Google Shape;210;p29"/>
          <p:cNvSpPr txBox="1"/>
          <p:nvPr/>
        </p:nvSpPr>
        <p:spPr>
          <a:xfrm>
            <a:off x="3386666" y="6397415"/>
            <a:ext cx="5565987" cy="460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rgbClr val="C00000"/>
                </a:solidFill>
                <a:latin typeface="Bad Script" panose="02000000000000000000" pitchFamily="2" charset="0"/>
                <a:ea typeface="Arial"/>
                <a:cs typeface="Arial"/>
                <a:sym typeface="Arial"/>
              </a:rPr>
              <a:t>Красноярск, </a:t>
            </a:r>
            <a:r>
              <a:rPr lang="ru-RU" sz="1800" dirty="0" smtClean="0">
                <a:solidFill>
                  <a:srgbClr val="C00000"/>
                </a:solidFill>
                <a:latin typeface="Bad Script" panose="02000000000000000000" pitchFamily="2" charset="0"/>
                <a:ea typeface="Arial"/>
                <a:cs typeface="Arial"/>
                <a:sym typeface="Arial"/>
              </a:rPr>
              <a:t>2023</a:t>
            </a:r>
            <a:endParaRPr sz="1800" dirty="0">
              <a:solidFill>
                <a:srgbClr val="C00000"/>
              </a:solidFill>
              <a:latin typeface="Bad Script" panose="02000000000000000000" pitchFamily="2" charset="0"/>
              <a:ea typeface="Arial"/>
              <a:cs typeface="Arial"/>
              <a:sym typeface="Arial"/>
            </a:endParaRPr>
          </a:p>
        </p:txBody>
      </p:sp>
      <p:sp>
        <p:nvSpPr>
          <p:cNvPr id="9" name="Google Shape;211;p29"/>
          <p:cNvSpPr txBox="1"/>
          <p:nvPr/>
        </p:nvSpPr>
        <p:spPr>
          <a:xfrm>
            <a:off x="390474" y="5723857"/>
            <a:ext cx="11844867" cy="792088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822931"/>
              </a:buClr>
              <a:buSzPts val="1800"/>
              <a:buFont typeface="Arial"/>
              <a:buNone/>
            </a:pPr>
            <a:r>
              <a:rPr lang="ru-RU" sz="1800" b="0" u="none" dirty="0" smtClean="0">
                <a:solidFill>
                  <a:srgbClr val="C00000"/>
                </a:solidFill>
                <a:latin typeface="Bad Script" panose="02000000000000000000" pitchFamily="2" charset="0"/>
                <a:ea typeface="Arial"/>
                <a:cs typeface="Arial"/>
                <a:sym typeface="Arial"/>
              </a:rPr>
              <a:t>Лекция </a:t>
            </a:r>
            <a:r>
              <a:rPr lang="ru-RU" sz="1800" b="0" u="none" dirty="0" smtClean="0">
                <a:solidFill>
                  <a:srgbClr val="C00000"/>
                </a:solidFill>
                <a:latin typeface="Bad Script" panose="02000000000000000000" pitchFamily="2" charset="0"/>
                <a:ea typeface="Arial"/>
                <a:cs typeface="Arial"/>
                <a:sym typeface="Arial"/>
              </a:rPr>
              <a:t>№1  </a:t>
            </a:r>
            <a:r>
              <a:rPr lang="ru-RU" sz="1800" b="0" u="none" dirty="0" smtClean="0">
                <a:solidFill>
                  <a:srgbClr val="C00000"/>
                </a:solidFill>
                <a:latin typeface="Bad Script" panose="02000000000000000000" pitchFamily="2" charset="0"/>
                <a:ea typeface="Arial"/>
                <a:cs typeface="Arial"/>
                <a:sym typeface="Arial"/>
              </a:rPr>
              <a:t>по дисциплине </a:t>
            </a:r>
            <a:r>
              <a:rPr lang="ru-RU" sz="1800" b="0" u="none" dirty="0" smtClean="0">
                <a:solidFill>
                  <a:srgbClr val="C00000"/>
                </a:solidFill>
                <a:latin typeface="Bad Script" panose="02000000000000000000" pitchFamily="2" charset="0"/>
                <a:ea typeface="Arial"/>
                <a:cs typeface="Arial"/>
                <a:sym typeface="Arial"/>
              </a:rPr>
              <a:t>«Информационные технологии и программирование» </a:t>
            </a:r>
            <a:r>
              <a:rPr lang="ru-RU" sz="1800" b="0" u="none" dirty="0" smtClean="0">
                <a:solidFill>
                  <a:srgbClr val="C00000"/>
                </a:solidFill>
                <a:latin typeface="Bad Script" panose="02000000000000000000" pitchFamily="2" charset="0"/>
                <a:ea typeface="Arial"/>
                <a:cs typeface="Arial"/>
                <a:sym typeface="Arial"/>
              </a:rPr>
              <a:t>для </a:t>
            </a:r>
            <a:r>
              <a:rPr lang="ru-RU" sz="1800" b="0" u="none" dirty="0">
                <a:solidFill>
                  <a:srgbClr val="C00000"/>
                </a:solidFill>
                <a:latin typeface="Bad Script" panose="02000000000000000000" pitchFamily="2" charset="0"/>
                <a:ea typeface="Arial"/>
                <a:cs typeface="Arial"/>
                <a:sym typeface="Arial"/>
              </a:rPr>
              <a:t>студентов, </a:t>
            </a:r>
            <a:r>
              <a:rPr lang="ru-RU" sz="1800" b="0" u="none" dirty="0" smtClean="0">
                <a:solidFill>
                  <a:srgbClr val="C00000"/>
                </a:solidFill>
                <a:latin typeface="Bad Script" panose="02000000000000000000" pitchFamily="2" charset="0"/>
                <a:ea typeface="Arial"/>
                <a:cs typeface="Arial"/>
                <a:sym typeface="Arial"/>
              </a:rPr>
              <a:t>обучающихся </a:t>
            </a:r>
            <a:r>
              <a:rPr lang="ru-RU" sz="1800" b="0" u="none" dirty="0">
                <a:solidFill>
                  <a:srgbClr val="C00000"/>
                </a:solidFill>
                <a:latin typeface="Bad Script" panose="02000000000000000000" pitchFamily="2" charset="0"/>
                <a:ea typeface="Arial"/>
                <a:cs typeface="Arial"/>
                <a:sym typeface="Arial"/>
              </a:rPr>
              <a:t>по специальности </a:t>
            </a:r>
            <a:r>
              <a:rPr lang="ru-RU" dirty="0">
                <a:solidFill>
                  <a:srgbClr val="C00000"/>
                </a:solidFill>
                <a:latin typeface="Bad Script" panose="02000000000000000000" pitchFamily="2" charset="0"/>
                <a:ea typeface="Arial"/>
                <a:cs typeface="Arial"/>
              </a:rPr>
              <a:t>30.05.03 Медицинская кибернетика</a:t>
            </a:r>
            <a:endParaRPr dirty="0">
              <a:solidFill>
                <a:srgbClr val="C00000"/>
              </a:solidFill>
              <a:latin typeface="Bad Script" panose="02000000000000000000" pitchFamily="2" charset="0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315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dirty="0"/>
              <a:t>Синтез системы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idx="1"/>
          </p:nvPr>
        </p:nvSpPr>
        <p:spPr>
          <a:prstGeom prst="roundRect">
            <a:avLst/>
          </a:prstGeom>
          <a:ln w="19050">
            <a:solidFill>
              <a:srgbClr val="C00000"/>
            </a:solidFill>
          </a:ln>
        </p:spPr>
        <p:txBody>
          <a:bodyPr>
            <a:normAutofit fontScale="85000" lnSpcReduction="20000"/>
          </a:bodyPr>
          <a:lstStyle/>
          <a:p>
            <a:pPr algn="just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ru-RU" altLang="ru-RU" sz="3000" dirty="0"/>
              <a:t>Разработка модели </a:t>
            </a:r>
          </a:p>
          <a:p>
            <a:pPr lvl="1" algn="just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</a:pPr>
            <a:r>
              <a:rPr lang="ru-RU" altLang="ru-RU" dirty="0"/>
              <a:t>выбор математического аппарата, построение и оценка модели</a:t>
            </a:r>
          </a:p>
          <a:p>
            <a:pPr lvl="1" algn="just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</a:pPr>
            <a:endParaRPr lang="ru-RU" altLang="ru-RU" dirty="0"/>
          </a:p>
          <a:p>
            <a:pPr algn="just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ru-RU" altLang="ru-RU" sz="3000" dirty="0"/>
              <a:t>Структурный синтез</a:t>
            </a:r>
          </a:p>
          <a:p>
            <a:pPr lvl="1" algn="just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</a:pPr>
            <a:r>
              <a:rPr lang="ru-RU" altLang="ru-RU" dirty="0"/>
              <a:t>синтез (нескольких) альтернативных структур, выбор наилучшего структурного описания</a:t>
            </a:r>
          </a:p>
          <a:p>
            <a:pPr lvl="1" algn="just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</a:pPr>
            <a:endParaRPr lang="ru-RU" altLang="ru-RU" dirty="0"/>
          </a:p>
          <a:p>
            <a:pPr algn="just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ru-RU" altLang="ru-RU" sz="3000" dirty="0"/>
              <a:t>Параметрический синтез </a:t>
            </a:r>
          </a:p>
          <a:p>
            <a:pPr lvl="1" algn="just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</a:pPr>
            <a:r>
              <a:rPr lang="ru-RU" altLang="ru-RU" dirty="0"/>
              <a:t>определение функциональной связи параметров в синтезируемой системе, выявление ключевых параметров </a:t>
            </a:r>
          </a:p>
          <a:p>
            <a:pPr lvl="1" algn="just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</a:pPr>
            <a:endParaRPr lang="ru-RU" altLang="ru-RU" dirty="0"/>
          </a:p>
          <a:p>
            <a:pPr algn="just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ru-RU" altLang="ru-RU" sz="3000" dirty="0"/>
              <a:t>Оценивание системы</a:t>
            </a:r>
          </a:p>
          <a:p>
            <a:pPr lvl="1" algn="just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</a:pPr>
            <a:r>
              <a:rPr lang="ru-RU" altLang="ru-RU" dirty="0"/>
              <a:t>создание и обоснование схемы оценивания, реализация модели (аналитическое, численное или экспериментальное решение), обработка и анализ результатов оценивания, выбор наилучшего варианта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C2641-B6DF-4D7A-8844-CB29B34958CF}" type="slidenum">
              <a:rPr lang="ru-RU" smtClean="0"/>
              <a:pPr/>
              <a:t>10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07368" y="6303495"/>
            <a:ext cx="211256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/>
              <a:t>проф., д.т.н. Столбов А.П.</a:t>
            </a:r>
          </a:p>
        </p:txBody>
      </p:sp>
    </p:spTree>
    <p:extLst>
      <p:ext uri="{BB962C8B-B14F-4D97-AF65-F5344CB8AC3E}">
        <p14:creationId xmlns:p14="http://schemas.microsoft.com/office/powerpoint/2010/main" val="2967269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dirty="0"/>
              <a:t>Стратегии декомпозиции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idx="1"/>
          </p:nvPr>
        </p:nvSpPr>
        <p:spPr>
          <a:xfrm>
            <a:off x="335360" y="1825187"/>
            <a:ext cx="6913984" cy="4339679"/>
          </a:xfrm>
          <a:prstGeom prst="roundRect">
            <a:avLst/>
          </a:prstGeom>
          <a:ln w="19050">
            <a:solidFill>
              <a:srgbClr val="C00000"/>
            </a:solidFill>
          </a:ln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ru-RU" altLang="ru-RU" sz="2000" dirty="0"/>
              <a:t>Функциональная декомпозиция</a:t>
            </a:r>
          </a:p>
          <a:p>
            <a:pPr marL="1076325" lvl="4" indent="0">
              <a:lnSpc>
                <a:spcPct val="80000"/>
              </a:lnSpc>
              <a:buNone/>
            </a:pPr>
            <a:endParaRPr lang="ru-RU" altLang="ru-RU" dirty="0"/>
          </a:p>
          <a:p>
            <a:pPr marL="266700" lvl="1" indent="0">
              <a:lnSpc>
                <a:spcPct val="80000"/>
              </a:lnSpc>
              <a:buNone/>
            </a:pPr>
            <a:r>
              <a:rPr lang="ru-RU" altLang="ru-RU" sz="1800" dirty="0"/>
              <a:t>Выделение и анализ </a:t>
            </a:r>
            <a:r>
              <a:rPr lang="ru-RU" altLang="ru-RU" sz="1800" b="1" dirty="0"/>
              <a:t>функций</a:t>
            </a:r>
            <a:r>
              <a:rPr lang="ru-RU" altLang="ru-RU" sz="1800" dirty="0"/>
              <a:t> системы</a:t>
            </a:r>
          </a:p>
          <a:p>
            <a:pPr marL="1076325" lvl="4" indent="0">
              <a:lnSpc>
                <a:spcPct val="80000"/>
              </a:lnSpc>
              <a:buNone/>
            </a:pPr>
            <a:endParaRPr lang="ru-RU" altLang="ru-RU" dirty="0"/>
          </a:p>
          <a:p>
            <a:pPr marL="266700" lvl="1" indent="0">
              <a:lnSpc>
                <a:spcPct val="80000"/>
              </a:lnSpc>
              <a:buNone/>
            </a:pPr>
            <a:r>
              <a:rPr lang="ru-RU" altLang="ru-RU" sz="1800" dirty="0"/>
              <a:t>Основной вопрос: «</a:t>
            </a:r>
            <a:r>
              <a:rPr lang="ru-RU" altLang="ru-RU" sz="1800" b="1" dirty="0"/>
              <a:t>ЧТО</a:t>
            </a:r>
            <a:r>
              <a:rPr lang="ru-RU" altLang="ru-RU" sz="1800" dirty="0"/>
              <a:t> делает система?» </a:t>
            </a:r>
          </a:p>
          <a:p>
            <a:pPr marL="542925" lvl="2" indent="0">
              <a:lnSpc>
                <a:spcPct val="80000"/>
              </a:lnSpc>
              <a:buNone/>
            </a:pPr>
            <a:r>
              <a:rPr lang="ru-RU" altLang="ru-RU" sz="1600" dirty="0"/>
              <a:t>независимо от того, </a:t>
            </a:r>
            <a:r>
              <a:rPr lang="ru-RU" altLang="ru-RU" sz="1600" b="1" dirty="0"/>
              <a:t>КАК</a:t>
            </a:r>
            <a:r>
              <a:rPr lang="ru-RU" altLang="ru-RU" sz="1600" dirty="0"/>
              <a:t> она работает</a:t>
            </a:r>
          </a:p>
          <a:p>
            <a:pPr marL="1076325" lvl="4" indent="0">
              <a:lnSpc>
                <a:spcPct val="80000"/>
              </a:lnSpc>
              <a:buNone/>
            </a:pPr>
            <a:endParaRPr lang="ru-RU" altLang="ru-RU" dirty="0"/>
          </a:p>
          <a:p>
            <a:pPr marL="266700" lvl="1" indent="0">
              <a:lnSpc>
                <a:spcPct val="80000"/>
              </a:lnSpc>
              <a:buNone/>
            </a:pPr>
            <a:r>
              <a:rPr lang="ru-RU" altLang="ru-RU" sz="1800" dirty="0"/>
              <a:t>Разбиение на подсистемы по принципу </a:t>
            </a:r>
            <a:r>
              <a:rPr lang="ru-RU" altLang="ru-RU" sz="1800" b="1" dirty="0"/>
              <a:t>общности функций</a:t>
            </a:r>
            <a:r>
              <a:rPr lang="ru-RU" altLang="ru-RU" sz="1800" dirty="0"/>
              <a:t>, выполняемых группами элементов</a:t>
            </a:r>
          </a:p>
          <a:p>
            <a:pPr marL="266700" lvl="1" indent="0">
              <a:lnSpc>
                <a:spcPct val="80000"/>
              </a:lnSpc>
              <a:buNone/>
            </a:pPr>
            <a:endParaRPr lang="ru-RU" altLang="ru-RU" sz="1800" dirty="0"/>
          </a:p>
          <a:p>
            <a:pPr marL="266700" lvl="1" indent="0">
              <a:lnSpc>
                <a:spcPct val="80000"/>
              </a:lnSpc>
              <a:buNone/>
            </a:pPr>
            <a:r>
              <a:rPr lang="ru-RU" altLang="ru-RU" sz="1800" dirty="0"/>
              <a:t>Основное внимание уделяется описанию </a:t>
            </a:r>
            <a:r>
              <a:rPr lang="ru-RU" altLang="ru-RU" sz="1800" b="1" dirty="0"/>
              <a:t>ограничений на функции</a:t>
            </a:r>
            <a:r>
              <a:rPr lang="ru-RU" altLang="ru-RU" sz="1800" dirty="0"/>
              <a:t> системы, а не последовательности исполнения функций</a:t>
            </a:r>
          </a:p>
          <a:p>
            <a:pPr marL="266700" lvl="1" indent="0">
              <a:lnSpc>
                <a:spcPct val="80000"/>
              </a:lnSpc>
              <a:buNone/>
            </a:pPr>
            <a:endParaRPr lang="ru-RU" altLang="ru-RU" sz="1800" dirty="0"/>
          </a:p>
          <a:p>
            <a:pPr marL="266700" lvl="1" indent="0">
              <a:lnSpc>
                <a:spcPct val="80000"/>
              </a:lnSpc>
              <a:buNone/>
            </a:pPr>
            <a:r>
              <a:rPr lang="ru-RU" altLang="ru-RU" sz="1800" b="1" dirty="0"/>
              <a:t>НЕ СТАВИТСЯ</a:t>
            </a:r>
            <a:r>
              <a:rPr lang="ru-RU" altLang="ru-RU" sz="1800" dirty="0"/>
              <a:t> вопрос «Как функционируют отдельные элементы?»</a:t>
            </a:r>
          </a:p>
          <a:p>
            <a:pPr marL="1076325" lvl="4" indent="0">
              <a:lnSpc>
                <a:spcPct val="80000"/>
              </a:lnSpc>
              <a:buNone/>
            </a:pPr>
            <a:endParaRPr lang="ru-RU" altLang="ru-RU" dirty="0"/>
          </a:p>
          <a:p>
            <a:pPr marL="266700" lvl="1" indent="0">
              <a:lnSpc>
                <a:spcPct val="80000"/>
              </a:lnSpc>
              <a:buNone/>
            </a:pPr>
            <a:r>
              <a:rPr lang="ru-RU" altLang="ru-RU" sz="1800" b="1" dirty="0"/>
              <a:t>ПРИМЕР 1</a:t>
            </a:r>
            <a:r>
              <a:rPr lang="ru-RU" altLang="ru-RU" sz="1800" dirty="0"/>
              <a:t>. Микроволновая печь</a:t>
            </a:r>
          </a:p>
          <a:p>
            <a:pPr marL="542925" lvl="2" indent="0">
              <a:lnSpc>
                <a:spcPct val="80000"/>
              </a:lnSpc>
              <a:buNone/>
            </a:pPr>
            <a:r>
              <a:rPr lang="ru-RU" altLang="ru-RU" sz="1600" dirty="0"/>
              <a:t>Функции и подсистемы (ЭМВ, гриль, конвекция)</a:t>
            </a:r>
          </a:p>
          <a:p>
            <a:pPr marL="1076325" lvl="4" indent="0">
              <a:lnSpc>
                <a:spcPct val="80000"/>
              </a:lnSpc>
              <a:buNone/>
            </a:pPr>
            <a:endParaRPr lang="ru-RU" altLang="ru-RU" dirty="0"/>
          </a:p>
          <a:p>
            <a:pPr marL="266700" lvl="1" indent="0">
              <a:lnSpc>
                <a:spcPct val="80000"/>
              </a:lnSpc>
              <a:buNone/>
            </a:pPr>
            <a:r>
              <a:rPr lang="ru-RU" altLang="ru-RU" sz="1800" b="1" dirty="0"/>
              <a:t>ПРИМЕР 2</a:t>
            </a:r>
            <a:r>
              <a:rPr lang="ru-RU" altLang="ru-RU" sz="1800" dirty="0"/>
              <a:t>. Система (телевизионного) меню.</a:t>
            </a:r>
          </a:p>
          <a:p>
            <a:pPr marL="542925" lvl="2" indent="0">
              <a:lnSpc>
                <a:spcPct val="80000"/>
              </a:lnSpc>
              <a:buNone/>
            </a:pPr>
            <a:r>
              <a:rPr lang="ru-RU" altLang="ru-RU" sz="1600" dirty="0"/>
              <a:t>Функции: «изображение», «звук», «телетекст», «игры» и т.п.</a:t>
            </a:r>
          </a:p>
          <a:p>
            <a:pPr marL="542925" lvl="2" indent="0">
              <a:lnSpc>
                <a:spcPct val="80000"/>
              </a:lnSpc>
              <a:buNone/>
            </a:pPr>
            <a:r>
              <a:rPr lang="ru-RU" altLang="ru-RU" sz="1600" dirty="0"/>
              <a:t>Декомпозиция функции «изображение»: яркость, контрастность, насыщенность и т.п.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C2641-B6DF-4D7A-8844-CB29B34958CF}" type="slidenum">
              <a:rPr lang="ru-RU" smtClean="0"/>
              <a:pPr/>
              <a:t>11</a:t>
            </a:fld>
            <a:endParaRPr lang="ru-RU"/>
          </a:p>
        </p:txBody>
      </p:sp>
      <p:pic>
        <p:nvPicPr>
          <p:cNvPr id="5" name="Picture 2" descr="ÐÐ°ÑÑÐ¸Ð½ÐºÐ¸ Ð¿Ð¾ Ð·Ð°Ð¿ÑÐ¾ÑÑ uml Ð´Ð¸Ð°Ð³ÑÐ°Ð¼Ð¼Ñ ca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2184" y="1844824"/>
            <a:ext cx="4012493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07368" y="6303495"/>
            <a:ext cx="211256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/>
              <a:t>проф., д.т.н. Столбов А.П.</a:t>
            </a:r>
          </a:p>
        </p:txBody>
      </p:sp>
    </p:spTree>
    <p:extLst>
      <p:ext uri="{BB962C8B-B14F-4D97-AF65-F5344CB8AC3E}">
        <p14:creationId xmlns:p14="http://schemas.microsoft.com/office/powerpoint/2010/main" val="3888704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dirty="0"/>
              <a:t>Стратегии декомпозиции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idx="1"/>
          </p:nvPr>
        </p:nvSpPr>
        <p:spPr>
          <a:prstGeom prst="roundRect">
            <a:avLst/>
          </a:prstGeom>
          <a:ln w="19050">
            <a:solidFill>
              <a:srgbClr val="C00000"/>
            </a:solidFill>
          </a:ln>
        </p:spPr>
        <p:txBody>
          <a:bodyPr>
            <a:normAutofit fontScale="92500" lnSpcReduction="20000"/>
          </a:bodyPr>
          <a:lstStyle/>
          <a:p>
            <a:pPr>
              <a:lnSpc>
                <a:spcPct val="80000"/>
              </a:lnSpc>
            </a:pPr>
            <a:r>
              <a:rPr lang="ru-RU" altLang="ru-RU" sz="2000" dirty="0"/>
              <a:t>Декомпозиция по жизненному циклу</a:t>
            </a:r>
          </a:p>
          <a:p>
            <a:pPr lvl="4">
              <a:lnSpc>
                <a:spcPct val="80000"/>
              </a:lnSpc>
            </a:pPr>
            <a:endParaRPr lang="ru-RU" altLang="ru-RU" dirty="0"/>
          </a:p>
          <a:p>
            <a:pPr lvl="1">
              <a:lnSpc>
                <a:spcPct val="80000"/>
              </a:lnSpc>
            </a:pPr>
            <a:r>
              <a:rPr lang="ru-RU" altLang="ru-RU" sz="1800" dirty="0"/>
              <a:t>Признак выделения подсистем – </a:t>
            </a:r>
            <a:r>
              <a:rPr lang="ru-RU" altLang="ru-RU" sz="1800" b="1" dirty="0"/>
              <a:t>изменение законов функционирования подсистем</a:t>
            </a:r>
            <a:r>
              <a:rPr lang="ru-RU" altLang="ru-RU" sz="1800" dirty="0"/>
              <a:t> на разных этапах циклов существования системы (от «рождения» до «гибели»)</a:t>
            </a:r>
          </a:p>
          <a:p>
            <a:pPr lvl="4">
              <a:lnSpc>
                <a:spcPct val="80000"/>
              </a:lnSpc>
            </a:pPr>
            <a:endParaRPr lang="ru-RU" altLang="ru-RU" dirty="0"/>
          </a:p>
          <a:p>
            <a:pPr lvl="1">
              <a:lnSpc>
                <a:spcPct val="80000"/>
              </a:lnSpc>
            </a:pPr>
            <a:r>
              <a:rPr lang="ru-RU" altLang="ru-RU" sz="1800" dirty="0"/>
              <a:t>Обычно используется для разделения </a:t>
            </a:r>
            <a:r>
              <a:rPr lang="ru-RU" altLang="ru-RU" sz="1800" b="1" dirty="0"/>
              <a:t>процессов</a:t>
            </a:r>
            <a:r>
              <a:rPr lang="ru-RU" altLang="ru-RU" sz="1800" dirty="0"/>
              <a:t> на </a:t>
            </a:r>
            <a:r>
              <a:rPr lang="ru-RU" altLang="ru-RU" sz="1800" b="1" dirty="0"/>
              <a:t>последовательные этапы </a:t>
            </a:r>
            <a:r>
              <a:rPr lang="ru-RU" altLang="ru-RU" sz="1800" dirty="0"/>
              <a:t>преобразования объектов / элементов / свойств системы</a:t>
            </a:r>
          </a:p>
          <a:p>
            <a:pPr lvl="4">
              <a:lnSpc>
                <a:spcPct val="80000"/>
              </a:lnSpc>
            </a:pPr>
            <a:endParaRPr lang="ru-RU" altLang="ru-RU" dirty="0"/>
          </a:p>
          <a:p>
            <a:pPr lvl="1">
              <a:lnSpc>
                <a:spcPct val="80000"/>
              </a:lnSpc>
            </a:pPr>
            <a:r>
              <a:rPr lang="ru-RU" altLang="ru-RU" sz="1800" b="1" dirty="0"/>
              <a:t>Пример 1</a:t>
            </a:r>
            <a:r>
              <a:rPr lang="ru-RU" altLang="ru-RU" sz="1800" dirty="0"/>
              <a:t>. Биологические процессы</a:t>
            </a:r>
          </a:p>
          <a:p>
            <a:pPr lvl="2">
              <a:lnSpc>
                <a:spcPct val="80000"/>
              </a:lnSpc>
            </a:pPr>
            <a:r>
              <a:rPr lang="ru-RU" altLang="ru-RU" sz="1600" dirty="0"/>
              <a:t>гусеница-куколка-бабочка</a:t>
            </a:r>
          </a:p>
          <a:p>
            <a:pPr lvl="2">
              <a:lnSpc>
                <a:spcPct val="80000"/>
              </a:lnSpc>
            </a:pPr>
            <a:r>
              <a:rPr lang="ru-RU" altLang="ru-RU" sz="1600" dirty="0"/>
              <a:t>клеточный метаболизм (сложные многоэтапные химические реакции)</a:t>
            </a:r>
          </a:p>
          <a:p>
            <a:pPr lvl="4">
              <a:lnSpc>
                <a:spcPct val="80000"/>
              </a:lnSpc>
            </a:pPr>
            <a:endParaRPr lang="ru-RU" altLang="ru-RU" dirty="0"/>
          </a:p>
          <a:p>
            <a:pPr lvl="1">
              <a:lnSpc>
                <a:spcPct val="80000"/>
              </a:lnSpc>
            </a:pPr>
            <a:r>
              <a:rPr lang="ru-RU" altLang="ru-RU" sz="1800" b="1" dirty="0"/>
              <a:t>Пример 2</a:t>
            </a:r>
            <a:r>
              <a:rPr lang="ru-RU" altLang="ru-RU" sz="1800" dirty="0"/>
              <a:t>. Книгопечатание</a:t>
            </a:r>
          </a:p>
          <a:p>
            <a:pPr lvl="2">
              <a:lnSpc>
                <a:spcPct val="80000"/>
              </a:lnSpc>
            </a:pPr>
            <a:r>
              <a:rPr lang="ru-RU" altLang="ru-RU" sz="1600" dirty="0"/>
              <a:t>Текст – редактирование – корректура – верстка – печать – сборка тетрадок – прошивка – обложка – складирование готовых книг.</a:t>
            </a:r>
          </a:p>
          <a:p>
            <a:pPr lvl="4">
              <a:lnSpc>
                <a:spcPct val="80000"/>
              </a:lnSpc>
            </a:pPr>
            <a:endParaRPr lang="ru-RU" altLang="ru-RU" dirty="0"/>
          </a:p>
          <a:p>
            <a:pPr lvl="1">
              <a:lnSpc>
                <a:spcPct val="80000"/>
              </a:lnSpc>
            </a:pPr>
            <a:r>
              <a:rPr lang="ru-RU" altLang="ru-RU" sz="1800" b="1" dirty="0"/>
              <a:t>Пример 3</a:t>
            </a:r>
            <a:r>
              <a:rPr lang="ru-RU" altLang="ru-RU" sz="1800" dirty="0"/>
              <a:t>. Размещение товара в торговой логистике</a:t>
            </a:r>
          </a:p>
          <a:p>
            <a:pPr lvl="2">
              <a:lnSpc>
                <a:spcPct val="80000"/>
              </a:lnSpc>
            </a:pPr>
            <a:r>
              <a:rPr lang="ru-RU" altLang="ru-RU" sz="1600" dirty="0"/>
              <a:t>Контейнер (склад предприятия) – </a:t>
            </a:r>
            <a:r>
              <a:rPr lang="ru-RU" altLang="ru-RU" sz="1600" dirty="0" err="1"/>
              <a:t>Палета</a:t>
            </a:r>
            <a:r>
              <a:rPr lang="ru-RU" altLang="ru-RU" sz="1600" dirty="0"/>
              <a:t> (оптовый склад) – Коробка (розничный склад) – Индивидуальная упаковка (торговая полка в магазине) – Товар без упаковки (использование)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C2641-B6DF-4D7A-8844-CB29B34958CF}" type="slidenum">
              <a:rPr lang="ru-RU" smtClean="0"/>
              <a:pPr/>
              <a:t>12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07368" y="6303495"/>
            <a:ext cx="211256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/>
              <a:t>проф., д.т.н. Столбов А.П.</a:t>
            </a:r>
          </a:p>
        </p:txBody>
      </p:sp>
    </p:spTree>
    <p:extLst>
      <p:ext uri="{BB962C8B-B14F-4D97-AF65-F5344CB8AC3E}">
        <p14:creationId xmlns:p14="http://schemas.microsoft.com/office/powerpoint/2010/main" val="304623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C2641-B6DF-4D7A-8844-CB29B34958CF}" type="slidenum">
              <a:rPr lang="ru-RU" smtClean="0"/>
              <a:pPr/>
              <a:t>13</a:t>
            </a:fld>
            <a:endParaRPr lang="ru-RU"/>
          </a:p>
        </p:txBody>
      </p:sp>
      <p:pic>
        <p:nvPicPr>
          <p:cNvPr id="3074" name="Picture 2" descr="ÐÐ°ÑÑÐ¸Ð½ÐºÐ¸ Ð¿Ð¾ Ð·Ð°Ð¿ÑÐ¾ÑÑ Ð°Ð»Ð³Ð¾ÑÐ¸ÑÐ¼ ÑÐ¸ÑÑÑÐ³Ð¸ÑÐµÑÐºÐ¾Ð¹ Ð¾Ð¿ÐµÑÐ°ÑÐ¸Ð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400" y="476672"/>
            <a:ext cx="9321330" cy="571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3270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dirty="0"/>
              <a:t>Стратегии декомпозиции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idx="1"/>
          </p:nvPr>
        </p:nvSpPr>
        <p:spPr>
          <a:prstGeom prst="roundRect">
            <a:avLst/>
          </a:prstGeom>
          <a:ln w="19050">
            <a:solidFill>
              <a:srgbClr val="C00000"/>
            </a:solidFill>
          </a:ln>
        </p:spPr>
        <p:txBody>
          <a:bodyPr>
            <a:normAutofit fontScale="92500" lnSpcReduction="10000"/>
          </a:bodyPr>
          <a:lstStyle/>
          <a:p>
            <a:pPr algn="just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ru-RU" altLang="ru-RU" sz="2400" b="1" dirty="0"/>
              <a:t>Структурная декомпозиция</a:t>
            </a:r>
          </a:p>
          <a:p>
            <a:pPr lvl="1" algn="just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</a:pPr>
            <a:endParaRPr lang="ru-RU" altLang="ru-RU" dirty="0"/>
          </a:p>
          <a:p>
            <a:pPr lvl="1" algn="just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</a:pPr>
            <a:r>
              <a:rPr lang="ru-RU" altLang="ru-RU" sz="2000" dirty="0"/>
              <a:t>Признак выделения подсистем – сильная связь между элементами по одному из типов рассматриваемых связей </a:t>
            </a:r>
          </a:p>
          <a:p>
            <a:pPr lvl="2" algn="just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</a:pPr>
            <a:r>
              <a:rPr lang="ru-RU" altLang="ru-RU" dirty="0"/>
              <a:t>информационные, логические, иерархические, энергетические, потоковые связи</a:t>
            </a:r>
          </a:p>
          <a:p>
            <a:pPr lvl="1" algn="just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</a:pPr>
            <a:endParaRPr lang="ru-RU" altLang="ru-RU" sz="1000" dirty="0"/>
          </a:p>
          <a:p>
            <a:pPr lvl="1" algn="just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</a:pPr>
            <a:r>
              <a:rPr lang="ru-RU" altLang="ru-RU" sz="2000" dirty="0"/>
              <a:t>Обоснована при наличии четких границ между выделенными подсистемами</a:t>
            </a:r>
          </a:p>
          <a:p>
            <a:pPr lvl="1" algn="just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</a:pPr>
            <a:endParaRPr lang="ru-RU" altLang="ru-RU" sz="1000" dirty="0"/>
          </a:p>
          <a:p>
            <a:pPr lvl="1" algn="just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</a:pPr>
            <a:r>
              <a:rPr lang="ru-RU" altLang="ru-RU" sz="2000" b="1" dirty="0"/>
              <a:t>Пример 1</a:t>
            </a:r>
            <a:r>
              <a:rPr lang="ru-RU" altLang="ru-RU" sz="2000" dirty="0"/>
              <a:t>. Административное управление. </a:t>
            </a:r>
          </a:p>
          <a:p>
            <a:pPr lvl="3" algn="just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</a:pPr>
            <a:r>
              <a:rPr lang="ru-RU" altLang="ru-RU" dirty="0"/>
              <a:t>Иерархическая система: директор – менеджеры высшего звена – менеджеры среднего звена – менеджеры низшего звена – рядовые исполнители.</a:t>
            </a:r>
          </a:p>
          <a:p>
            <a:pPr lvl="3" algn="just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</a:pPr>
            <a:r>
              <a:rPr lang="ru-RU" altLang="ru-RU" i="1" dirty="0"/>
              <a:t>Признак – информационные потоки.</a:t>
            </a:r>
          </a:p>
          <a:p>
            <a:pPr lvl="1" algn="just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</a:pPr>
            <a:endParaRPr lang="ru-RU" altLang="ru-RU" sz="1000" dirty="0"/>
          </a:p>
          <a:p>
            <a:pPr lvl="1" algn="just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</a:pPr>
            <a:r>
              <a:rPr lang="ru-RU" altLang="ru-RU" sz="2000" b="1" dirty="0"/>
              <a:t>Пример 2</a:t>
            </a:r>
            <a:r>
              <a:rPr lang="ru-RU" altLang="ru-RU" sz="2000" dirty="0"/>
              <a:t>. Торговая логистика. </a:t>
            </a:r>
          </a:p>
          <a:p>
            <a:pPr lvl="3" algn="just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</a:pPr>
            <a:r>
              <a:rPr lang="ru-RU" altLang="ru-RU" dirty="0"/>
              <a:t>Склад предприятия – Оптовый склад – Розничный склад – Торговая полка в магазине – Касса (контроль)</a:t>
            </a:r>
          </a:p>
          <a:p>
            <a:pPr lvl="3" algn="just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</a:pPr>
            <a:r>
              <a:rPr lang="ru-RU" altLang="ru-RU" i="1" dirty="0"/>
              <a:t>Признак – материальные (товарные) потоки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C2641-B6DF-4D7A-8844-CB29B34958CF}" type="slidenum">
              <a:rPr lang="ru-RU" smtClean="0"/>
              <a:pPr/>
              <a:t>14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07368" y="6303495"/>
            <a:ext cx="211256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/>
              <a:t>проф., д.т.н. Столбов А.П.</a:t>
            </a:r>
          </a:p>
        </p:txBody>
      </p:sp>
    </p:spTree>
    <p:extLst>
      <p:ext uri="{BB962C8B-B14F-4D97-AF65-F5344CB8AC3E}">
        <p14:creationId xmlns:p14="http://schemas.microsoft.com/office/powerpoint/2010/main" val="255872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C2641-B6DF-4D7A-8844-CB29B34958CF}" type="slidenum">
              <a:rPr lang="ru-RU" smtClean="0"/>
              <a:pPr/>
              <a:t>15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400" y="404664"/>
            <a:ext cx="7488832" cy="6392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769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Пример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C2641-B6DF-4D7A-8844-CB29B34958CF}" type="slidenum">
              <a:rPr lang="ru-RU" smtClean="0"/>
              <a:pPr/>
              <a:t>16</a:t>
            </a:fld>
            <a:endParaRPr lang="ru-RU"/>
          </a:p>
        </p:txBody>
      </p:sp>
      <p:pic>
        <p:nvPicPr>
          <p:cNvPr id="5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000" y="1124744"/>
            <a:ext cx="9552432" cy="5195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9800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Пример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C2641-B6DF-4D7A-8844-CB29B34958CF}" type="slidenum">
              <a:rPr lang="ru-RU" smtClean="0"/>
              <a:pPr/>
              <a:t>17</a:t>
            </a:fld>
            <a:endParaRPr lang="ru-RU"/>
          </a:p>
        </p:txBody>
      </p:sp>
      <p:pic>
        <p:nvPicPr>
          <p:cNvPr id="5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058" y="980728"/>
            <a:ext cx="10283430" cy="547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9502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Рисунок 3.1. В"/>
          <p:cNvPicPr>
            <a:picLocks noChangeAspect="1" noChangeArrowheads="1"/>
          </p:cNvPicPr>
          <p:nvPr/>
        </p:nvPicPr>
        <p:blipFill>
          <a:blip r:embed="rId2" cstate="print"/>
          <a:srcRect b="5634"/>
          <a:stretch>
            <a:fillRect/>
          </a:stretch>
        </p:blipFill>
        <p:spPr bwMode="auto">
          <a:xfrm>
            <a:off x="1047715" y="571480"/>
            <a:ext cx="10403869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0864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C2641-B6DF-4D7A-8844-CB29B34958CF}" type="slidenum">
              <a:rPr lang="ru-RU" smtClean="0"/>
              <a:pPr/>
              <a:t>19</a:t>
            </a:fld>
            <a:endParaRPr lang="ru-RU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00" t="17114" r="26997" b="22932"/>
          <a:stretch>
            <a:fillRect/>
          </a:stretch>
        </p:blipFill>
        <p:spPr bwMode="auto">
          <a:xfrm>
            <a:off x="479376" y="692696"/>
            <a:ext cx="10297144" cy="5529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9216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4590" y="172620"/>
            <a:ext cx="10515600" cy="1325563"/>
          </a:xfrm>
        </p:spPr>
        <p:txBody>
          <a:bodyPr/>
          <a:lstStyle/>
          <a:p>
            <a:r>
              <a:rPr lang="ru-RU" dirty="0" smtClean="0"/>
              <a:t>Цели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4746" y="1621088"/>
            <a:ext cx="11715909" cy="4351338"/>
          </a:xfrm>
          <a:prstGeom prst="roundRect">
            <a:avLst/>
          </a:prstGeom>
          <a:ln w="19050">
            <a:solidFill>
              <a:srgbClr val="C00000"/>
            </a:solidFill>
          </a:ln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b="1" dirty="0"/>
              <a:t>ЗНАТЬ</a:t>
            </a:r>
          </a:p>
          <a:p>
            <a:r>
              <a:rPr lang="ru-RU" dirty="0"/>
              <a:t>Способы использования ЭВМ в здравоохранении </a:t>
            </a:r>
          </a:p>
          <a:p>
            <a:r>
              <a:rPr lang="ru-RU" dirty="0"/>
              <a:t>Методические подходы к формализации и структуризации различных типов медицинских данных, используемых для формирования решений в ходе лечебно-диагностического процесса </a:t>
            </a:r>
          </a:p>
          <a:p>
            <a:pPr marL="0" indent="0" algn="just">
              <a:buNone/>
            </a:pPr>
            <a:r>
              <a:rPr lang="ru-RU" b="1" dirty="0"/>
              <a:t>УМЕТЬ</a:t>
            </a:r>
          </a:p>
          <a:p>
            <a:pPr algn="just"/>
            <a:r>
              <a:rPr lang="ru-RU" dirty="0"/>
              <a:t>Применять технические и программные средства в здравоохранении</a:t>
            </a:r>
          </a:p>
          <a:p>
            <a:pPr marL="0" indent="0" algn="just">
              <a:buNone/>
            </a:pPr>
            <a:r>
              <a:rPr lang="ru-RU" b="1" dirty="0"/>
              <a:t>ВЛАДЕТЬ</a:t>
            </a:r>
          </a:p>
          <a:p>
            <a:pPr algn="just"/>
            <a:r>
              <a:rPr lang="ru-RU" dirty="0"/>
              <a:t>Методами компьютерного моделирования медицинских процессов 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9194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dirty="0"/>
              <a:t>Модель </a:t>
            </a:r>
            <a:r>
              <a:rPr lang="ru-RU" altLang="ru-RU" dirty="0" smtClean="0"/>
              <a:t>IDEF0. цель и точка зрения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idx="1"/>
          </p:nvPr>
        </p:nvSpPr>
        <p:spPr>
          <a:prstGeom prst="roundRect">
            <a:avLst/>
          </a:prstGeom>
          <a:ln w="19050">
            <a:solidFill>
              <a:srgbClr val="C00000"/>
            </a:solidFill>
          </a:ln>
        </p:spPr>
        <p:txBody>
          <a:bodyPr>
            <a:normAutofit fontScale="77500" lnSpcReduction="20000"/>
          </a:bodyPr>
          <a:lstStyle/>
          <a:p>
            <a:pPr marL="0" indent="0" algn="just">
              <a:buFont typeface="Wingdings" pitchFamily="2" charset="2"/>
              <a:buNone/>
              <a:defRPr/>
            </a:pPr>
            <a:r>
              <a:rPr lang="ru-RU" b="1" u="sng" dirty="0"/>
              <a:t>Цель моделирования </a:t>
            </a:r>
            <a:r>
              <a:rPr lang="ru-RU" dirty="0"/>
              <a:t>определяется из ответов на следующие вопросы:</a:t>
            </a:r>
          </a:p>
          <a:p>
            <a:pPr algn="just">
              <a:defRPr/>
            </a:pPr>
            <a:r>
              <a:rPr lang="ru-RU" dirty="0"/>
              <a:t>Почему этот процесс должен быть смоделирован?</a:t>
            </a:r>
          </a:p>
          <a:p>
            <a:pPr algn="just">
              <a:defRPr/>
            </a:pPr>
            <a:r>
              <a:rPr lang="ru-RU" dirty="0"/>
              <a:t>Что должна показывать модель?</a:t>
            </a:r>
          </a:p>
          <a:p>
            <a:pPr algn="just">
              <a:defRPr/>
            </a:pPr>
            <a:r>
              <a:rPr lang="ru-RU" dirty="0"/>
              <a:t>Что может получить клиент?</a:t>
            </a:r>
          </a:p>
          <a:p>
            <a:pPr algn="just">
              <a:defRPr/>
            </a:pPr>
            <a:endParaRPr lang="ru-RU" dirty="0"/>
          </a:p>
          <a:p>
            <a:pPr algn="just">
              <a:defRPr/>
            </a:pPr>
            <a:endParaRPr lang="ru-RU" dirty="0"/>
          </a:p>
          <a:p>
            <a:pPr marL="0" indent="0" algn="just">
              <a:buFont typeface="Wingdings" pitchFamily="2" charset="2"/>
              <a:buNone/>
              <a:defRPr/>
            </a:pPr>
            <a:r>
              <a:rPr lang="ru-RU" b="1" u="sng" dirty="0"/>
              <a:t>Точка зрения</a:t>
            </a:r>
          </a:p>
          <a:p>
            <a:pPr marL="0" indent="0" algn="just">
              <a:buFont typeface="Wingdings" pitchFamily="2" charset="2"/>
              <a:buNone/>
              <a:defRPr/>
            </a:pPr>
            <a:r>
              <a:rPr lang="ru-RU" dirty="0"/>
              <a:t>Под точкой зрения понимается перспектива, с которой наблюдалась система при построении модели. </a:t>
            </a:r>
          </a:p>
          <a:p>
            <a:pPr marL="0" indent="0" algn="just">
              <a:buFont typeface="Wingdings" pitchFamily="2" charset="2"/>
              <a:buNone/>
              <a:defRPr/>
            </a:pPr>
            <a:r>
              <a:rPr lang="ru-RU" dirty="0"/>
              <a:t>Точка зрения должна соответствовать цели и границам моделирования. Как правило, выбирается точка зрения человека, ответственного за моделируемую работу в целом.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C2641-B6DF-4D7A-8844-CB29B34958CF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6678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dirty="0"/>
              <a:t>Модель </a:t>
            </a:r>
            <a:r>
              <a:rPr lang="ru-RU" altLang="ru-RU" dirty="0" smtClean="0"/>
              <a:t>IDEF0. </a:t>
            </a:r>
            <a:r>
              <a:rPr lang="ru-RU" altLang="ru-RU" dirty="0"/>
              <a:t>Модели AS-IS и ТО-ВЕ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idx="1"/>
          </p:nvPr>
        </p:nvSpPr>
        <p:spPr>
          <a:prstGeom prst="roundRect">
            <a:avLst/>
          </a:prstGeom>
          <a:ln w="19050">
            <a:solidFill>
              <a:srgbClr val="C00000"/>
            </a:solidFill>
          </a:ln>
        </p:spPr>
        <p:txBody>
          <a:bodyPr>
            <a:normAutofit lnSpcReduction="10000"/>
          </a:bodyPr>
          <a:lstStyle/>
          <a:p>
            <a:pPr marL="0" indent="0" algn="just">
              <a:buFont typeface="Wingdings" pitchFamily="2" charset="2"/>
              <a:buNone/>
            </a:pPr>
            <a:r>
              <a:rPr lang="ru-RU" altLang="ru-RU" dirty="0"/>
              <a:t>Обычно сначала строится модель существующей организации работы — AS-IS (как есть). </a:t>
            </a:r>
          </a:p>
          <a:p>
            <a:pPr marL="0" indent="0" algn="just">
              <a:buFont typeface="Wingdings" pitchFamily="2" charset="2"/>
              <a:buNone/>
            </a:pPr>
            <a:r>
              <a:rPr lang="ru-RU" altLang="ru-RU" dirty="0"/>
              <a:t>Анализ функциональной модели позволяет понять, где находятся наиболее слабые места, в чем будут состоять преимущества новых бизнес-процессов и насколько глубоким изменениям подвергнется существующая структура организации бизнеса. </a:t>
            </a:r>
          </a:p>
          <a:p>
            <a:pPr marL="0" indent="0" algn="just">
              <a:buFont typeface="Wingdings" pitchFamily="2" charset="2"/>
              <a:buNone/>
            </a:pPr>
            <a:r>
              <a:rPr lang="ru-RU" altLang="ru-RU" dirty="0"/>
              <a:t>Найденные в модели AS-IS недостатки можно исправить при создании модели ТО-ВЕ (как будет) — модели новой организации бизнес-процессов.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C2641-B6DF-4D7A-8844-CB29B34958CF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4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altLang="ru-RU" dirty="0"/>
              <a:t>Модель </a:t>
            </a:r>
            <a:r>
              <a:rPr lang="ru-RU" altLang="ru-RU" dirty="0" smtClean="0"/>
              <a:t>IDEF0. контекстная и диаграммы декомпозиции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idx="1"/>
          </p:nvPr>
        </p:nvSpPr>
        <p:spPr>
          <a:prstGeom prst="roundRect">
            <a:avLst/>
          </a:prstGeom>
          <a:ln w="19050">
            <a:solidFill>
              <a:srgbClr val="C00000"/>
            </a:solidFill>
          </a:ln>
        </p:spPr>
        <p:txBody>
          <a:bodyPr>
            <a:normAutofit/>
          </a:bodyPr>
          <a:lstStyle/>
          <a:p>
            <a:pPr algn="just"/>
            <a:r>
              <a:rPr lang="ru-RU" sz="2000" dirty="0"/>
              <a:t>Контекстная диаграмма является вершиной древовидной структуры диаграмм и представляет собой самое общее описание системы и ее взаимодействия с внешней средой. </a:t>
            </a:r>
          </a:p>
          <a:p>
            <a:pPr algn="just"/>
            <a:r>
              <a:rPr lang="ru-RU" sz="2000" dirty="0"/>
              <a:t>После описания системы в целом проводится разбиение ее на крупные фрагменты. Этот процесс называется функциональной декомпозицией, а диаграммы, которые описывают каждый фрагмент и взаимодействие фрагментов, называются диаграммами декомпозиции. </a:t>
            </a:r>
          </a:p>
          <a:p>
            <a:endParaRPr lang="ru-RU" sz="2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C2641-B6DF-4D7A-8844-CB29B34958CF}" type="slidenum">
              <a:rPr lang="ru-RU" smtClean="0"/>
              <a:pPr/>
              <a:t>22</a:t>
            </a:fld>
            <a:endParaRPr lang="ru-RU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6362" y="3399998"/>
            <a:ext cx="5714999" cy="3032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32000" y="6078584"/>
            <a:ext cx="7619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/>
              <a:t>https://medconfer.com/files/archive/2017-02/2017-02-24-R-13178.pdf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5273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C2641-B6DF-4D7A-8844-CB29B34958CF}" type="slidenum">
              <a:rPr lang="ru-RU" smtClean="0"/>
              <a:pPr/>
              <a:t>23</a:t>
            </a:fld>
            <a:endParaRPr lang="ru-RU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76" y="260648"/>
            <a:ext cx="11128258" cy="5903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6899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C2641-B6DF-4D7A-8844-CB29B34958CF}" type="slidenum">
              <a:rPr lang="ru-RU" smtClean="0"/>
              <a:pPr/>
              <a:t>24</a:t>
            </a:fld>
            <a:endParaRPr lang="ru-RU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964" y="260648"/>
            <a:ext cx="11445668" cy="6071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4040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dirty="0"/>
              <a:t>Модель </a:t>
            </a:r>
            <a:r>
              <a:rPr lang="ru-RU" altLang="ru-RU" dirty="0" smtClean="0"/>
              <a:t>IDEF0. Работы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idx="1"/>
          </p:nvPr>
        </p:nvSpPr>
        <p:spPr>
          <a:prstGeom prst="roundRect">
            <a:avLst/>
          </a:prstGeom>
          <a:ln w="19050">
            <a:solidFill>
              <a:srgbClr val="C00000"/>
            </a:solidFill>
          </a:ln>
        </p:spPr>
        <p:txBody>
          <a:bodyPr>
            <a:normAutofit/>
          </a:bodyPr>
          <a:lstStyle/>
          <a:p>
            <a:pPr algn="just"/>
            <a:r>
              <a:rPr lang="ru-RU" dirty="0"/>
              <a:t>Работы (</a:t>
            </a:r>
            <a:r>
              <a:rPr lang="ru-RU" dirty="0" err="1"/>
              <a:t>Activity</a:t>
            </a:r>
            <a:r>
              <a:rPr lang="ru-RU" dirty="0"/>
              <a:t>) обозначают поименованные процессы, функции или задачи, которые происходят в течение определенного времени и имеют распознаваемые результаты. </a:t>
            </a:r>
          </a:p>
          <a:p>
            <a:pPr algn="just"/>
            <a:r>
              <a:rPr lang="ru-RU" dirty="0"/>
              <a:t>Работы изображаются в виде прямоугольников. </a:t>
            </a:r>
          </a:p>
          <a:p>
            <a:pPr algn="just"/>
            <a:r>
              <a:rPr lang="ru-RU" dirty="0"/>
              <a:t>Все работы должны быть названы и определены. Имя работы должно быть выражено отглагольным существительным, обозначающим действие (например, "Деятельность компании", "Прием заказа" и т.д.).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C2641-B6DF-4D7A-8844-CB29B34958CF}" type="slidenum">
              <a:rPr lang="ru-RU" smtClean="0"/>
              <a:pPr/>
              <a:t>25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5760" y="4077072"/>
            <a:ext cx="4399187" cy="2394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149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dirty="0"/>
              <a:t>Модель </a:t>
            </a:r>
            <a:r>
              <a:rPr lang="ru-RU" altLang="ru-RU" dirty="0" smtClean="0"/>
              <a:t>IDEF0. стрелки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idx="1"/>
          </p:nvPr>
        </p:nvSpPr>
        <p:spPr>
          <a:prstGeom prst="roundRect">
            <a:avLst/>
          </a:prstGeom>
          <a:ln w="19050">
            <a:solidFill>
              <a:srgbClr val="C00000"/>
            </a:solidFill>
          </a:ln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600" dirty="0"/>
              <a:t>Стрелки (</a:t>
            </a:r>
            <a:r>
              <a:rPr lang="ru-RU" sz="1600" dirty="0" err="1"/>
              <a:t>Arrow</a:t>
            </a:r>
            <a:r>
              <a:rPr lang="ru-RU" sz="1600" dirty="0"/>
              <a:t>) описывают взаимодействие работ и представляют собой некую информацию, выраженную существительными.(Например, "Звонки клиентов", "Правила и процедуры", "Бухгалтерская система</a:t>
            </a:r>
            <a:r>
              <a:rPr lang="ru-RU" sz="1600" dirty="0" smtClean="0"/>
              <a:t>".)</a:t>
            </a:r>
          </a:p>
          <a:p>
            <a:pPr marL="0" indent="0" algn="just">
              <a:buFont typeface="Wingdings" pitchFamily="2" charset="2"/>
              <a:buNone/>
            </a:pPr>
            <a:r>
              <a:rPr lang="ru-RU" altLang="ru-RU" sz="1600" dirty="0"/>
              <a:t>В IDEF0 различают пять типов стрелок:</a:t>
            </a:r>
          </a:p>
          <a:p>
            <a:pPr marL="0" indent="0" algn="just">
              <a:buFont typeface="Wingdings" pitchFamily="2" charset="2"/>
              <a:buNone/>
            </a:pPr>
            <a:r>
              <a:rPr lang="ru-RU" altLang="ru-RU" sz="1600" b="1" dirty="0" smtClean="0"/>
              <a:t>Вход (</a:t>
            </a:r>
            <a:r>
              <a:rPr lang="ru-RU" altLang="ru-RU" sz="1600" b="1" dirty="0" err="1"/>
              <a:t>Input</a:t>
            </a:r>
            <a:r>
              <a:rPr lang="ru-RU" altLang="ru-RU" sz="1600" b="1" dirty="0"/>
              <a:t>)</a:t>
            </a:r>
            <a:r>
              <a:rPr lang="ru-RU" altLang="ru-RU" sz="1600" dirty="0"/>
              <a:t> — материал или информация, которые используются или преобразуются работой для получения результата (выхода). Допускается, что работа может не иметь ни одной стрелки входа. Стрелка входа рисуется как входящая в левую грань работы</a:t>
            </a:r>
            <a:r>
              <a:rPr lang="ru-RU" altLang="ru-RU" sz="1600" dirty="0" smtClean="0"/>
              <a:t>.</a:t>
            </a:r>
          </a:p>
          <a:p>
            <a:pPr marL="0" indent="0" algn="just">
              <a:buNone/>
            </a:pPr>
            <a:r>
              <a:rPr lang="ru-RU" altLang="ru-RU" sz="1600" b="1" dirty="0"/>
              <a:t>Управление(</a:t>
            </a:r>
            <a:r>
              <a:rPr lang="ru-RU" altLang="ru-RU" sz="1600" b="1" dirty="0" err="1"/>
              <a:t>Control</a:t>
            </a:r>
            <a:r>
              <a:rPr lang="ru-RU" altLang="ru-RU" sz="1600" b="1" dirty="0"/>
              <a:t>)</a:t>
            </a:r>
            <a:r>
              <a:rPr lang="ru-RU" altLang="ru-RU" sz="1600" dirty="0"/>
              <a:t> — правила, стратегии, процедуры или стандарты, которыми руководствуется работа. Каждая работа должна иметь хотя бы одну стрелку управления. Стрелка управления рисуется как входящая в верхнюю грань работы</a:t>
            </a:r>
            <a:r>
              <a:rPr lang="ru-RU" altLang="ru-RU" sz="1600" dirty="0" smtClean="0"/>
              <a:t>.</a:t>
            </a:r>
          </a:p>
          <a:p>
            <a:pPr marL="0" indent="0" algn="just">
              <a:buNone/>
            </a:pPr>
            <a:r>
              <a:rPr lang="ru-RU" altLang="ru-RU" sz="1600" b="1" dirty="0"/>
              <a:t>Выход(</a:t>
            </a:r>
            <a:r>
              <a:rPr lang="ru-RU" altLang="ru-RU" sz="1600" b="1" dirty="0" err="1"/>
              <a:t>Output</a:t>
            </a:r>
            <a:r>
              <a:rPr lang="ru-RU" altLang="ru-RU" sz="1600" b="1" dirty="0"/>
              <a:t>)</a:t>
            </a:r>
            <a:r>
              <a:rPr lang="ru-RU" altLang="ru-RU" sz="1600" dirty="0"/>
              <a:t> — материал или информация, которые производятся работой. Каждая работа должна иметь хотя бы одну стрелку выхода. Работа без результата не имеет смысла и не должна моделироваться. Стрелка выхода рисуется как исходящая из правой грани работы</a:t>
            </a:r>
            <a:r>
              <a:rPr lang="ru-RU" altLang="ru-RU" sz="1600" dirty="0" smtClean="0"/>
              <a:t>.</a:t>
            </a:r>
          </a:p>
          <a:p>
            <a:pPr marL="0" indent="0" algn="just">
              <a:buNone/>
            </a:pPr>
            <a:r>
              <a:rPr lang="ru-RU" altLang="ru-RU" sz="1600" b="1" dirty="0"/>
              <a:t>Механизм (</a:t>
            </a:r>
            <a:r>
              <a:rPr lang="ru-RU" altLang="ru-RU" sz="1600" b="1" dirty="0" err="1"/>
              <a:t>Mechanism</a:t>
            </a:r>
            <a:r>
              <a:rPr lang="ru-RU" altLang="ru-RU" sz="1600" b="1" dirty="0"/>
              <a:t>)</a:t>
            </a:r>
            <a:r>
              <a:rPr lang="ru-RU" altLang="ru-RU" sz="1600" dirty="0"/>
              <a:t> — ресурсы, которые выполняют работу, например персонал предприятия, станки, устройства и т. д. Стрелка механизма рисуется как входящая в нижнюю грань работы. </a:t>
            </a:r>
          </a:p>
          <a:p>
            <a:pPr marL="0" indent="0" algn="just">
              <a:buNone/>
            </a:pPr>
            <a:r>
              <a:rPr lang="ru-RU" altLang="ru-RU" sz="1600" dirty="0" smtClean="0"/>
              <a:t> </a:t>
            </a:r>
            <a:endParaRPr lang="ru-RU" altLang="ru-RU" sz="1600" dirty="0"/>
          </a:p>
          <a:p>
            <a:pPr marL="0" indent="0" algn="just">
              <a:buNone/>
            </a:pPr>
            <a:r>
              <a:rPr lang="ru-RU" altLang="ru-RU" sz="1600" dirty="0" smtClean="0"/>
              <a:t> </a:t>
            </a:r>
            <a:endParaRPr lang="ru-RU" altLang="ru-RU" sz="1600" dirty="0"/>
          </a:p>
          <a:p>
            <a:pPr marL="0" indent="0" algn="just">
              <a:buFont typeface="Wingdings" pitchFamily="2" charset="2"/>
              <a:buNone/>
            </a:pPr>
            <a:r>
              <a:rPr lang="ru-RU" altLang="ru-RU" sz="1600" dirty="0" smtClean="0"/>
              <a:t> </a:t>
            </a:r>
            <a:endParaRPr lang="ru-RU" altLang="ru-RU" sz="1600" dirty="0"/>
          </a:p>
          <a:p>
            <a:endParaRPr lang="ru-RU" sz="1600" dirty="0"/>
          </a:p>
          <a:p>
            <a:endParaRPr lang="ru-RU" sz="16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C2641-B6DF-4D7A-8844-CB29B34958CF}" type="slidenum">
              <a:rPr lang="ru-RU" smtClean="0"/>
              <a:pPr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1050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pPr lvl="2" algn="l" rtl="0">
              <a:lnSpc>
                <a:spcPct val="90000"/>
              </a:lnSpc>
              <a:spcBef>
                <a:spcPct val="0"/>
              </a:spcBef>
            </a:pPr>
            <a:r>
              <a:rPr lang="ru-RU" sz="4400" dirty="0" smtClean="0">
                <a:latin typeface="Bad Script" panose="02000000000000000000" pitchFamily="2" charset="0"/>
              </a:rPr>
              <a:t>Регистратура поликлиники</a:t>
            </a:r>
            <a:endParaRPr lang="ru-RU" sz="4400" dirty="0">
              <a:latin typeface="Bad Script" panose="02000000000000000000" pitchFamily="2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 algn="just"/>
            <a:r>
              <a:rPr lang="ru-RU" dirty="0" smtClean="0"/>
              <a:t>регистрация </a:t>
            </a:r>
            <a:r>
              <a:rPr lang="ru-RU" dirty="0"/>
              <a:t>пациентов—документ «Паспортная часть»;</a:t>
            </a:r>
          </a:p>
          <a:p>
            <a:pPr lvl="0" algn="just"/>
            <a:r>
              <a:rPr lang="ru-RU" dirty="0"/>
              <a:t>внесение информации о полисах (ОМС или ДМС) и до­ступ к специальным программам для работы с полиса­ми, например </a:t>
            </a:r>
            <a:r>
              <a:rPr lang="ru-RU" dirty="0" smtClean="0"/>
              <a:t>– поиск </a:t>
            </a:r>
            <a:r>
              <a:rPr lang="ru-RU" dirty="0"/>
              <a:t>пациента по номеру полиса, фор­мирование реестров полисов, печать </a:t>
            </a:r>
            <a:r>
              <a:rPr lang="ru-RU" dirty="0" err="1"/>
              <a:t>стат.талонов</a:t>
            </a:r>
            <a:r>
              <a:rPr lang="ru-RU" dirty="0"/>
              <a:t> (цело­го документа или на готовых бланках) с паспортной ин­формацией о пациенте, в том числе </a:t>
            </a:r>
            <a:r>
              <a:rPr lang="ru-RU" dirty="0" smtClean="0"/>
              <a:t>– с </a:t>
            </a:r>
            <a:r>
              <a:rPr lang="ru-RU" dirty="0"/>
              <a:t>данными меди­цинского полиса;</a:t>
            </a:r>
          </a:p>
          <a:p>
            <a:pPr lvl="0" algn="just"/>
            <a:r>
              <a:rPr lang="ru-RU" dirty="0"/>
              <a:t>внесение информации о льготах и поиск пациентов по данным льгот. При печати на бланках </a:t>
            </a:r>
            <a:r>
              <a:rPr lang="ru-RU" dirty="0" err="1"/>
              <a:t>стат.талонов</a:t>
            </a:r>
            <a:r>
              <a:rPr lang="ru-RU" dirty="0"/>
              <a:t> информация об имеющейся у пациента льготе отображается автоматически;</a:t>
            </a:r>
          </a:p>
          <a:p>
            <a:pPr lvl="0" algn="just"/>
            <a:r>
              <a:rPr lang="ru-RU" dirty="0"/>
              <a:t>создание амбулаторных карт.</a:t>
            </a:r>
          </a:p>
          <a:p>
            <a:pPr marL="857160" lvl="2" indent="-171360">
              <a:spcBef>
                <a:spcPts val="448"/>
              </a:spcBef>
              <a:buClr>
                <a:srgbClr val="990000"/>
              </a:buClr>
              <a:buFont typeface="Arial"/>
              <a:buChar char="•"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C2641-B6DF-4D7A-8844-CB29B34958CF}" type="slidenum">
              <a:rPr lang="ru-RU" smtClean="0"/>
              <a:pPr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48763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Заголовок 1"/>
          <p:cNvSpPr>
            <a:spLocks noGrp="1"/>
          </p:cNvSpPr>
          <p:nvPr>
            <p:ph type="title"/>
          </p:nvPr>
        </p:nvSpPr>
        <p:spPr>
          <a:xfrm>
            <a:off x="119336" y="188640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DFD</a:t>
            </a:r>
            <a:endParaRPr lang="ru-RU" dirty="0"/>
          </a:p>
        </p:txBody>
      </p:sp>
      <p:sp>
        <p:nvSpPr>
          <p:cNvPr id="69635" name="Содержимое 2"/>
          <p:cNvSpPr>
            <a:spLocks noGrp="1"/>
          </p:cNvSpPr>
          <p:nvPr>
            <p:ph idx="1"/>
          </p:nvPr>
        </p:nvSpPr>
        <p:spPr>
          <a:xfrm>
            <a:off x="335360" y="1340768"/>
            <a:ext cx="11161240" cy="1872208"/>
          </a:xfrm>
          <a:prstGeom prst="roundRect">
            <a:avLst/>
          </a:prstGeom>
          <a:ln w="19050">
            <a:solidFill>
              <a:srgbClr val="C00000"/>
            </a:solidFill>
          </a:ln>
        </p:spPr>
        <p:txBody>
          <a:bodyPr>
            <a:normAutofit fontScale="92500" lnSpcReduction="20000"/>
          </a:bodyPr>
          <a:lstStyle/>
          <a:p>
            <a:pPr marL="0" indent="0" algn="just">
              <a:buFontTx/>
              <a:buNone/>
            </a:pPr>
            <a:r>
              <a:rPr lang="ru-RU" dirty="0" smtClean="0"/>
              <a:t>Диаграммы потоков данных (</a:t>
            </a:r>
            <a:r>
              <a:rPr lang="ru-RU" dirty="0" err="1" smtClean="0"/>
              <a:t>Data</a:t>
            </a:r>
            <a:r>
              <a:rPr lang="ru-RU" dirty="0" smtClean="0"/>
              <a:t> </a:t>
            </a:r>
            <a:r>
              <a:rPr lang="ru-RU" dirty="0" err="1" smtClean="0"/>
              <a:t>Flow</a:t>
            </a:r>
            <a:r>
              <a:rPr lang="ru-RU" dirty="0" smtClean="0"/>
              <a:t> </a:t>
            </a:r>
            <a:r>
              <a:rPr lang="ru-RU" dirty="0" err="1" smtClean="0"/>
              <a:t>Diagramming</a:t>
            </a:r>
            <a:r>
              <a:rPr lang="ru-RU" dirty="0" smtClean="0"/>
              <a:t>) являются основным средством моделирования функциональных требований к проектируемой системе. </a:t>
            </a:r>
            <a:endParaRPr lang="en-US" dirty="0" smtClean="0"/>
          </a:p>
          <a:p>
            <a:pPr marL="0" indent="0" algn="just">
              <a:buFontTx/>
              <a:buNone/>
            </a:pPr>
            <a:r>
              <a:rPr lang="ru-RU" dirty="0" smtClean="0"/>
              <a:t>Требования представляются в виде иерархии процессов, связанных потоками данных. </a:t>
            </a:r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335360" y="3645024"/>
            <a:ext cx="11161240" cy="2683495"/>
          </a:xfrm>
          <a:prstGeom prst="roundRect">
            <a:avLst/>
          </a:prstGeom>
          <a:ln w="19050">
            <a:solidFill>
              <a:srgbClr val="C00000"/>
            </a:solidFill>
          </a:ln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Tx/>
              <a:buNone/>
            </a:pPr>
            <a:r>
              <a:rPr lang="ru-RU" smtClean="0"/>
              <a:t>Диаграммы потоков данных показывают, как каждый процесс преобразует свои входные данные в выходные, и выявляют отношения между этими процессами. </a:t>
            </a:r>
            <a:endParaRPr lang="en-US" smtClean="0"/>
          </a:p>
          <a:p>
            <a:pPr marL="0" indent="0" algn="just">
              <a:buFontTx/>
              <a:buNone/>
            </a:pPr>
            <a:r>
              <a:rPr lang="ru-RU" smtClean="0"/>
              <a:t>DFD-диаграммы успешно используются как дополнение к модели IDEF0 для описания документооборота и обработки информации. Подобно IDEF0, DFD представляет моделируемую систему как сеть связанных работ. </a:t>
            </a:r>
            <a:endParaRPr lang="en-US" dirty="0" smtClean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189537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Заголовок 1"/>
          <p:cNvSpPr>
            <a:spLocks noGrp="1"/>
          </p:cNvSpPr>
          <p:nvPr>
            <p:ph type="title"/>
          </p:nvPr>
        </p:nvSpPr>
        <p:spPr>
          <a:xfrm>
            <a:off x="263352" y="116632"/>
            <a:ext cx="10515600" cy="1325563"/>
          </a:xfrm>
        </p:spPr>
        <p:txBody>
          <a:bodyPr/>
          <a:lstStyle/>
          <a:p>
            <a:r>
              <a:rPr lang="en-US" dirty="0" smtClean="0"/>
              <a:t>DFD</a:t>
            </a:r>
            <a:endParaRPr lang="ru-RU" dirty="0" smtClean="0"/>
          </a:p>
        </p:txBody>
      </p:sp>
      <p:sp>
        <p:nvSpPr>
          <p:cNvPr id="71683" name="Содержимое 2"/>
          <p:cNvSpPr>
            <a:spLocks noGrp="1"/>
          </p:cNvSpPr>
          <p:nvPr>
            <p:ph idx="1"/>
          </p:nvPr>
        </p:nvSpPr>
        <p:spPr>
          <a:xfrm>
            <a:off x="335360" y="1340768"/>
            <a:ext cx="11377264" cy="1080120"/>
          </a:xfrm>
          <a:prstGeom prst="roundRect">
            <a:avLst/>
          </a:prstGeom>
          <a:ln w="19050">
            <a:solidFill>
              <a:srgbClr val="C00000"/>
            </a:solidFill>
          </a:ln>
        </p:spPr>
        <p:txBody>
          <a:bodyPr/>
          <a:lstStyle/>
          <a:p>
            <a:pPr marL="0" indent="0" algn="just">
              <a:buFontTx/>
              <a:buNone/>
            </a:pPr>
            <a:r>
              <a:rPr lang="ru-RU" dirty="0" smtClean="0"/>
              <a:t>Основные компоненты DFD – процессы или работы, внешние сущности, потоки данных, накопители данных (хранилища).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7808" y="2564904"/>
            <a:ext cx="3429363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52196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8C4F013-D401-4357-BA68-86F88E6548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71BC9914-A394-4C27-9F9C-E93463C31D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0924A787-873B-43CC-99B3-5F177B8BE7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29" y="455340"/>
            <a:ext cx="5666777" cy="2740570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="" xmlns:a16="http://schemas.microsoft.com/office/drawing/2014/main" id="{394E6B0C-8520-4090-9AE9-D883C73B5A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03570" y="785019"/>
            <a:ext cx="5382594" cy="2282031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="" xmlns:a16="http://schemas.microsoft.com/office/drawing/2014/main" id="{C7EEAD6C-E408-42A0-AA4F-677903E9DD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28650" y="3195910"/>
            <a:ext cx="7885112" cy="331311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284ACC90-1530-4E49-B4E0-867055819184}"/>
              </a:ext>
            </a:extLst>
          </p:cNvPr>
          <p:cNvSpPr txBox="1"/>
          <p:nvPr/>
        </p:nvSpPr>
        <p:spPr>
          <a:xfrm>
            <a:off x="383177" y="6169709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«</a:t>
            </a:r>
            <a:r>
              <a:rPr lang="en-US" dirty="0" err="1"/>
              <a:t>Качели</a:t>
            </a:r>
            <a:r>
              <a:rPr lang="en-US" dirty="0"/>
              <a:t>» </a:t>
            </a:r>
            <a:br>
              <a:rPr lang="en-US" dirty="0"/>
            </a:br>
            <a:r>
              <a:rPr lang="en-US" dirty="0"/>
              <a:t>( Brian Lawrence Meek , Patricia Heath)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079371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Заголовок 1"/>
          <p:cNvSpPr>
            <a:spLocks noGrp="1"/>
          </p:cNvSpPr>
          <p:nvPr>
            <p:ph type="title"/>
          </p:nvPr>
        </p:nvSpPr>
        <p:spPr>
          <a:xfrm>
            <a:off x="119336" y="116632"/>
            <a:ext cx="11665296" cy="1325563"/>
          </a:xfrm>
        </p:spPr>
        <p:txBody>
          <a:bodyPr/>
          <a:lstStyle/>
          <a:p>
            <a:r>
              <a:rPr lang="en-US" dirty="0" smtClean="0"/>
              <a:t>DFD</a:t>
            </a:r>
            <a:endParaRPr lang="ru-RU" dirty="0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1344" y="1484784"/>
            <a:ext cx="4608512" cy="4392488"/>
          </a:xfrm>
          <a:prstGeom prst="roundRect">
            <a:avLst/>
          </a:prstGeom>
          <a:ln>
            <a:solidFill>
              <a:srgbClr val="C00000"/>
            </a:solidFill>
          </a:ln>
        </p:spPr>
        <p:txBody>
          <a:bodyPr>
            <a:normAutofit fontScale="92500" lnSpcReduction="20000"/>
          </a:bodyPr>
          <a:lstStyle/>
          <a:p>
            <a:pPr marL="0" indent="0" algn="just">
              <a:buFontTx/>
              <a:buNone/>
              <a:defRPr/>
            </a:pPr>
            <a:r>
              <a:rPr lang="ru-RU" sz="2400" dirty="0" smtClean="0"/>
              <a:t>В отличие от стрелок IDEF0, которые представляют собой жесткие взаимосвязи, стрелки DFD показывают, как объекты (включая данные) двигаются от одной работы к другой. </a:t>
            </a:r>
            <a:endParaRPr lang="en-US" sz="2400" dirty="0" smtClean="0"/>
          </a:p>
          <a:p>
            <a:pPr marL="0" indent="0" algn="just">
              <a:buFontTx/>
              <a:buNone/>
              <a:defRPr/>
            </a:pPr>
            <a:r>
              <a:rPr lang="ru-RU" sz="2400" dirty="0" smtClean="0"/>
              <a:t>Это представление потоков совместно с хранилищами данных и внешними сущностями делает модели DFD более похожими на физические характеристики системы — движение объектов, хранение объектов, поставка и распространение объектов.</a:t>
            </a:r>
          </a:p>
          <a:p>
            <a:pPr>
              <a:defRPr/>
            </a:pPr>
            <a:endParaRPr lang="ru-RU" dirty="0"/>
          </a:p>
        </p:txBody>
      </p:sp>
      <p:pic>
        <p:nvPicPr>
          <p:cNvPr id="4099" name="Picture 3" descr="C:\Users\Arseniy\Desktop\Inga\img-e4CjyH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3912" y="1268760"/>
            <a:ext cx="6381750" cy="3848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825684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Заголовок 1"/>
          <p:cNvSpPr>
            <a:spLocks noGrp="1"/>
          </p:cNvSpPr>
          <p:nvPr>
            <p:ph type="title"/>
          </p:nvPr>
        </p:nvSpPr>
        <p:spPr>
          <a:xfrm>
            <a:off x="191344" y="116632"/>
            <a:ext cx="10515600" cy="1325563"/>
          </a:xfrm>
        </p:spPr>
        <p:txBody>
          <a:bodyPr/>
          <a:lstStyle/>
          <a:p>
            <a:r>
              <a:rPr lang="en-US" dirty="0" smtClean="0"/>
              <a:t>DFD</a:t>
            </a:r>
            <a:endParaRPr lang="ru-RU" dirty="0" smtClean="0"/>
          </a:p>
        </p:txBody>
      </p:sp>
      <p:sp>
        <p:nvSpPr>
          <p:cNvPr id="73731" name="Содержимое 2"/>
          <p:cNvSpPr>
            <a:spLocks noGrp="1"/>
          </p:cNvSpPr>
          <p:nvPr>
            <p:ph idx="1"/>
          </p:nvPr>
        </p:nvSpPr>
        <p:spPr>
          <a:xfrm>
            <a:off x="479376" y="1340768"/>
            <a:ext cx="11161240" cy="1800200"/>
          </a:xfrm>
          <a:prstGeom prst="roundRect">
            <a:avLst/>
          </a:prstGeom>
          <a:ln>
            <a:solidFill>
              <a:srgbClr val="C00000"/>
            </a:solidFill>
          </a:ln>
        </p:spPr>
        <p:txBody>
          <a:bodyPr/>
          <a:lstStyle/>
          <a:p>
            <a:pPr marL="0" indent="0" algn="just">
              <a:buFontTx/>
              <a:buNone/>
            </a:pPr>
            <a:r>
              <a:rPr lang="ru-RU" dirty="0" smtClean="0"/>
              <a:t>В отличие от IDEF0, где система рассматривается как взаимосвязанные работы, DFD рассматривает систему как совокупность предметов. Контекстная диаграмма часто включает работы и внешние ссылки. </a:t>
            </a:r>
            <a:endParaRPr lang="en-US" dirty="0" smtClean="0"/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479376" y="3645024"/>
            <a:ext cx="11161240" cy="2107431"/>
          </a:xfrm>
          <a:prstGeom prst="roundRect">
            <a:avLst/>
          </a:prstGeom>
          <a:ln>
            <a:solidFill>
              <a:srgbClr val="C00000"/>
            </a:solidFill>
          </a:ln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Tx/>
              <a:buNone/>
              <a:defRPr/>
            </a:pPr>
            <a:r>
              <a:rPr lang="ru-RU" smtClean="0"/>
              <a:t>Работы обычно именуются по названию системы, например </a:t>
            </a:r>
            <a:r>
              <a:rPr lang="ru-RU" b="1" smtClean="0"/>
              <a:t>"Система обработки информации"</a:t>
            </a:r>
            <a:r>
              <a:rPr lang="ru-RU" smtClean="0"/>
              <a:t>. </a:t>
            </a:r>
            <a:endParaRPr lang="en-US" smtClean="0"/>
          </a:p>
          <a:p>
            <a:pPr marL="0" indent="0" algn="just">
              <a:buFontTx/>
              <a:buNone/>
              <a:defRPr/>
            </a:pPr>
            <a:r>
              <a:rPr lang="ru-RU" smtClean="0"/>
              <a:t>Включение внешних ссылок в контекстную диаграмму не отменяет требования методологии четко определить цель, область и единую точку зрения на моделируемую систему.</a:t>
            </a:r>
          </a:p>
          <a:p>
            <a:pPr>
              <a:defRPr/>
            </a:pPr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604410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DFD</a:t>
            </a:r>
            <a:endParaRPr lang="ru-RU" dirty="0" smtClean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416" y="1484785"/>
            <a:ext cx="8280920" cy="4656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491501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33</a:t>
            </a:fld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408" y="556720"/>
            <a:ext cx="10274397" cy="5536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01152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34</a:t>
            </a:fld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416" y="337454"/>
            <a:ext cx="10441160" cy="5976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96536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Заголовок 1"/>
          <p:cNvSpPr>
            <a:spLocks noGrp="1"/>
          </p:cNvSpPr>
          <p:nvPr>
            <p:ph type="title"/>
          </p:nvPr>
        </p:nvSpPr>
        <p:spPr>
          <a:xfrm>
            <a:off x="479376" y="44624"/>
            <a:ext cx="10515600" cy="1325563"/>
          </a:xfrm>
        </p:spPr>
        <p:txBody>
          <a:bodyPr/>
          <a:lstStyle/>
          <a:p>
            <a:r>
              <a:rPr lang="en-US" dirty="0" smtClean="0"/>
              <a:t>DFD</a:t>
            </a:r>
            <a:endParaRPr lang="ru-RU" dirty="0" smtClean="0"/>
          </a:p>
        </p:txBody>
      </p:sp>
      <p:sp>
        <p:nvSpPr>
          <p:cNvPr id="76803" name="Содержимое 2"/>
          <p:cNvSpPr>
            <a:spLocks noGrp="1"/>
          </p:cNvSpPr>
          <p:nvPr>
            <p:ph idx="1"/>
          </p:nvPr>
        </p:nvSpPr>
        <p:spPr>
          <a:xfrm>
            <a:off x="479376" y="1412776"/>
            <a:ext cx="10945216" cy="2664296"/>
          </a:xfrm>
          <a:prstGeom prst="roundRect">
            <a:avLst/>
          </a:prstGeom>
          <a:ln w="19050">
            <a:solidFill>
              <a:srgbClr val="C00000"/>
            </a:solidFill>
          </a:ln>
        </p:spPr>
        <p:txBody>
          <a:bodyPr>
            <a:normAutofit lnSpcReduction="10000"/>
          </a:bodyPr>
          <a:lstStyle/>
          <a:p>
            <a:pPr marL="0" indent="0" algn="just">
              <a:buFontTx/>
              <a:buNone/>
            </a:pPr>
            <a:r>
              <a:rPr lang="ru-RU" dirty="0" smtClean="0"/>
              <a:t>В DFD </a:t>
            </a:r>
            <a:r>
              <a:rPr lang="ru-RU" b="1" dirty="0" smtClean="0"/>
              <a:t>работы </a:t>
            </a:r>
            <a:r>
              <a:rPr lang="ru-RU" dirty="0" smtClean="0"/>
              <a:t>(процессы) представляют собой функции системы, преобразующие входы в выходы. Хотя работы изображаются прямоугольниками со скругленными углами, смысл их совпадает со смыслом работ IDEF0 и IDEF3. </a:t>
            </a:r>
            <a:endParaRPr lang="en-US" dirty="0" smtClean="0"/>
          </a:p>
          <a:p>
            <a:pPr marL="0" indent="0" algn="just">
              <a:buFontTx/>
              <a:buNone/>
            </a:pPr>
            <a:r>
              <a:rPr lang="ru-RU" dirty="0" smtClean="0"/>
              <a:t>Так же, как процессы IDEF3, они имеют входы и выходы, но не поддерживают управления и механизмы, как IDEF0</a:t>
            </a:r>
          </a:p>
        </p:txBody>
      </p:sp>
      <p:pic>
        <p:nvPicPr>
          <p:cNvPr id="4" name="Picture 2" descr="Пример диаграммы DF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7608" y="4149080"/>
            <a:ext cx="6912768" cy="2451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16431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Заголовок 1"/>
          <p:cNvSpPr>
            <a:spLocks noGrp="1"/>
          </p:cNvSpPr>
          <p:nvPr>
            <p:ph type="title"/>
          </p:nvPr>
        </p:nvSpPr>
        <p:spPr>
          <a:xfrm>
            <a:off x="119336" y="44624"/>
            <a:ext cx="10515600" cy="1325563"/>
          </a:xfrm>
        </p:spPr>
        <p:txBody>
          <a:bodyPr/>
          <a:lstStyle/>
          <a:p>
            <a:r>
              <a:rPr lang="en-US" dirty="0" smtClean="0"/>
              <a:t>DFD</a:t>
            </a:r>
            <a:endParaRPr lang="ru-RU" dirty="0" smtClean="0"/>
          </a:p>
        </p:txBody>
      </p:sp>
      <p:sp>
        <p:nvSpPr>
          <p:cNvPr id="77827" name="Содержимое 2"/>
          <p:cNvSpPr>
            <a:spLocks noGrp="1"/>
          </p:cNvSpPr>
          <p:nvPr>
            <p:ph idx="1"/>
          </p:nvPr>
        </p:nvSpPr>
        <p:spPr>
          <a:xfrm>
            <a:off x="191344" y="1196752"/>
            <a:ext cx="11665296" cy="2520280"/>
          </a:xfrm>
          <a:prstGeom prst="roundRect">
            <a:avLst/>
          </a:prstGeom>
          <a:ln w="19050">
            <a:solidFill>
              <a:srgbClr val="C00000"/>
            </a:solidFill>
          </a:ln>
        </p:spPr>
        <p:txBody>
          <a:bodyPr>
            <a:normAutofit lnSpcReduction="10000"/>
          </a:bodyPr>
          <a:lstStyle/>
          <a:p>
            <a:pPr marL="0" indent="0" algn="just">
              <a:buFontTx/>
              <a:buNone/>
            </a:pPr>
            <a:r>
              <a:rPr lang="ru-RU" dirty="0" smtClean="0"/>
              <a:t>Внешние сущности</a:t>
            </a:r>
            <a:r>
              <a:rPr lang="ru-RU" b="1" dirty="0" smtClean="0"/>
              <a:t> изображают входы в систему и/или выходы из системы</a:t>
            </a:r>
            <a:r>
              <a:rPr lang="ru-RU" dirty="0" smtClean="0"/>
              <a:t>. Внешние сущности изображаются в виде прямоугольника с тенью и обычно располагаются по краям диаграммы. </a:t>
            </a:r>
            <a:endParaRPr lang="en-US" dirty="0" smtClean="0"/>
          </a:p>
          <a:p>
            <a:pPr marL="0" indent="0" algn="just">
              <a:buFontTx/>
              <a:buNone/>
            </a:pPr>
            <a:r>
              <a:rPr lang="ru-RU" dirty="0" smtClean="0"/>
              <a:t>Одна внешняя сущность может быть использована многократно на одной или нескольких диаграммах. Обычно такой прием используют, чтобы не рисовать слишком длинных и запутанных стрелок.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3712" y="4005064"/>
            <a:ext cx="5223520" cy="2611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161039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Заголовок 1"/>
          <p:cNvSpPr>
            <a:spLocks noGrp="1"/>
          </p:cNvSpPr>
          <p:nvPr>
            <p:ph type="title"/>
          </p:nvPr>
        </p:nvSpPr>
        <p:spPr>
          <a:xfrm>
            <a:off x="0" y="6979"/>
            <a:ext cx="10515600" cy="1325563"/>
          </a:xfrm>
        </p:spPr>
        <p:txBody>
          <a:bodyPr/>
          <a:lstStyle/>
          <a:p>
            <a:r>
              <a:rPr lang="en-US" dirty="0" smtClean="0"/>
              <a:t>DFD</a:t>
            </a:r>
            <a:endParaRPr lang="ru-RU" dirty="0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3352" y="1340768"/>
            <a:ext cx="3960440" cy="4752528"/>
          </a:xfrm>
          <a:prstGeom prst="roundRect">
            <a:avLst/>
          </a:prstGeom>
          <a:noFill/>
          <a:ln w="19050">
            <a:solidFill>
              <a:srgbClr val="C00000"/>
            </a:solidFill>
          </a:ln>
        </p:spPr>
        <p:txBody>
          <a:bodyPr>
            <a:normAutofit fontScale="85000" lnSpcReduction="20000"/>
          </a:bodyPr>
          <a:lstStyle/>
          <a:p>
            <a:pPr marL="0" indent="0" algn="just">
              <a:buFontTx/>
              <a:buNone/>
              <a:defRPr/>
            </a:pPr>
            <a:r>
              <a:rPr lang="ru-RU" sz="2400" dirty="0" smtClean="0"/>
              <a:t>Потоки работ изображаются </a:t>
            </a:r>
            <a:r>
              <a:rPr lang="ru-RU" sz="2400" b="1" dirty="0" smtClean="0"/>
              <a:t>стрелками</a:t>
            </a:r>
            <a:r>
              <a:rPr lang="ru-RU" sz="2400" dirty="0" smtClean="0"/>
              <a:t> и </a:t>
            </a:r>
            <a:r>
              <a:rPr lang="ru-RU" sz="2400" b="1" dirty="0" smtClean="0"/>
              <a:t>описывают движение объектов из одной части системы в другую</a:t>
            </a:r>
            <a:r>
              <a:rPr lang="ru-RU" sz="2400" dirty="0" smtClean="0"/>
              <a:t>. Поскольку в DFD каждая сторона работы не имеет четкого назначения, как в IDEF0, стрелки могут подходить и выходить из любой грани прямоугольника работы. </a:t>
            </a:r>
            <a:endParaRPr lang="en-US" sz="2400" dirty="0" smtClean="0"/>
          </a:p>
          <a:p>
            <a:pPr marL="0" indent="0" algn="just">
              <a:buFontTx/>
              <a:buNone/>
              <a:defRPr/>
            </a:pPr>
            <a:r>
              <a:rPr lang="ru-RU" sz="2400" dirty="0" smtClean="0"/>
              <a:t>В DFD также применяются двунаправленные стрелки для описания диалогов типа "команда-ответ" между работами, между работой и внешней сущностью и между внешними сущностями.</a:t>
            </a:r>
          </a:p>
          <a:p>
            <a:pPr>
              <a:defRPr/>
            </a:pPr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9816" y="827724"/>
            <a:ext cx="7426188" cy="5572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21535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Заголовок 1"/>
          <p:cNvSpPr>
            <a:spLocks noGrp="1"/>
          </p:cNvSpPr>
          <p:nvPr>
            <p:ph type="title"/>
          </p:nvPr>
        </p:nvSpPr>
        <p:spPr>
          <a:xfrm>
            <a:off x="263352" y="116632"/>
            <a:ext cx="10515600" cy="1325563"/>
          </a:xfrm>
        </p:spPr>
        <p:txBody>
          <a:bodyPr/>
          <a:lstStyle/>
          <a:p>
            <a:r>
              <a:rPr lang="en-US" dirty="0" smtClean="0"/>
              <a:t>DFD</a:t>
            </a:r>
            <a:endParaRPr lang="ru-RU" dirty="0" smtClean="0"/>
          </a:p>
        </p:txBody>
      </p:sp>
      <p:sp>
        <p:nvSpPr>
          <p:cNvPr id="79875" name="Содержимое 2"/>
          <p:cNvSpPr>
            <a:spLocks noGrp="1"/>
          </p:cNvSpPr>
          <p:nvPr>
            <p:ph idx="1"/>
          </p:nvPr>
        </p:nvSpPr>
        <p:spPr>
          <a:xfrm>
            <a:off x="263352" y="1484784"/>
            <a:ext cx="11449272" cy="1008112"/>
          </a:xfrm>
          <a:prstGeom prst="roundRect">
            <a:avLst/>
          </a:prstGeom>
          <a:ln w="19050">
            <a:solidFill>
              <a:srgbClr val="C00000"/>
            </a:solidFill>
          </a:ln>
        </p:spPr>
        <p:txBody>
          <a:bodyPr/>
          <a:lstStyle/>
          <a:p>
            <a:pPr marL="0" indent="0" algn="just">
              <a:buFontTx/>
              <a:buNone/>
            </a:pPr>
            <a:r>
              <a:rPr lang="ru-RU" dirty="0" smtClean="0"/>
              <a:t>В отличие от стрелок, описывающих объекты в движении, хранилища данных изображают объекты в покое.</a:t>
            </a: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263352" y="2780928"/>
            <a:ext cx="11450488" cy="2035423"/>
          </a:xfrm>
          <a:prstGeom prst="roundRect">
            <a:avLst/>
          </a:prstGeom>
          <a:ln w="19050">
            <a:solidFill>
              <a:srgbClr val="C00000"/>
            </a:solidFill>
          </a:ln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Tx/>
              <a:buNone/>
            </a:pPr>
            <a:r>
              <a:rPr lang="ru-RU" dirty="0" smtClean="0"/>
              <a:t>В материальных системах хранилища данных изображаются там, где объекты ожидают обработки, например в очереди. </a:t>
            </a:r>
            <a:endParaRPr lang="en-US" dirty="0" smtClean="0"/>
          </a:p>
          <a:p>
            <a:pPr marL="0" indent="0" algn="just">
              <a:buFontTx/>
              <a:buNone/>
            </a:pPr>
            <a:r>
              <a:rPr lang="ru-RU" dirty="0" smtClean="0"/>
              <a:t>В системах обработки информации хранилища данных</a:t>
            </a:r>
            <a:r>
              <a:rPr lang="ru-RU" b="1" dirty="0" smtClean="0"/>
              <a:t> являются механизмом, который позволяет сохранить данные для последующих </a:t>
            </a:r>
            <a:r>
              <a:rPr lang="ru-RU" dirty="0" smtClean="0"/>
              <a:t>процессов.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38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317821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Заголовок 1"/>
          <p:cNvSpPr>
            <a:spLocks noGrp="1"/>
          </p:cNvSpPr>
          <p:nvPr>
            <p:ph type="title"/>
          </p:nvPr>
        </p:nvSpPr>
        <p:spPr>
          <a:xfrm>
            <a:off x="191344" y="188640"/>
            <a:ext cx="11593288" cy="1325563"/>
          </a:xfrm>
        </p:spPr>
        <p:txBody>
          <a:bodyPr/>
          <a:lstStyle/>
          <a:p>
            <a:r>
              <a:rPr lang="en-US" dirty="0" smtClean="0"/>
              <a:t>DFD</a:t>
            </a:r>
            <a:endParaRPr lang="ru-RU" dirty="0" smtClean="0"/>
          </a:p>
        </p:txBody>
      </p:sp>
      <p:sp>
        <p:nvSpPr>
          <p:cNvPr id="81923" name="Содержимое 2"/>
          <p:cNvSpPr>
            <a:spLocks noGrp="1"/>
          </p:cNvSpPr>
          <p:nvPr>
            <p:ph idx="1"/>
          </p:nvPr>
        </p:nvSpPr>
        <p:spPr>
          <a:xfrm>
            <a:off x="335360" y="1556792"/>
            <a:ext cx="11449272" cy="2304256"/>
          </a:xfrm>
          <a:prstGeom prst="roundRect">
            <a:avLst/>
          </a:prstGeom>
          <a:ln w="19050">
            <a:solidFill>
              <a:srgbClr val="C00000"/>
            </a:solidFill>
          </a:ln>
        </p:spPr>
        <p:txBody>
          <a:bodyPr>
            <a:normAutofit fontScale="92500"/>
          </a:bodyPr>
          <a:lstStyle/>
          <a:p>
            <a:pPr marL="0" indent="0" algn="just">
              <a:buFontTx/>
              <a:buNone/>
            </a:pPr>
            <a:r>
              <a:rPr lang="ru-RU" dirty="0" smtClean="0"/>
              <a:t>В DFD стрелки могут сливаться и разветвляться, что позволяет описать декомпозицию стрелок. Каждый новый сегмент сливающейся или разветвляющейся стрелки может иметь собственное имя.</a:t>
            </a:r>
          </a:p>
          <a:p>
            <a:pPr marL="0" indent="0" algn="just">
              <a:buFontTx/>
              <a:buNone/>
            </a:pPr>
            <a:r>
              <a:rPr lang="ru-RU" dirty="0" smtClean="0"/>
              <a:t>Диаграммы DFD могут быть построены с использованием традиционного структурного анализа, подобно тому, как строятся диаграммы IDEF0.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39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35614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4BE39F7-0668-4524-A4C4-C38AAA5C75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ru-RU" dirty="0"/>
              <a:t>Жизненный цикл ПП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83CDBDBD-9468-42B7-AD43-44F970D395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Жизненный цикл ПО | ВКонтакте">
            <a:extLst>
              <a:ext uri="{FF2B5EF4-FFF2-40B4-BE49-F238E27FC236}">
                <a16:creationId xmlns="" xmlns:a16="http://schemas.microsoft.com/office/drawing/2014/main" id="{424C810B-14F9-4ECA-B3D2-9A027DC62E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516" y="995273"/>
            <a:ext cx="5753100" cy="458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983C2B2F-9CF9-4CC9-8063-193E460174CA}"/>
              </a:ext>
            </a:extLst>
          </p:cNvPr>
          <p:cNvSpPr txBox="1"/>
          <p:nvPr/>
        </p:nvSpPr>
        <p:spPr>
          <a:xfrm>
            <a:off x="106154" y="5576798"/>
            <a:ext cx="621982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https://sun9-79.userapi.com/impf/c854320/v854320851/124e3c/TNNDKpzvGE8.jpg?size=604x481&amp;quality=96&amp;sign=4416f861236b8174d50c9fedb537d69d&amp;type=album</a:t>
            </a:r>
            <a:endParaRPr lang="ru-RU" dirty="0"/>
          </a:p>
        </p:txBody>
      </p:sp>
      <p:sp>
        <p:nvSpPr>
          <p:cNvPr id="9" name="Содержимое 2">
            <a:extLst>
              <a:ext uri="{FF2B5EF4-FFF2-40B4-BE49-F238E27FC236}">
                <a16:creationId xmlns="" xmlns:a16="http://schemas.microsoft.com/office/drawing/2014/main" id="{36AE77A9-CD61-4F58-B3DD-580F1A84B29F}"/>
              </a:ext>
            </a:extLst>
          </p:cNvPr>
          <p:cNvSpPr txBox="1">
            <a:spLocks/>
          </p:cNvSpPr>
          <p:nvPr/>
        </p:nvSpPr>
        <p:spPr>
          <a:xfrm>
            <a:off x="7030064" y="484392"/>
            <a:ext cx="4454013" cy="4888824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постановка задачи на естественном языке, определение основных требований; </a:t>
            </a:r>
            <a:endParaRPr lang="en-US" dirty="0"/>
          </a:p>
          <a:p>
            <a:r>
              <a:rPr lang="ru-RU" dirty="0" smtClean="0"/>
              <a:t>диаграмма </a:t>
            </a:r>
            <a:r>
              <a:rPr lang="ru-RU" dirty="0"/>
              <a:t>вариантов использования (прецедентов) (</a:t>
            </a:r>
            <a:r>
              <a:rPr lang="ru-RU" dirty="0" err="1"/>
              <a:t>use</a:t>
            </a:r>
            <a:r>
              <a:rPr lang="ru-RU" dirty="0"/>
              <a:t> </a:t>
            </a:r>
            <a:r>
              <a:rPr lang="ru-RU" dirty="0" err="1"/>
              <a:t>case</a:t>
            </a:r>
            <a:r>
              <a:rPr lang="ru-RU" dirty="0"/>
              <a:t> </a:t>
            </a:r>
            <a:r>
              <a:rPr lang="ru-RU" dirty="0" err="1"/>
              <a:t>diagram</a:t>
            </a:r>
            <a:r>
              <a:rPr lang="ru-RU" dirty="0"/>
              <a:t>) + описание вариантов использования; </a:t>
            </a:r>
            <a:endParaRPr lang="en-US" dirty="0"/>
          </a:p>
          <a:p>
            <a:r>
              <a:rPr lang="ru-RU" dirty="0"/>
              <a:t>схемы в нотации IDEF0 (минимум 3 уровня), </a:t>
            </a:r>
            <a:r>
              <a:rPr lang="en-US" dirty="0"/>
              <a:t>DFD</a:t>
            </a:r>
            <a:r>
              <a:rPr lang="ru-RU" dirty="0"/>
              <a:t>; </a:t>
            </a:r>
            <a:endParaRPr lang="en-US" dirty="0"/>
          </a:p>
          <a:p>
            <a:r>
              <a:rPr lang="ru-RU" dirty="0" smtClean="0"/>
              <a:t>проект </a:t>
            </a:r>
            <a:r>
              <a:rPr lang="ru-RU" dirty="0"/>
              <a:t>интерфейса системы; </a:t>
            </a:r>
            <a:endParaRPr lang="en-US" dirty="0"/>
          </a:p>
          <a:p>
            <a:r>
              <a:rPr lang="ru-RU" dirty="0" smtClean="0"/>
              <a:t>схемы </a:t>
            </a:r>
            <a:r>
              <a:rPr lang="ru-RU" dirty="0"/>
              <a:t>в нотации BPMN; </a:t>
            </a:r>
            <a:endParaRPr lang="en-US" dirty="0"/>
          </a:p>
          <a:p>
            <a:r>
              <a:rPr lang="ru-RU" dirty="0"/>
              <a:t>профиль функциональных стандартов</a:t>
            </a:r>
          </a:p>
          <a:p>
            <a:r>
              <a:rPr lang="en-US" dirty="0"/>
              <a:t>ER</a:t>
            </a:r>
            <a:r>
              <a:rPr lang="ru-RU" dirty="0"/>
              <a:t> диаграммы</a:t>
            </a:r>
          </a:p>
          <a:p>
            <a:r>
              <a:rPr lang="ru-RU" dirty="0" smtClean="0"/>
              <a:t>Техническое </a:t>
            </a:r>
            <a:r>
              <a:rPr lang="ru-RU" dirty="0"/>
              <a:t>задание</a:t>
            </a:r>
            <a:r>
              <a:rPr lang="en-US" dirty="0"/>
              <a:t> (Software Requirement Specification)</a:t>
            </a:r>
          </a:p>
          <a:p>
            <a:r>
              <a:rPr lang="ru-RU" dirty="0" err="1"/>
              <a:t>Репозиторий</a:t>
            </a:r>
            <a:r>
              <a:rPr lang="ru-RU" dirty="0"/>
              <a:t> требований</a:t>
            </a:r>
            <a:r>
              <a:rPr lang="en-US" dirty="0"/>
              <a:t>.</a:t>
            </a:r>
            <a:r>
              <a:rPr lang="ru-RU" dirty="0"/>
              <a:t> </a:t>
            </a:r>
          </a:p>
        </p:txBody>
      </p:sp>
      <p:cxnSp>
        <p:nvCxnSpPr>
          <p:cNvPr id="10" name="Прямая со стрелкой 9">
            <a:extLst>
              <a:ext uri="{FF2B5EF4-FFF2-40B4-BE49-F238E27FC236}">
                <a16:creationId xmlns="" xmlns:a16="http://schemas.microsoft.com/office/drawing/2014/main" id="{2E78A96E-E537-4249-9466-4A98F98B4CFA}"/>
              </a:ext>
            </a:extLst>
          </p:cNvPr>
          <p:cNvCxnSpPr/>
          <p:nvPr/>
        </p:nvCxnSpPr>
        <p:spPr>
          <a:xfrm flipV="1">
            <a:off x="3569110" y="1325563"/>
            <a:ext cx="3156155" cy="5000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 стрелкой 11">
            <a:extLst>
              <a:ext uri="{FF2B5EF4-FFF2-40B4-BE49-F238E27FC236}">
                <a16:creationId xmlns="" xmlns:a16="http://schemas.microsoft.com/office/drawing/2014/main" id="{F1AA1D72-8CCD-470F-95AD-B6E1484EBC60}"/>
              </a:ext>
            </a:extLst>
          </p:cNvPr>
          <p:cNvCxnSpPr/>
          <p:nvPr/>
        </p:nvCxnSpPr>
        <p:spPr>
          <a:xfrm>
            <a:off x="4208206" y="2526890"/>
            <a:ext cx="269158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Объект 2"/>
          <p:cNvSpPr txBox="1">
            <a:spLocks/>
          </p:cNvSpPr>
          <p:nvPr/>
        </p:nvSpPr>
        <p:spPr>
          <a:xfrm>
            <a:off x="7320136" y="5819978"/>
            <a:ext cx="3627269" cy="957149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ru-RU" dirty="0" smtClean="0"/>
              <a:t>Найти проблему, идентифицировать ее, собрать данные из разных источников, компиляция, согласование, построение онтологии, обработка, </a:t>
            </a:r>
            <a:r>
              <a:rPr lang="en-US" dirty="0" smtClean="0"/>
              <a:t>Big Data</a:t>
            </a:r>
            <a:endParaRPr lang="ru-RU" dirty="0" smtClean="0"/>
          </a:p>
          <a:p>
            <a:pPr marL="0" indent="0" algn="just">
              <a:buFont typeface="Arial" panose="020B0604020202020204" pitchFamily="34" charset="0"/>
              <a:buNone/>
            </a:pPr>
            <a:endParaRPr lang="ru-RU" dirty="0" smtClean="0"/>
          </a:p>
          <a:p>
            <a:pPr marL="0" indent="0" algn="just">
              <a:buFont typeface="Arial" panose="020B0604020202020204" pitchFamily="34" charset="0"/>
              <a:buNone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252435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Заголовок 1"/>
          <p:cNvSpPr>
            <a:spLocks noGrp="1"/>
          </p:cNvSpPr>
          <p:nvPr>
            <p:ph type="title"/>
          </p:nvPr>
        </p:nvSpPr>
        <p:spPr>
          <a:xfrm>
            <a:off x="191344" y="116632"/>
            <a:ext cx="10515600" cy="1325563"/>
          </a:xfrm>
        </p:spPr>
        <p:txBody>
          <a:bodyPr/>
          <a:lstStyle/>
          <a:p>
            <a:r>
              <a:rPr lang="en-US" dirty="0" smtClean="0"/>
              <a:t>DFD</a:t>
            </a:r>
            <a:endParaRPr lang="ru-RU" dirty="0" smtClean="0"/>
          </a:p>
        </p:txBody>
      </p:sp>
      <p:sp>
        <p:nvSpPr>
          <p:cNvPr id="73731" name="Содержимое 2"/>
          <p:cNvSpPr>
            <a:spLocks noGrp="1"/>
          </p:cNvSpPr>
          <p:nvPr>
            <p:ph idx="1"/>
          </p:nvPr>
        </p:nvSpPr>
        <p:spPr>
          <a:xfrm>
            <a:off x="479376" y="1340768"/>
            <a:ext cx="11161240" cy="1800200"/>
          </a:xfrm>
          <a:prstGeom prst="roundRect">
            <a:avLst/>
          </a:prstGeom>
          <a:ln w="19050">
            <a:solidFill>
              <a:srgbClr val="C00000"/>
            </a:solidFill>
          </a:ln>
        </p:spPr>
        <p:txBody>
          <a:bodyPr/>
          <a:lstStyle/>
          <a:p>
            <a:pPr marL="0" indent="0" algn="just">
              <a:buFontTx/>
              <a:buNone/>
            </a:pPr>
            <a:r>
              <a:rPr lang="ru-RU" dirty="0" smtClean="0"/>
              <a:t>В отличие от IDEF0, где система рассматривается как взаимосвязанные работы, DFD рассматривает систему как совокупность предметов. Контекстная диаграмма часто включает работы и внешние ссылки. </a:t>
            </a:r>
            <a:endParaRPr lang="en-US" dirty="0" smtClean="0"/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479376" y="3645024"/>
            <a:ext cx="11161240" cy="2107431"/>
          </a:xfrm>
          <a:prstGeom prst="roundRect">
            <a:avLst/>
          </a:prstGeom>
          <a:ln w="19050">
            <a:solidFill>
              <a:srgbClr val="C00000"/>
            </a:solidFill>
          </a:ln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Tx/>
              <a:buNone/>
              <a:defRPr/>
            </a:pPr>
            <a:r>
              <a:rPr lang="ru-RU" smtClean="0"/>
              <a:t>Работы обычно именуются по названию системы, например </a:t>
            </a:r>
            <a:r>
              <a:rPr lang="ru-RU" b="1" smtClean="0"/>
              <a:t>"Система обработки информации"</a:t>
            </a:r>
            <a:r>
              <a:rPr lang="ru-RU" smtClean="0"/>
              <a:t>. </a:t>
            </a:r>
            <a:endParaRPr lang="en-US" smtClean="0"/>
          </a:p>
          <a:p>
            <a:pPr marL="0" indent="0" algn="just">
              <a:buFontTx/>
              <a:buNone/>
              <a:defRPr/>
            </a:pPr>
            <a:r>
              <a:rPr lang="ru-RU" smtClean="0"/>
              <a:t>Включение внешних ссылок в контекстную диаграмму не отменяет требования методологии четко определить цель, область и единую точку зрения на моделируемую систему.</a:t>
            </a:r>
          </a:p>
          <a:p>
            <a:pPr>
              <a:defRPr/>
            </a:pPr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40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0251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5462" y="29818"/>
            <a:ext cx="10132247" cy="695062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lang="ru-RU" dirty="0" smtClean="0">
                <a:cs typeface="Cambria"/>
              </a:rPr>
              <a:t>Постановка проблемы</a:t>
            </a:r>
            <a:endParaRPr dirty="0">
              <a:cs typeface="Cambr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54190" y="1412776"/>
            <a:ext cx="11452489" cy="1926769"/>
          </a:xfrm>
          <a:prstGeom prst="roundRect">
            <a:avLst/>
          </a:prstGeom>
          <a:ln w="19050">
            <a:solidFill>
              <a:srgbClr val="C00000"/>
            </a:solidFill>
          </a:ln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lang="ru-RU" sz="1400" dirty="0"/>
              <a:t>Задача </a:t>
            </a:r>
            <a:r>
              <a:rPr lang="ru-RU" sz="1400" dirty="0">
                <a:cs typeface="Cambria"/>
              </a:rPr>
              <a:t>-&gt; </a:t>
            </a:r>
            <a:r>
              <a:rPr lang="ru-RU" sz="1400" dirty="0"/>
              <a:t>Субъект моделирования + Объект моделирования </a:t>
            </a:r>
            <a:r>
              <a:rPr lang="ru-RU" sz="1400" dirty="0" smtClean="0">
                <a:cs typeface="Cambria"/>
              </a:rPr>
              <a:t>-&gt;</a:t>
            </a:r>
            <a:r>
              <a:rPr lang="ru-RU" sz="1400" dirty="0" smtClean="0"/>
              <a:t>Построение </a:t>
            </a:r>
            <a:r>
              <a:rPr lang="ru-RU" sz="1400" dirty="0"/>
              <a:t>модели </a:t>
            </a:r>
            <a:r>
              <a:rPr lang="ru-RU" sz="1400" dirty="0">
                <a:cs typeface="Consolas"/>
              </a:rPr>
              <a:t>(</a:t>
            </a:r>
            <a:r>
              <a:rPr lang="ru-RU" sz="1400" dirty="0" err="1"/>
              <a:t>Modeling</a:t>
            </a:r>
            <a:r>
              <a:rPr lang="ru-RU" sz="1400" dirty="0">
                <a:cs typeface="Consolas"/>
              </a:rPr>
              <a:t>) </a:t>
            </a:r>
            <a:r>
              <a:rPr lang="ru-RU" sz="1400" dirty="0">
                <a:cs typeface="Cambria"/>
              </a:rPr>
              <a:t>-&gt; </a:t>
            </a:r>
            <a:r>
              <a:rPr lang="ru-RU" sz="1400" dirty="0"/>
              <a:t>Модель </a:t>
            </a:r>
            <a:r>
              <a:rPr lang="ru-RU" sz="1400" dirty="0">
                <a:cs typeface="Cambria"/>
              </a:rPr>
              <a:t>-&gt;</a:t>
            </a:r>
            <a:r>
              <a:rPr sz="1400" dirty="0" smtClean="0">
                <a:cs typeface="Cambria"/>
              </a:rPr>
              <a:t>-&gt; </a:t>
            </a:r>
            <a:r>
              <a:rPr sz="1400" dirty="0" err="1" smtClean="0">
                <a:cs typeface="Arial"/>
              </a:rPr>
              <a:t>Применение</a:t>
            </a:r>
            <a:r>
              <a:rPr sz="1400" dirty="0" smtClean="0">
                <a:cs typeface="Arial"/>
              </a:rPr>
              <a:t> </a:t>
            </a:r>
            <a:r>
              <a:rPr sz="1400" dirty="0">
                <a:cs typeface="Arial"/>
              </a:rPr>
              <a:t>модели </a:t>
            </a:r>
            <a:r>
              <a:rPr sz="1400" dirty="0">
                <a:cs typeface="Consolas"/>
              </a:rPr>
              <a:t>(</a:t>
            </a:r>
            <a:r>
              <a:rPr sz="1400" dirty="0">
                <a:cs typeface="Arial"/>
              </a:rPr>
              <a:t>Simulation</a:t>
            </a:r>
            <a:r>
              <a:rPr sz="1400" dirty="0">
                <a:cs typeface="Consolas"/>
              </a:rPr>
              <a:t>) </a:t>
            </a:r>
            <a:r>
              <a:rPr sz="1400" dirty="0" smtClean="0">
                <a:cs typeface="Cambria"/>
              </a:rPr>
              <a:t>-&gt;</a:t>
            </a:r>
            <a:r>
              <a:rPr lang="ru-RU" sz="1400" dirty="0" smtClean="0">
                <a:cs typeface="Cambria"/>
              </a:rPr>
              <a:t> </a:t>
            </a:r>
            <a:r>
              <a:rPr sz="1400" dirty="0" smtClean="0">
                <a:cs typeface="Cambria"/>
              </a:rPr>
              <a:t>-&gt;</a:t>
            </a:r>
            <a:r>
              <a:rPr sz="1400" dirty="0" smtClean="0">
                <a:cs typeface="Times New Roman"/>
              </a:rPr>
              <a:t> </a:t>
            </a:r>
            <a:r>
              <a:rPr sz="1400" dirty="0">
                <a:cs typeface="Arial"/>
              </a:rPr>
              <a:t>Информация</a:t>
            </a:r>
            <a:r>
              <a:rPr sz="1400" dirty="0">
                <a:cs typeface="Times New Roman"/>
              </a:rPr>
              <a:t> </a:t>
            </a:r>
            <a:r>
              <a:rPr sz="1400" dirty="0">
                <a:cs typeface="Arial"/>
              </a:rPr>
              <a:t>об</a:t>
            </a:r>
            <a:r>
              <a:rPr sz="1400" dirty="0">
                <a:cs typeface="Times New Roman"/>
              </a:rPr>
              <a:t> </a:t>
            </a:r>
            <a:r>
              <a:rPr sz="1400" dirty="0">
                <a:cs typeface="Arial"/>
              </a:rPr>
              <a:t>объекте,</a:t>
            </a:r>
            <a:r>
              <a:rPr sz="1400" dirty="0">
                <a:cs typeface="Times New Roman"/>
              </a:rPr>
              <a:t> </a:t>
            </a:r>
            <a:r>
              <a:rPr sz="1400" dirty="0">
                <a:cs typeface="Arial"/>
              </a:rPr>
              <a:t>полученная</a:t>
            </a:r>
            <a:r>
              <a:rPr sz="1400" dirty="0">
                <a:cs typeface="Times New Roman"/>
              </a:rPr>
              <a:t> </a:t>
            </a:r>
            <a:r>
              <a:rPr sz="1400" dirty="0">
                <a:cs typeface="Arial"/>
              </a:rPr>
              <a:t>на</a:t>
            </a:r>
            <a:r>
              <a:rPr sz="1400" dirty="0">
                <a:cs typeface="Times New Roman"/>
              </a:rPr>
              <a:t> </a:t>
            </a:r>
            <a:r>
              <a:rPr sz="1400" dirty="0">
                <a:cs typeface="Arial"/>
              </a:rPr>
              <a:t>основе</a:t>
            </a:r>
            <a:r>
              <a:rPr sz="1400" dirty="0">
                <a:cs typeface="Times New Roman"/>
              </a:rPr>
              <a:t> </a:t>
            </a:r>
            <a:r>
              <a:rPr sz="1400" dirty="0">
                <a:cs typeface="Arial"/>
              </a:rPr>
              <a:t>модели</a:t>
            </a:r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1400" i="1" dirty="0">
                <a:cs typeface="Arial"/>
              </a:rPr>
              <a:t>Анализ </a:t>
            </a:r>
            <a:r>
              <a:rPr sz="1400" dirty="0">
                <a:cs typeface="Cambria"/>
              </a:rPr>
              <a:t>-- </a:t>
            </a:r>
            <a:r>
              <a:rPr sz="1400" i="1" dirty="0">
                <a:cs typeface="Arial"/>
              </a:rPr>
              <a:t>декомпозиция </a:t>
            </a:r>
            <a:r>
              <a:rPr sz="1400" dirty="0">
                <a:cs typeface="Cambria"/>
              </a:rPr>
              <a:t>-- </a:t>
            </a:r>
            <a:r>
              <a:rPr sz="1400" i="1" dirty="0">
                <a:cs typeface="Arial"/>
              </a:rPr>
              <a:t>иерархия </a:t>
            </a:r>
            <a:r>
              <a:rPr sz="1400" dirty="0">
                <a:cs typeface="Cambria"/>
              </a:rPr>
              <a:t>-- </a:t>
            </a:r>
            <a:r>
              <a:rPr sz="1400" i="1" dirty="0" err="1">
                <a:cs typeface="Arial"/>
              </a:rPr>
              <a:t>абстрагирование</a:t>
            </a:r>
            <a:r>
              <a:rPr sz="1400" i="1" dirty="0">
                <a:cs typeface="Arial"/>
              </a:rPr>
              <a:t> </a:t>
            </a:r>
            <a:r>
              <a:rPr sz="1400" dirty="0" smtClean="0">
                <a:cs typeface="Cambria"/>
              </a:rPr>
              <a:t>--</a:t>
            </a:r>
            <a:r>
              <a:rPr lang="ru-RU" sz="1400" dirty="0" smtClean="0">
                <a:cs typeface="Cambria"/>
              </a:rPr>
              <a:t> </a:t>
            </a:r>
            <a:r>
              <a:rPr sz="1400" dirty="0" smtClean="0">
                <a:cs typeface="Cambria"/>
              </a:rPr>
              <a:t>-- </a:t>
            </a:r>
            <a:r>
              <a:rPr sz="1400" i="1" dirty="0">
                <a:cs typeface="Arial"/>
              </a:rPr>
              <a:t>генерализация </a:t>
            </a:r>
            <a:r>
              <a:rPr sz="1400" dirty="0">
                <a:cs typeface="Consolas"/>
              </a:rPr>
              <a:t>(</a:t>
            </a:r>
            <a:r>
              <a:rPr sz="1400" i="1" dirty="0">
                <a:cs typeface="Arial"/>
              </a:rPr>
              <a:t>обобщение, агрегация, элиминация</a:t>
            </a:r>
            <a:r>
              <a:rPr sz="1400" dirty="0">
                <a:cs typeface="Consolas"/>
              </a:rPr>
              <a:t>) </a:t>
            </a:r>
            <a:r>
              <a:rPr sz="1400" dirty="0" smtClean="0">
                <a:cs typeface="Cambria"/>
              </a:rPr>
              <a:t>--</a:t>
            </a:r>
            <a:r>
              <a:rPr lang="ru-RU" sz="1400" dirty="0" smtClean="0">
                <a:cs typeface="Cambria"/>
              </a:rPr>
              <a:t> </a:t>
            </a:r>
            <a:r>
              <a:rPr sz="1400" i="1" dirty="0" err="1" smtClean="0">
                <a:cs typeface="Arial"/>
              </a:rPr>
              <a:t>ассоциация</a:t>
            </a:r>
            <a:r>
              <a:rPr sz="1400" i="1" dirty="0" smtClean="0">
                <a:cs typeface="Arial"/>
              </a:rPr>
              <a:t> </a:t>
            </a:r>
            <a:r>
              <a:rPr sz="1400" dirty="0">
                <a:cs typeface="Cambria"/>
              </a:rPr>
              <a:t>-- </a:t>
            </a:r>
            <a:r>
              <a:rPr sz="1400" i="1" dirty="0">
                <a:cs typeface="Arial"/>
              </a:rPr>
              <a:t>синтез </a:t>
            </a:r>
            <a:r>
              <a:rPr sz="1400" i="1" dirty="0">
                <a:cs typeface="Cambria"/>
              </a:rPr>
              <a:t>-- </a:t>
            </a:r>
            <a:r>
              <a:rPr sz="1400" i="1" dirty="0">
                <a:cs typeface="Arial"/>
              </a:rPr>
              <a:t>именование -- </a:t>
            </a:r>
            <a:r>
              <a:rPr sz="1400" dirty="0" smtClean="0">
                <a:cs typeface="Tahoma"/>
              </a:rPr>
              <a:t>...</a:t>
            </a:r>
            <a:r>
              <a:rPr lang="ru-RU" sz="1400" dirty="0" smtClean="0">
                <a:cs typeface="Tahoma"/>
              </a:rPr>
              <a:t> </a:t>
            </a:r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1400" i="1" dirty="0" err="1" smtClean="0">
                <a:cs typeface="Arial"/>
              </a:rPr>
              <a:t>Адекватность</a:t>
            </a:r>
            <a:r>
              <a:rPr sz="1400" dirty="0" smtClean="0">
                <a:cs typeface="Times New Roman"/>
              </a:rPr>
              <a:t> </a:t>
            </a:r>
            <a:r>
              <a:rPr sz="1400" i="1" dirty="0">
                <a:cs typeface="Arial"/>
              </a:rPr>
              <a:t>модели</a:t>
            </a:r>
            <a:r>
              <a:rPr sz="1400" dirty="0">
                <a:cs typeface="Times New Roman"/>
              </a:rPr>
              <a:t> </a:t>
            </a:r>
            <a:r>
              <a:rPr sz="1400" i="1" dirty="0">
                <a:cs typeface="Arial"/>
              </a:rPr>
              <a:t>объекту</a:t>
            </a:r>
            <a:r>
              <a:rPr sz="1400" dirty="0">
                <a:cs typeface="Times New Roman"/>
              </a:rPr>
              <a:t> </a:t>
            </a:r>
            <a:r>
              <a:rPr sz="1400" i="1" dirty="0">
                <a:cs typeface="Arial"/>
              </a:rPr>
              <a:t>и</a:t>
            </a:r>
            <a:r>
              <a:rPr sz="1400" dirty="0">
                <a:cs typeface="Times New Roman"/>
              </a:rPr>
              <a:t> </a:t>
            </a:r>
            <a:r>
              <a:rPr sz="1400" i="1" dirty="0">
                <a:cs typeface="Arial"/>
              </a:rPr>
              <a:t>задаче</a:t>
            </a:r>
            <a:r>
              <a:rPr sz="1400" dirty="0">
                <a:cs typeface="Times New Roman"/>
              </a:rPr>
              <a:t> </a:t>
            </a:r>
            <a:r>
              <a:rPr sz="1400" dirty="0">
                <a:cs typeface="Tahoma"/>
              </a:rPr>
              <a:t>!?</a:t>
            </a:r>
          </a:p>
          <a:p>
            <a:pPr marL="830580" indent="-314325">
              <a:lnSpc>
                <a:spcPct val="100000"/>
              </a:lnSpc>
              <a:spcBef>
                <a:spcPts val="10"/>
              </a:spcBef>
              <a:buSzPct val="109615"/>
              <a:buFont typeface="Wingdings"/>
              <a:buChar char=""/>
              <a:tabLst>
                <a:tab pos="830580" algn="l"/>
                <a:tab pos="831215" algn="l"/>
              </a:tabLst>
            </a:pPr>
            <a:r>
              <a:rPr sz="1400" dirty="0">
                <a:cs typeface="Arial"/>
              </a:rPr>
              <a:t>достоверность</a:t>
            </a:r>
            <a:r>
              <a:rPr sz="1400" dirty="0">
                <a:cs typeface="Times New Roman"/>
              </a:rPr>
              <a:t> </a:t>
            </a:r>
            <a:r>
              <a:rPr sz="1400" dirty="0">
                <a:cs typeface="Cambria"/>
              </a:rPr>
              <a:t>-&gt;</a:t>
            </a:r>
            <a:r>
              <a:rPr sz="1400" dirty="0">
                <a:cs typeface="Times New Roman"/>
              </a:rPr>
              <a:t> </a:t>
            </a:r>
            <a:r>
              <a:rPr sz="1400" dirty="0" err="1">
                <a:cs typeface="Arial"/>
              </a:rPr>
              <a:t>возможность</a:t>
            </a:r>
            <a:r>
              <a:rPr sz="1400" dirty="0">
                <a:cs typeface="Times New Roman"/>
              </a:rPr>
              <a:t> </a:t>
            </a:r>
            <a:r>
              <a:rPr sz="1400" dirty="0" err="1" smtClean="0">
                <a:cs typeface="Arial"/>
              </a:rPr>
              <a:t>верификации</a:t>
            </a:r>
            <a:endParaRPr lang="ru-RU" sz="1400" dirty="0" smtClean="0">
              <a:cs typeface="Arial"/>
            </a:endParaRPr>
          </a:p>
          <a:p>
            <a:pPr marL="830580" indent="-314325">
              <a:spcBef>
                <a:spcPts val="10"/>
              </a:spcBef>
              <a:buSzPct val="109615"/>
              <a:buFont typeface="Wingdings"/>
              <a:buChar char=""/>
              <a:tabLst>
                <a:tab pos="830580" algn="l"/>
                <a:tab pos="831215" algn="l"/>
              </a:tabLst>
            </a:pPr>
            <a:r>
              <a:rPr lang="ru-RU" sz="1400" dirty="0" smtClean="0">
                <a:cs typeface="Arial"/>
              </a:rPr>
              <a:t>Информативность</a:t>
            </a:r>
          </a:p>
          <a:p>
            <a:pPr marL="830580" indent="-314325">
              <a:spcBef>
                <a:spcPts val="10"/>
              </a:spcBef>
              <a:buSzPct val="109615"/>
              <a:buFont typeface="Wingdings"/>
              <a:buChar char=""/>
              <a:tabLst>
                <a:tab pos="830580" algn="l"/>
                <a:tab pos="831215" algn="l"/>
              </a:tabLst>
            </a:pPr>
            <a:r>
              <a:rPr lang="ru-RU" sz="1400" dirty="0" smtClean="0">
                <a:cs typeface="Arial"/>
              </a:rPr>
              <a:t>полезность</a:t>
            </a:r>
            <a:endParaRPr lang="ru-RU" sz="1400" dirty="0"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54190" y="4725144"/>
            <a:ext cx="11424849" cy="1074761"/>
          </a:xfrm>
          <a:prstGeom prst="roundRect">
            <a:avLst/>
          </a:prstGeom>
          <a:ln w="19050">
            <a:solidFill>
              <a:srgbClr val="C00000"/>
            </a:solidFill>
          </a:ln>
        </p:spPr>
        <p:txBody>
          <a:bodyPr vert="horz" wrap="square" lIns="0" tIns="14604" rIns="0" bIns="0" rtlCol="0">
            <a:spAutoFit/>
          </a:bodyPr>
          <a:lstStyle/>
          <a:p>
            <a:pPr marL="12700" marR="5080" indent="-12700">
              <a:lnSpc>
                <a:spcPts val="3279"/>
              </a:lnSpc>
              <a:spcBef>
                <a:spcPts val="114"/>
              </a:spcBef>
              <a:tabLst>
                <a:tab pos="6998334" algn="l"/>
              </a:tabLst>
            </a:pPr>
            <a:r>
              <a:rPr sz="1400" dirty="0">
                <a:cs typeface="Arial"/>
              </a:rPr>
              <a:t>Онтология</a:t>
            </a:r>
            <a:r>
              <a:rPr sz="1400" dirty="0">
                <a:cs typeface="Times New Roman"/>
              </a:rPr>
              <a:t> </a:t>
            </a:r>
            <a:r>
              <a:rPr sz="1400" dirty="0">
                <a:cs typeface="Arial"/>
              </a:rPr>
              <a:t>=</a:t>
            </a:r>
            <a:r>
              <a:rPr sz="1400" dirty="0">
                <a:cs typeface="Times New Roman"/>
              </a:rPr>
              <a:t> </a:t>
            </a:r>
            <a:r>
              <a:rPr sz="1400" dirty="0">
                <a:cs typeface="Arial"/>
              </a:rPr>
              <a:t>Понятия</a:t>
            </a:r>
            <a:r>
              <a:rPr sz="1400" dirty="0">
                <a:cs typeface="Times New Roman"/>
              </a:rPr>
              <a:t> </a:t>
            </a:r>
            <a:r>
              <a:rPr sz="1400" dirty="0">
                <a:cs typeface="Cambria"/>
              </a:rPr>
              <a:t>-&gt;</a:t>
            </a:r>
            <a:r>
              <a:rPr sz="1400" dirty="0">
                <a:cs typeface="Times New Roman"/>
              </a:rPr>
              <a:t> </a:t>
            </a:r>
            <a:r>
              <a:rPr sz="1400" dirty="0">
                <a:cs typeface="Arial"/>
              </a:rPr>
              <a:t>Термины</a:t>
            </a:r>
            <a:r>
              <a:rPr sz="1400" dirty="0">
                <a:cs typeface="Times New Roman"/>
              </a:rPr>
              <a:t> </a:t>
            </a:r>
            <a:r>
              <a:rPr sz="1400" dirty="0">
                <a:cs typeface="Cambria"/>
              </a:rPr>
              <a:t>-&gt;</a:t>
            </a:r>
            <a:r>
              <a:rPr sz="1400" dirty="0">
                <a:cs typeface="Times New Roman"/>
              </a:rPr>
              <a:t> </a:t>
            </a:r>
            <a:r>
              <a:rPr sz="1400" dirty="0" err="1">
                <a:cs typeface="Arial"/>
              </a:rPr>
              <a:t>Классы</a:t>
            </a:r>
            <a:r>
              <a:rPr sz="1400" dirty="0">
                <a:cs typeface="Times New Roman"/>
              </a:rPr>
              <a:t> </a:t>
            </a:r>
            <a:r>
              <a:rPr sz="1400" dirty="0" smtClean="0">
                <a:cs typeface="Consolas"/>
              </a:rPr>
              <a:t>&amp;</a:t>
            </a:r>
            <a:r>
              <a:rPr lang="ru-RU" sz="1400" dirty="0">
                <a:cs typeface="Times New Roman"/>
              </a:rPr>
              <a:t> </a:t>
            </a:r>
            <a:r>
              <a:rPr sz="1400" dirty="0" err="1" smtClean="0">
                <a:cs typeface="Arial"/>
              </a:rPr>
              <a:t>Взаимосвязи</a:t>
            </a:r>
            <a:r>
              <a:rPr sz="1400" dirty="0" smtClean="0">
                <a:cs typeface="Arial"/>
              </a:rPr>
              <a:t> </a:t>
            </a:r>
            <a:r>
              <a:rPr sz="1400" dirty="0" smtClean="0">
                <a:cs typeface="Times New Roman"/>
              </a:rPr>
              <a:t> </a:t>
            </a:r>
            <a:r>
              <a:rPr sz="1400" dirty="0">
                <a:cs typeface="Arial"/>
              </a:rPr>
              <a:t>Классификация</a:t>
            </a:r>
            <a:r>
              <a:rPr sz="1400" dirty="0">
                <a:cs typeface="Times New Roman"/>
              </a:rPr>
              <a:t> </a:t>
            </a:r>
            <a:r>
              <a:rPr sz="1400" dirty="0">
                <a:cs typeface="Cambria"/>
              </a:rPr>
              <a:t>-&gt;</a:t>
            </a:r>
            <a:r>
              <a:rPr sz="1400" dirty="0">
                <a:cs typeface="Times New Roman"/>
              </a:rPr>
              <a:t> </a:t>
            </a:r>
            <a:r>
              <a:rPr sz="1400" dirty="0">
                <a:cs typeface="Arial"/>
              </a:rPr>
              <a:t>кодирование</a:t>
            </a:r>
          </a:p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00" dirty="0">
                <a:cs typeface="Arial"/>
              </a:rPr>
              <a:t>Информационные модели </a:t>
            </a:r>
            <a:r>
              <a:rPr sz="1400" dirty="0">
                <a:cs typeface="Cambria"/>
              </a:rPr>
              <a:t>-&gt; </a:t>
            </a:r>
            <a:r>
              <a:rPr sz="1400" dirty="0">
                <a:cs typeface="Arial"/>
              </a:rPr>
              <a:t>архетипы </a:t>
            </a:r>
            <a:r>
              <a:rPr sz="1400" dirty="0">
                <a:cs typeface="Cambria"/>
              </a:rPr>
              <a:t>-- </a:t>
            </a:r>
            <a:r>
              <a:rPr sz="1400" dirty="0">
                <a:cs typeface="Arial"/>
                <a:hlinkClick r:id="rId2"/>
              </a:rPr>
              <a:t>www.openehr.org</a:t>
            </a:r>
            <a:endParaRPr sz="1400" dirty="0"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10"/>
              </a:spcBef>
            </a:pPr>
            <a:r>
              <a:rPr sz="1400" dirty="0">
                <a:cs typeface="Arial"/>
              </a:rPr>
              <a:t>Показатели</a:t>
            </a:r>
            <a:r>
              <a:rPr sz="1400" dirty="0">
                <a:cs typeface="Times New Roman"/>
              </a:rPr>
              <a:t> </a:t>
            </a:r>
            <a:r>
              <a:rPr sz="1400" dirty="0">
                <a:cs typeface="Arial"/>
              </a:rPr>
              <a:t>+</a:t>
            </a:r>
            <a:r>
              <a:rPr sz="1400" dirty="0">
                <a:cs typeface="Times New Roman"/>
              </a:rPr>
              <a:t> </a:t>
            </a:r>
            <a:r>
              <a:rPr sz="1400" dirty="0">
                <a:cs typeface="Arial"/>
              </a:rPr>
              <a:t>Шкалы</a:t>
            </a:r>
            <a:r>
              <a:rPr sz="1400" dirty="0">
                <a:cs typeface="Times New Roman"/>
              </a:rPr>
              <a:t> </a:t>
            </a:r>
            <a:r>
              <a:rPr sz="1400" dirty="0">
                <a:cs typeface="Arial"/>
              </a:rPr>
              <a:t>+</a:t>
            </a:r>
            <a:r>
              <a:rPr sz="1400" dirty="0">
                <a:cs typeface="Times New Roman"/>
              </a:rPr>
              <a:t> </a:t>
            </a:r>
            <a:r>
              <a:rPr sz="1400" dirty="0">
                <a:cs typeface="Arial"/>
              </a:rPr>
              <a:t>"Норма</a:t>
            </a:r>
            <a:r>
              <a:rPr sz="1400" dirty="0">
                <a:cs typeface="Times New Roman"/>
              </a:rPr>
              <a:t> </a:t>
            </a:r>
            <a:r>
              <a:rPr sz="1400" dirty="0">
                <a:cs typeface="Tahoma"/>
              </a:rPr>
              <a:t>:</a:t>
            </a:r>
            <a:r>
              <a:rPr sz="1400" dirty="0">
                <a:cs typeface="Times New Roman"/>
              </a:rPr>
              <a:t> </a:t>
            </a:r>
            <a:r>
              <a:rPr sz="1400" dirty="0">
                <a:cs typeface="Arial"/>
              </a:rPr>
              <a:t>Патология"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254190" y="3645024"/>
            <a:ext cx="11488012" cy="767586"/>
          </a:xfrm>
          <a:prstGeom prst="roundRect">
            <a:avLst/>
          </a:prstGeom>
          <a:ln w="19050">
            <a:solidFill>
              <a:srgbClr val="C00000"/>
            </a:solidFill>
          </a:ln>
        </p:spPr>
        <p:txBody>
          <a:bodyPr vert="horz" wrap="square" lIns="0" tIns="1270" rIns="0" bIns="0" rtlCol="0">
            <a:spAutoFit/>
          </a:bodyPr>
          <a:lstStyle/>
          <a:p>
            <a:pPr marL="101600">
              <a:lnSpc>
                <a:spcPts val="2665"/>
              </a:lnSpc>
              <a:spcBef>
                <a:spcPts val="10"/>
              </a:spcBef>
            </a:pPr>
            <a:r>
              <a:rPr sz="1400" dirty="0">
                <a:cs typeface="Arial"/>
              </a:rPr>
              <a:t>Экспериментальная</a:t>
            </a:r>
            <a:r>
              <a:rPr sz="1400" dirty="0">
                <a:cs typeface="Times New Roman"/>
              </a:rPr>
              <a:t> </a:t>
            </a:r>
            <a:r>
              <a:rPr sz="1400" dirty="0">
                <a:cs typeface="Arial"/>
              </a:rPr>
              <a:t>проверка</a:t>
            </a:r>
            <a:r>
              <a:rPr sz="1400" dirty="0">
                <a:cs typeface="Times New Roman"/>
              </a:rPr>
              <a:t> </a:t>
            </a:r>
            <a:r>
              <a:rPr sz="1400" dirty="0">
                <a:cs typeface="Arial"/>
              </a:rPr>
              <a:t>модели</a:t>
            </a:r>
          </a:p>
          <a:p>
            <a:pPr marL="101600" marR="112395">
              <a:lnSpc>
                <a:spcPts val="2470"/>
              </a:lnSpc>
              <a:spcBef>
                <a:spcPts val="209"/>
              </a:spcBef>
            </a:pPr>
            <a:r>
              <a:rPr sz="1400" dirty="0">
                <a:cs typeface="Cambria"/>
              </a:rPr>
              <a:t>-&gt; </a:t>
            </a:r>
            <a:r>
              <a:rPr sz="1400" dirty="0">
                <a:cs typeface="Arial"/>
              </a:rPr>
              <a:t>анализ и оценка на основе стандартных  методик </a:t>
            </a:r>
            <a:r>
              <a:rPr sz="1400" dirty="0">
                <a:cs typeface="Cambria"/>
              </a:rPr>
              <a:t>-&gt; </a:t>
            </a:r>
            <a:r>
              <a:rPr sz="1400" dirty="0">
                <a:cs typeface="Arial"/>
              </a:rPr>
              <a:t>сопоставимость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1443548" y="6544792"/>
            <a:ext cx="213577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25"/>
              </a:lnSpc>
            </a:pPr>
            <a:fld id="{81D60167-4931-47E6-BA6A-407CBD079E47}" type="slidenum">
              <a:rPr sz="1550" b="1" spc="-5" dirty="0">
                <a:latin typeface="Arial"/>
                <a:cs typeface="Arial"/>
              </a:rPr>
              <a:t>5</a:t>
            </a:fld>
            <a:endParaRPr sz="1550">
              <a:latin typeface="Arial"/>
              <a:cs typeface="Arial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07368" y="6303495"/>
            <a:ext cx="211256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/>
              <a:t>проф., д.т.н. Столбов А.П.</a:t>
            </a: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75106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5360" y="168316"/>
            <a:ext cx="10138763" cy="695062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lang="ru-RU" dirty="0" smtClean="0">
                <a:cs typeface="Tahoma"/>
              </a:rPr>
              <a:t>Моделирование</a:t>
            </a:r>
            <a:endParaRPr dirty="0"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68758" y="1340768"/>
            <a:ext cx="11759890" cy="2874546"/>
          </a:xfrm>
          <a:prstGeom prst="roundRect">
            <a:avLst/>
          </a:prstGeom>
          <a:ln w="19050">
            <a:solidFill>
              <a:srgbClr val="C00000"/>
            </a:solidFill>
          </a:ln>
        </p:spPr>
        <p:txBody>
          <a:bodyPr vert="horz" wrap="square" lIns="0" tIns="17780" rIns="0" bIns="0" rtlCol="0">
            <a:spAutoFit/>
          </a:bodyPr>
          <a:lstStyle/>
          <a:p>
            <a:pPr marL="12065">
              <a:lnSpc>
                <a:spcPts val="2995"/>
              </a:lnSpc>
              <a:spcBef>
                <a:spcPts val="140"/>
              </a:spcBef>
              <a:buSzPct val="109615"/>
              <a:tabLst>
                <a:tab pos="255270" algn="l"/>
              </a:tabLst>
            </a:pPr>
            <a:r>
              <a:rPr lang="ru-RU" dirty="0"/>
              <a:t>Модели объекта </a:t>
            </a:r>
            <a:r>
              <a:rPr lang="ru-RU" dirty="0">
                <a:cs typeface="Cambria"/>
              </a:rPr>
              <a:t>-- </a:t>
            </a:r>
            <a:r>
              <a:rPr lang="ru-RU" dirty="0"/>
              <a:t>системы </a:t>
            </a:r>
            <a:r>
              <a:rPr lang="ru-RU" dirty="0">
                <a:cs typeface="Cambria"/>
              </a:rPr>
              <a:t>-- </a:t>
            </a:r>
            <a:r>
              <a:rPr lang="ru-RU" dirty="0"/>
              <a:t>процесса </a:t>
            </a:r>
            <a:r>
              <a:rPr lang="ru-RU" dirty="0">
                <a:cs typeface="Consolas"/>
              </a:rPr>
              <a:t>(</a:t>
            </a:r>
            <a:r>
              <a:rPr lang="ru-RU" dirty="0"/>
              <a:t>поведения системы</a:t>
            </a:r>
            <a:r>
              <a:rPr lang="ru-RU" dirty="0">
                <a:cs typeface="Consolas"/>
              </a:rPr>
              <a:t>)</a:t>
            </a:r>
            <a:r>
              <a:rPr lang="ru-RU" dirty="0">
                <a:cs typeface="Tahoma"/>
              </a:rPr>
              <a:t>:</a:t>
            </a:r>
            <a:endParaRPr lang="ru-RU" dirty="0" smtClean="0">
              <a:cs typeface="Arial"/>
            </a:endParaRPr>
          </a:p>
          <a:p>
            <a:pPr marL="297815" indent="-285750">
              <a:lnSpc>
                <a:spcPts val="2995"/>
              </a:lnSpc>
              <a:spcBef>
                <a:spcPts val="140"/>
              </a:spcBef>
              <a:buSzPct val="109615"/>
              <a:buFont typeface="Arial" pitchFamily="34" charset="0"/>
              <a:buChar char="•"/>
              <a:tabLst>
                <a:tab pos="255270" algn="l"/>
              </a:tabLst>
            </a:pPr>
            <a:r>
              <a:rPr lang="ru-RU" dirty="0" smtClean="0">
                <a:cs typeface="Arial"/>
              </a:rPr>
              <a:t>натурные</a:t>
            </a:r>
            <a:r>
              <a:rPr lang="ru-RU" dirty="0" smtClean="0">
                <a:cs typeface="Times New Roman"/>
              </a:rPr>
              <a:t> </a:t>
            </a:r>
            <a:r>
              <a:rPr lang="ru-RU" dirty="0">
                <a:cs typeface="Arial"/>
              </a:rPr>
              <a:t>\</a:t>
            </a:r>
            <a:r>
              <a:rPr lang="ru-RU" dirty="0">
                <a:cs typeface="Times New Roman"/>
              </a:rPr>
              <a:t> </a:t>
            </a:r>
            <a:r>
              <a:rPr lang="ru-RU" dirty="0">
                <a:cs typeface="Arial"/>
              </a:rPr>
              <a:t>физические</a:t>
            </a:r>
            <a:r>
              <a:rPr lang="ru-RU" dirty="0">
                <a:cs typeface="Times New Roman"/>
              </a:rPr>
              <a:t> </a:t>
            </a:r>
            <a:r>
              <a:rPr lang="ru-RU" dirty="0">
                <a:cs typeface="Arial"/>
              </a:rPr>
              <a:t>\</a:t>
            </a:r>
            <a:r>
              <a:rPr lang="ru-RU" dirty="0">
                <a:cs typeface="Times New Roman"/>
              </a:rPr>
              <a:t> </a:t>
            </a:r>
            <a:r>
              <a:rPr lang="ru-RU" dirty="0">
                <a:cs typeface="Arial"/>
              </a:rPr>
              <a:t>биологические</a:t>
            </a:r>
            <a:r>
              <a:rPr lang="ru-RU" dirty="0">
                <a:cs typeface="Times New Roman"/>
              </a:rPr>
              <a:t> </a:t>
            </a:r>
            <a:r>
              <a:rPr lang="ru-RU" dirty="0">
                <a:cs typeface="Arial"/>
              </a:rPr>
              <a:t>\</a:t>
            </a:r>
            <a:r>
              <a:rPr lang="ru-RU" dirty="0">
                <a:cs typeface="Times New Roman"/>
              </a:rPr>
              <a:t> </a:t>
            </a:r>
            <a:r>
              <a:rPr lang="ru-RU" dirty="0">
                <a:cs typeface="Arial"/>
              </a:rPr>
              <a:t>наглядные</a:t>
            </a:r>
            <a:r>
              <a:rPr lang="ru-RU" dirty="0">
                <a:cs typeface="Times New Roman"/>
              </a:rPr>
              <a:t> </a:t>
            </a:r>
            <a:r>
              <a:rPr lang="ru-RU" dirty="0">
                <a:cs typeface="Arial"/>
              </a:rPr>
              <a:t>("фото</a:t>
            </a:r>
            <a:r>
              <a:rPr lang="ru-RU" dirty="0" smtClean="0">
                <a:cs typeface="Arial"/>
              </a:rPr>
              <a:t>") </a:t>
            </a:r>
          </a:p>
          <a:p>
            <a:pPr marL="297815" indent="-285750">
              <a:lnSpc>
                <a:spcPts val="2995"/>
              </a:lnSpc>
              <a:spcBef>
                <a:spcPts val="140"/>
              </a:spcBef>
              <a:buSzPct val="109615"/>
              <a:buFont typeface="Arial" pitchFamily="34" charset="0"/>
              <a:buChar char="•"/>
              <a:tabLst>
                <a:tab pos="255270" algn="l"/>
              </a:tabLst>
            </a:pPr>
            <a:r>
              <a:rPr lang="ru-RU" dirty="0" smtClean="0">
                <a:cs typeface="Arial"/>
              </a:rPr>
              <a:t>математические</a:t>
            </a:r>
            <a:r>
              <a:rPr lang="ru-RU" dirty="0" smtClean="0">
                <a:cs typeface="Times New Roman"/>
              </a:rPr>
              <a:t> </a:t>
            </a:r>
            <a:r>
              <a:rPr lang="ru-RU" dirty="0">
                <a:cs typeface="Cambria"/>
              </a:rPr>
              <a:t>-&gt;</a:t>
            </a:r>
            <a:r>
              <a:rPr lang="ru-RU" dirty="0">
                <a:cs typeface="Times New Roman"/>
              </a:rPr>
              <a:t> </a:t>
            </a:r>
            <a:r>
              <a:rPr lang="ru-RU" dirty="0" smtClean="0">
                <a:cs typeface="Arial"/>
              </a:rPr>
              <a:t>компьютерные</a:t>
            </a:r>
            <a:endParaRPr lang="ru-RU" dirty="0" smtClean="0">
              <a:cs typeface="Times New Roman"/>
            </a:endParaRPr>
          </a:p>
          <a:p>
            <a:pPr marL="297815" indent="-285750">
              <a:lnSpc>
                <a:spcPts val="2995"/>
              </a:lnSpc>
              <a:spcBef>
                <a:spcPts val="140"/>
              </a:spcBef>
              <a:buSzPct val="109615"/>
              <a:buFont typeface="Arial" pitchFamily="34" charset="0"/>
              <a:buChar char="•"/>
              <a:tabLst>
                <a:tab pos="255270" algn="l"/>
              </a:tabLst>
            </a:pPr>
            <a:r>
              <a:rPr lang="ru-RU" dirty="0" smtClean="0">
                <a:cs typeface="Arial"/>
              </a:rPr>
              <a:t>аналитические </a:t>
            </a:r>
            <a:r>
              <a:rPr lang="ru-RU" dirty="0">
                <a:cs typeface="Arial"/>
              </a:rPr>
              <a:t>&amp; имитационные </a:t>
            </a:r>
            <a:endParaRPr lang="ru-RU" dirty="0" smtClean="0">
              <a:cs typeface="Arial"/>
            </a:endParaRPr>
          </a:p>
          <a:p>
            <a:pPr marL="297815" indent="-285750">
              <a:lnSpc>
                <a:spcPts val="2995"/>
              </a:lnSpc>
              <a:spcBef>
                <a:spcPts val="140"/>
              </a:spcBef>
              <a:buSzPct val="109615"/>
              <a:buFont typeface="Arial" pitchFamily="34" charset="0"/>
              <a:buChar char="•"/>
              <a:tabLst>
                <a:tab pos="255270" algn="l"/>
              </a:tabLst>
            </a:pPr>
            <a:r>
              <a:rPr dirty="0" err="1" smtClean="0">
                <a:cs typeface="Arial"/>
              </a:rPr>
              <a:t>информационные</a:t>
            </a:r>
            <a:r>
              <a:rPr dirty="0" smtClean="0">
                <a:cs typeface="Tahoma"/>
              </a:rPr>
              <a:t>:</a:t>
            </a:r>
            <a:r>
              <a:rPr lang="ru-RU" dirty="0" smtClean="0">
                <a:cs typeface="Tahoma"/>
              </a:rPr>
              <a:t> </a:t>
            </a:r>
            <a:r>
              <a:rPr dirty="0" err="1" smtClean="0">
                <a:cs typeface="Arial"/>
              </a:rPr>
              <a:t>вербальные</a:t>
            </a:r>
            <a:r>
              <a:rPr dirty="0" smtClean="0">
                <a:cs typeface="Times New Roman"/>
              </a:rPr>
              <a:t> </a:t>
            </a:r>
            <a:r>
              <a:rPr dirty="0">
                <a:cs typeface="Arial"/>
              </a:rPr>
              <a:t>&amp;</a:t>
            </a:r>
            <a:r>
              <a:rPr dirty="0">
                <a:cs typeface="Times New Roman"/>
              </a:rPr>
              <a:t> </a:t>
            </a:r>
            <a:r>
              <a:rPr dirty="0">
                <a:cs typeface="Arial"/>
              </a:rPr>
              <a:t>формальные</a:t>
            </a:r>
          </a:p>
          <a:p>
            <a:pPr marL="297815" indent="-285750">
              <a:lnSpc>
                <a:spcPct val="100000"/>
              </a:lnSpc>
              <a:spcBef>
                <a:spcPts val="190"/>
              </a:spcBef>
              <a:buFont typeface="Arial" pitchFamily="34" charset="0"/>
              <a:buChar char="•"/>
              <a:tabLst>
                <a:tab pos="318770" algn="l"/>
                <a:tab pos="319405" algn="l"/>
              </a:tabLst>
            </a:pPr>
            <a:r>
              <a:rPr lang="ru-RU" dirty="0" smtClean="0">
                <a:cs typeface="Arial"/>
              </a:rPr>
              <a:t>с</a:t>
            </a:r>
            <a:r>
              <a:rPr dirty="0" err="1" smtClean="0">
                <a:cs typeface="Arial"/>
              </a:rPr>
              <a:t>татические</a:t>
            </a:r>
            <a:r>
              <a:rPr lang="ru-RU" dirty="0" smtClean="0">
                <a:cs typeface="Arial"/>
              </a:rPr>
              <a:t> и д</a:t>
            </a:r>
            <a:r>
              <a:rPr dirty="0" err="1" smtClean="0">
                <a:cs typeface="Arial"/>
              </a:rPr>
              <a:t>инамические</a:t>
            </a:r>
            <a:endParaRPr lang="ru-RU" dirty="0">
              <a:cs typeface="Arial"/>
            </a:endParaRPr>
          </a:p>
          <a:p>
            <a:pPr marL="297815" indent="-285750">
              <a:lnSpc>
                <a:spcPct val="100000"/>
              </a:lnSpc>
              <a:spcBef>
                <a:spcPts val="215"/>
              </a:spcBef>
              <a:buFont typeface="Arial" pitchFamily="34" charset="0"/>
              <a:buChar char="•"/>
              <a:tabLst>
                <a:tab pos="318770" algn="l"/>
                <a:tab pos="319405" algn="l"/>
              </a:tabLst>
            </a:pPr>
            <a:r>
              <a:rPr dirty="0" err="1" smtClean="0">
                <a:cs typeface="Arial"/>
              </a:rPr>
              <a:t>детерминированные</a:t>
            </a:r>
            <a:r>
              <a:rPr dirty="0" smtClean="0">
                <a:cs typeface="Arial"/>
              </a:rPr>
              <a:t> </a:t>
            </a:r>
            <a:r>
              <a:rPr dirty="0">
                <a:cs typeface="Arial"/>
              </a:rPr>
              <a:t>&amp; стохастические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88936" y="4365104"/>
            <a:ext cx="11739712" cy="1986359"/>
          </a:xfrm>
          <a:prstGeom prst="roundRect">
            <a:avLst/>
          </a:prstGeom>
          <a:ln w="19050">
            <a:solidFill>
              <a:srgbClr val="C00000"/>
            </a:solidFill>
          </a:ln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dirty="0">
                <a:cs typeface="Arial"/>
              </a:rPr>
              <a:t>Модели</a:t>
            </a:r>
          </a:p>
          <a:p>
            <a:pPr marL="779145" indent="-262890">
              <a:lnSpc>
                <a:spcPct val="100000"/>
              </a:lnSpc>
              <a:spcBef>
                <a:spcPts val="35"/>
              </a:spcBef>
              <a:buSzPct val="123076"/>
              <a:buFont typeface="Wingdings"/>
              <a:buChar char=""/>
              <a:tabLst>
                <a:tab pos="779780" algn="l"/>
              </a:tabLst>
            </a:pPr>
            <a:r>
              <a:rPr dirty="0">
                <a:cs typeface="Arial"/>
              </a:rPr>
              <a:t>онтологические </a:t>
            </a:r>
            <a:r>
              <a:rPr dirty="0">
                <a:cs typeface="Consolas"/>
              </a:rPr>
              <a:t>(</a:t>
            </a:r>
            <a:r>
              <a:rPr dirty="0">
                <a:cs typeface="Arial"/>
              </a:rPr>
              <a:t>тезаурусы, классификации, номенклатуры</a:t>
            </a:r>
            <a:r>
              <a:rPr dirty="0">
                <a:cs typeface="Consolas"/>
              </a:rPr>
              <a:t>)</a:t>
            </a:r>
          </a:p>
          <a:p>
            <a:pPr marL="779145" indent="-262890">
              <a:lnSpc>
                <a:spcPct val="100000"/>
              </a:lnSpc>
              <a:spcBef>
                <a:spcPts val="215"/>
              </a:spcBef>
              <a:buSzPct val="123076"/>
              <a:buFont typeface="Wingdings"/>
              <a:buChar char=""/>
              <a:tabLst>
                <a:tab pos="779780" algn="l"/>
              </a:tabLst>
            </a:pPr>
            <a:r>
              <a:rPr dirty="0">
                <a:cs typeface="Arial"/>
              </a:rPr>
              <a:t>структурные</a:t>
            </a:r>
            <a:r>
              <a:rPr dirty="0">
                <a:cs typeface="Times New Roman"/>
              </a:rPr>
              <a:t> </a:t>
            </a:r>
            <a:r>
              <a:rPr dirty="0">
                <a:cs typeface="Consolas"/>
              </a:rPr>
              <a:t>(</a:t>
            </a:r>
            <a:r>
              <a:rPr dirty="0">
                <a:cs typeface="Arial"/>
              </a:rPr>
              <a:t>схемы,</a:t>
            </a:r>
            <a:r>
              <a:rPr dirty="0">
                <a:cs typeface="Times New Roman"/>
              </a:rPr>
              <a:t> </a:t>
            </a:r>
            <a:r>
              <a:rPr dirty="0">
                <a:cs typeface="Arial"/>
              </a:rPr>
              <a:t>состав</a:t>
            </a:r>
            <a:r>
              <a:rPr dirty="0">
                <a:cs typeface="Times New Roman"/>
              </a:rPr>
              <a:t> </a:t>
            </a:r>
            <a:r>
              <a:rPr dirty="0">
                <a:cs typeface="Arial"/>
              </a:rPr>
              <a:t>и</a:t>
            </a:r>
            <a:r>
              <a:rPr dirty="0">
                <a:cs typeface="Times New Roman"/>
              </a:rPr>
              <a:t> </a:t>
            </a:r>
            <a:r>
              <a:rPr dirty="0">
                <a:cs typeface="Arial"/>
              </a:rPr>
              <a:t>взаимосвязи,</a:t>
            </a:r>
            <a:r>
              <a:rPr dirty="0">
                <a:cs typeface="Times New Roman"/>
              </a:rPr>
              <a:t> </a:t>
            </a:r>
            <a:r>
              <a:rPr dirty="0">
                <a:cs typeface="Arial"/>
              </a:rPr>
              <a:t>"архитектура"</a:t>
            </a:r>
            <a:r>
              <a:rPr dirty="0">
                <a:cs typeface="Consolas"/>
              </a:rPr>
              <a:t>)</a:t>
            </a:r>
          </a:p>
          <a:p>
            <a:pPr marL="779145" indent="-262890">
              <a:lnSpc>
                <a:spcPct val="100000"/>
              </a:lnSpc>
              <a:spcBef>
                <a:spcPts val="240"/>
              </a:spcBef>
              <a:buSzPct val="123076"/>
              <a:buFont typeface="Wingdings"/>
              <a:buChar char=""/>
              <a:tabLst>
                <a:tab pos="779780" algn="l"/>
              </a:tabLst>
            </a:pPr>
            <a:r>
              <a:rPr dirty="0">
                <a:cs typeface="Arial"/>
              </a:rPr>
              <a:t>функциональные</a:t>
            </a:r>
            <a:r>
              <a:rPr dirty="0">
                <a:cs typeface="Times New Roman"/>
              </a:rPr>
              <a:t> </a:t>
            </a:r>
            <a:r>
              <a:rPr dirty="0">
                <a:cs typeface="Consolas"/>
              </a:rPr>
              <a:t>(</a:t>
            </a:r>
            <a:r>
              <a:rPr i="1" dirty="0">
                <a:cs typeface="Arial"/>
              </a:rPr>
              <a:t>"как</a:t>
            </a:r>
            <a:r>
              <a:rPr dirty="0">
                <a:cs typeface="Times New Roman"/>
              </a:rPr>
              <a:t> </a:t>
            </a:r>
            <a:r>
              <a:rPr i="1" dirty="0">
                <a:cs typeface="Arial"/>
              </a:rPr>
              <a:t>работает",</a:t>
            </a:r>
            <a:r>
              <a:rPr dirty="0">
                <a:cs typeface="Times New Roman"/>
              </a:rPr>
              <a:t> </a:t>
            </a:r>
            <a:r>
              <a:rPr i="1" dirty="0">
                <a:cs typeface="Arial"/>
              </a:rPr>
              <a:t>события</a:t>
            </a:r>
            <a:r>
              <a:rPr dirty="0">
                <a:cs typeface="Times New Roman"/>
              </a:rPr>
              <a:t> </a:t>
            </a:r>
            <a:r>
              <a:rPr dirty="0">
                <a:cs typeface="Tahoma"/>
              </a:rPr>
              <a:t>*</a:t>
            </a:r>
            <a:r>
              <a:rPr dirty="0">
                <a:cs typeface="Times New Roman"/>
              </a:rPr>
              <a:t> </a:t>
            </a:r>
            <a:r>
              <a:rPr dirty="0">
                <a:cs typeface="Tahoma"/>
              </a:rPr>
              <a:t>...</a:t>
            </a:r>
            <a:r>
              <a:rPr dirty="0">
                <a:cs typeface="Consolas"/>
              </a:rPr>
              <a:t>)</a:t>
            </a:r>
          </a:p>
          <a:p>
            <a:pPr marL="779145" indent="-262890">
              <a:lnSpc>
                <a:spcPct val="100000"/>
              </a:lnSpc>
              <a:spcBef>
                <a:spcPts val="215"/>
              </a:spcBef>
              <a:buSzPct val="123076"/>
              <a:buFont typeface="Wingdings"/>
              <a:buChar char=""/>
              <a:tabLst>
                <a:tab pos="779780" algn="l"/>
              </a:tabLst>
            </a:pPr>
            <a:r>
              <a:rPr dirty="0">
                <a:cs typeface="Arial"/>
              </a:rPr>
              <a:t>потоковые </a:t>
            </a:r>
            <a:r>
              <a:rPr dirty="0">
                <a:cs typeface="Consolas"/>
              </a:rPr>
              <a:t>(</a:t>
            </a:r>
            <a:r>
              <a:rPr i="1" dirty="0">
                <a:cs typeface="Arial"/>
              </a:rPr>
              <a:t>WorkFlow, DataFlow, DocFlow, логистика ...</a:t>
            </a:r>
            <a:r>
              <a:rPr dirty="0">
                <a:cs typeface="Consolas"/>
              </a:rPr>
              <a:t>) </a:t>
            </a:r>
            <a:r>
              <a:rPr dirty="0">
                <a:cs typeface="Tahoma"/>
              </a:rPr>
              <a:t>*</a:t>
            </a:r>
          </a:p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dirty="0">
                <a:cs typeface="Arial"/>
              </a:rPr>
              <a:t>Нотации для представления информационных моделей </a:t>
            </a:r>
            <a:r>
              <a:rPr dirty="0">
                <a:cs typeface="Tahoma"/>
              </a:rPr>
              <a:t>...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1443548" y="6544792"/>
            <a:ext cx="213577" cy="2103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25"/>
              </a:lnSpc>
            </a:pPr>
            <a:fld id="{81D60167-4931-47E6-BA6A-407CBD079E47}" type="slidenum">
              <a:rPr sz="1100" b="1" dirty="0">
                <a:cs typeface="Arial"/>
              </a:rPr>
              <a:t>6</a:t>
            </a:fld>
            <a:endParaRPr sz="1100">
              <a:cs typeface="Arial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0" y="6601282"/>
            <a:ext cx="211256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/>
              <a:t>проф., д.т.н. Столбов А.П.</a:t>
            </a: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18266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716" y="-14477"/>
            <a:ext cx="10515600" cy="1325563"/>
          </a:xfrm>
        </p:spPr>
        <p:txBody>
          <a:bodyPr/>
          <a:lstStyle/>
          <a:p>
            <a:r>
              <a:rPr lang="ru-RU" altLang="ru-RU" dirty="0"/>
              <a:t>Структура системного </a:t>
            </a:r>
            <a:r>
              <a:rPr lang="ru-RU" altLang="ru-RU" dirty="0" smtClean="0"/>
              <a:t>анализа</a:t>
            </a:r>
            <a:endParaRPr lang="ru-RU" dirty="0"/>
          </a:p>
        </p:txBody>
      </p:sp>
      <p:sp>
        <p:nvSpPr>
          <p:cNvPr id="38" name="Объект 3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C2641-B6DF-4D7A-8844-CB29B34958CF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23158" y="270329"/>
            <a:ext cx="10136716" cy="54927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spc="-1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altLang="ru-RU" sz="4400" b="0" cap="none" dirty="0" smtClean="0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056217" y="1133475"/>
            <a:ext cx="618066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ru-RU" altLang="ru-RU" sz="2000"/>
              <a:t>Декомпозиция – анализ – синтез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455084" y="1673225"/>
            <a:ext cx="3539067" cy="666750"/>
          </a:xfrm>
          <a:prstGeom prst="rect">
            <a:avLst/>
          </a:prstGeom>
          <a:solidFill>
            <a:srgbClr val="CCFFCC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b="1"/>
              <a:t>Проблемная (реальная) система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1295400" y="2582863"/>
            <a:ext cx="4140200" cy="666750"/>
          </a:xfrm>
          <a:prstGeom prst="rect">
            <a:avLst/>
          </a:prstGeom>
          <a:solidFill>
            <a:srgbClr val="CCFFCC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b="1"/>
              <a:t>Анализируемая система (общее представление)</a:t>
            </a: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4836585" y="4383088"/>
            <a:ext cx="3778249" cy="666750"/>
          </a:xfrm>
          <a:prstGeom prst="rect">
            <a:avLst/>
          </a:prstGeom>
          <a:solidFill>
            <a:srgbClr val="CCFFCC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b="1"/>
              <a:t>Синтезируемая (модельная) система</a:t>
            </a: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6396567" y="5283200"/>
            <a:ext cx="3539067" cy="666750"/>
          </a:xfrm>
          <a:prstGeom prst="rect">
            <a:avLst/>
          </a:prstGeom>
          <a:solidFill>
            <a:srgbClr val="CCFFCC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b="1" dirty="0"/>
              <a:t>Улучшенная (реальная) система</a:t>
            </a: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2616201" y="3482975"/>
            <a:ext cx="4559300" cy="666750"/>
          </a:xfrm>
          <a:prstGeom prst="rect">
            <a:avLst/>
          </a:prstGeom>
          <a:solidFill>
            <a:srgbClr val="CCFFCC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b="1" dirty="0"/>
              <a:t>Анализируемая система (детальное представление)</a:t>
            </a:r>
          </a:p>
        </p:txBody>
      </p:sp>
      <p:sp>
        <p:nvSpPr>
          <p:cNvPr id="12" name="Line 11"/>
          <p:cNvSpPr>
            <a:spLocks noChangeShapeType="1"/>
          </p:cNvSpPr>
          <p:nvPr/>
        </p:nvSpPr>
        <p:spPr bwMode="auto">
          <a:xfrm>
            <a:off x="3996267" y="2033588"/>
            <a:ext cx="7440084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" name="Line 12"/>
          <p:cNvSpPr>
            <a:spLocks noChangeShapeType="1"/>
          </p:cNvSpPr>
          <p:nvPr/>
        </p:nvSpPr>
        <p:spPr bwMode="auto">
          <a:xfrm>
            <a:off x="4296833" y="2033588"/>
            <a:ext cx="0" cy="5397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" name="Line 14"/>
          <p:cNvSpPr>
            <a:spLocks noChangeShapeType="1"/>
          </p:cNvSpPr>
          <p:nvPr/>
        </p:nvSpPr>
        <p:spPr bwMode="auto">
          <a:xfrm>
            <a:off x="6275917" y="2933700"/>
            <a:ext cx="0" cy="54133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5" name="Line 15"/>
          <p:cNvSpPr>
            <a:spLocks noChangeShapeType="1"/>
          </p:cNvSpPr>
          <p:nvPr/>
        </p:nvSpPr>
        <p:spPr bwMode="auto">
          <a:xfrm>
            <a:off x="7956551" y="3789363"/>
            <a:ext cx="0" cy="584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6" name="Line 16"/>
          <p:cNvSpPr>
            <a:spLocks noChangeShapeType="1"/>
          </p:cNvSpPr>
          <p:nvPr/>
        </p:nvSpPr>
        <p:spPr bwMode="auto">
          <a:xfrm>
            <a:off x="9277351" y="4689475"/>
            <a:ext cx="0" cy="5857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7" name="Line 17"/>
          <p:cNvSpPr>
            <a:spLocks noChangeShapeType="1"/>
          </p:cNvSpPr>
          <p:nvPr/>
        </p:nvSpPr>
        <p:spPr bwMode="auto">
          <a:xfrm flipV="1">
            <a:off x="1839384" y="3789364"/>
            <a:ext cx="776816" cy="15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8" name="Line 18"/>
          <p:cNvSpPr>
            <a:spLocks noChangeShapeType="1"/>
          </p:cNvSpPr>
          <p:nvPr/>
        </p:nvSpPr>
        <p:spPr bwMode="auto">
          <a:xfrm flipH="1" flipV="1">
            <a:off x="814917" y="2349501"/>
            <a:ext cx="0" cy="38703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9" name="Line 20"/>
          <p:cNvSpPr>
            <a:spLocks noChangeShapeType="1"/>
          </p:cNvSpPr>
          <p:nvPr/>
        </p:nvSpPr>
        <p:spPr bwMode="auto">
          <a:xfrm>
            <a:off x="5435600" y="2933700"/>
            <a:ext cx="84031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" name="Line 21"/>
          <p:cNvSpPr>
            <a:spLocks noChangeShapeType="1"/>
          </p:cNvSpPr>
          <p:nvPr/>
        </p:nvSpPr>
        <p:spPr bwMode="auto">
          <a:xfrm>
            <a:off x="814917" y="6219825"/>
            <a:ext cx="1008168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1" name="Line 22"/>
          <p:cNvSpPr>
            <a:spLocks noChangeShapeType="1"/>
          </p:cNvSpPr>
          <p:nvPr/>
        </p:nvSpPr>
        <p:spPr bwMode="auto">
          <a:xfrm>
            <a:off x="9935634" y="5499100"/>
            <a:ext cx="96096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2" name="Line 23"/>
          <p:cNvSpPr>
            <a:spLocks noChangeShapeType="1"/>
          </p:cNvSpPr>
          <p:nvPr/>
        </p:nvSpPr>
        <p:spPr bwMode="auto">
          <a:xfrm>
            <a:off x="7175500" y="3789363"/>
            <a:ext cx="781051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" name="Line 24"/>
          <p:cNvSpPr>
            <a:spLocks noChangeShapeType="1"/>
          </p:cNvSpPr>
          <p:nvPr/>
        </p:nvSpPr>
        <p:spPr bwMode="auto">
          <a:xfrm>
            <a:off x="8616951" y="4689475"/>
            <a:ext cx="660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4" name="Line 25"/>
          <p:cNvSpPr>
            <a:spLocks noChangeShapeType="1"/>
          </p:cNvSpPr>
          <p:nvPr/>
        </p:nvSpPr>
        <p:spPr bwMode="auto">
          <a:xfrm>
            <a:off x="9935634" y="5724525"/>
            <a:ext cx="96096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5" name="Line 26"/>
          <p:cNvSpPr>
            <a:spLocks noChangeShapeType="1"/>
          </p:cNvSpPr>
          <p:nvPr/>
        </p:nvSpPr>
        <p:spPr bwMode="auto">
          <a:xfrm flipH="1" flipV="1">
            <a:off x="10894485" y="5724525"/>
            <a:ext cx="2116" cy="4953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6" name="Line 27"/>
          <p:cNvSpPr>
            <a:spLocks noChangeShapeType="1"/>
          </p:cNvSpPr>
          <p:nvPr/>
        </p:nvSpPr>
        <p:spPr bwMode="auto">
          <a:xfrm flipH="1" flipV="1">
            <a:off x="10894485" y="2033588"/>
            <a:ext cx="2116" cy="346551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7" name="Line 28"/>
          <p:cNvSpPr>
            <a:spLocks noChangeShapeType="1"/>
          </p:cNvSpPr>
          <p:nvPr/>
        </p:nvSpPr>
        <p:spPr bwMode="auto">
          <a:xfrm flipH="1" flipV="1">
            <a:off x="1835151" y="3789363"/>
            <a:ext cx="0" cy="157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8" name="Line 29"/>
          <p:cNvSpPr>
            <a:spLocks noChangeShapeType="1"/>
          </p:cNvSpPr>
          <p:nvPr/>
        </p:nvSpPr>
        <p:spPr bwMode="auto">
          <a:xfrm flipH="1" flipV="1">
            <a:off x="5016500" y="5049839"/>
            <a:ext cx="0" cy="3143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9" name="Line 30"/>
          <p:cNvSpPr>
            <a:spLocks noChangeShapeType="1"/>
          </p:cNvSpPr>
          <p:nvPr/>
        </p:nvSpPr>
        <p:spPr bwMode="auto">
          <a:xfrm>
            <a:off x="1835151" y="5364163"/>
            <a:ext cx="3181349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" name="Text Box 31"/>
          <p:cNvSpPr txBox="1">
            <a:spLocks noChangeArrowheads="1"/>
          </p:cNvSpPr>
          <p:nvPr/>
        </p:nvSpPr>
        <p:spPr bwMode="auto">
          <a:xfrm>
            <a:off x="4235452" y="2071688"/>
            <a:ext cx="234103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i="1"/>
              <a:t>Декомпозиция</a:t>
            </a:r>
          </a:p>
        </p:txBody>
      </p:sp>
      <p:sp>
        <p:nvSpPr>
          <p:cNvPr id="31" name="Text Box 32"/>
          <p:cNvSpPr txBox="1">
            <a:spLocks noChangeArrowheads="1"/>
          </p:cNvSpPr>
          <p:nvPr/>
        </p:nvSpPr>
        <p:spPr bwMode="auto">
          <a:xfrm>
            <a:off x="6214534" y="2573338"/>
            <a:ext cx="150071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i="1"/>
              <a:t>Анализ</a:t>
            </a:r>
          </a:p>
        </p:txBody>
      </p:sp>
      <p:sp>
        <p:nvSpPr>
          <p:cNvPr id="32" name="Text Box 33"/>
          <p:cNvSpPr txBox="1">
            <a:spLocks noChangeArrowheads="1"/>
          </p:cNvSpPr>
          <p:nvPr/>
        </p:nvSpPr>
        <p:spPr bwMode="auto">
          <a:xfrm>
            <a:off x="7715251" y="3429001"/>
            <a:ext cx="15621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i="1"/>
              <a:t>Синтез</a:t>
            </a:r>
          </a:p>
        </p:txBody>
      </p:sp>
      <p:sp>
        <p:nvSpPr>
          <p:cNvPr id="33" name="Text Box 34"/>
          <p:cNvSpPr txBox="1">
            <a:spLocks noChangeArrowheads="1"/>
          </p:cNvSpPr>
          <p:nvPr/>
        </p:nvSpPr>
        <p:spPr bwMode="auto">
          <a:xfrm>
            <a:off x="8796868" y="4329113"/>
            <a:ext cx="234103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i="1"/>
              <a:t>Реализация</a:t>
            </a:r>
          </a:p>
        </p:txBody>
      </p:sp>
      <p:sp>
        <p:nvSpPr>
          <p:cNvPr id="34" name="Text Box 35"/>
          <p:cNvSpPr txBox="1">
            <a:spLocks noChangeArrowheads="1"/>
          </p:cNvSpPr>
          <p:nvPr/>
        </p:nvSpPr>
        <p:spPr bwMode="auto">
          <a:xfrm>
            <a:off x="7774517" y="1628776"/>
            <a:ext cx="312208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i="1"/>
              <a:t>Функционирование</a:t>
            </a:r>
          </a:p>
        </p:txBody>
      </p:sp>
      <p:sp>
        <p:nvSpPr>
          <p:cNvPr id="35" name="Text Box 36"/>
          <p:cNvSpPr txBox="1">
            <a:spLocks noChangeArrowheads="1"/>
          </p:cNvSpPr>
          <p:nvPr/>
        </p:nvSpPr>
        <p:spPr bwMode="auto">
          <a:xfrm>
            <a:off x="1655233" y="5853113"/>
            <a:ext cx="4140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i="1"/>
              <a:t>Оценка снятия проблемы</a:t>
            </a:r>
          </a:p>
        </p:txBody>
      </p:sp>
      <p:sp>
        <p:nvSpPr>
          <p:cNvPr id="36" name="Text Box 37"/>
          <p:cNvSpPr txBox="1">
            <a:spLocks noChangeArrowheads="1"/>
          </p:cNvSpPr>
          <p:nvPr/>
        </p:nvSpPr>
        <p:spPr bwMode="auto">
          <a:xfrm>
            <a:off x="1957917" y="4997451"/>
            <a:ext cx="287866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i="1"/>
              <a:t>Оценка системы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245301" y="6457383"/>
            <a:ext cx="211256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/>
              <a:t>проф., д.т.н. Столбов А.П.</a:t>
            </a:r>
          </a:p>
        </p:txBody>
      </p:sp>
    </p:spTree>
    <p:extLst>
      <p:ext uri="{BB962C8B-B14F-4D97-AF65-F5344CB8AC3E}">
        <p14:creationId xmlns:p14="http://schemas.microsoft.com/office/powerpoint/2010/main" val="700753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dirty="0"/>
              <a:t>Декомпозиция системы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idx="1"/>
          </p:nvPr>
        </p:nvSpPr>
        <p:spPr>
          <a:prstGeom prst="roundRect">
            <a:avLst/>
          </a:prstGeom>
          <a:ln w="19050">
            <a:solidFill>
              <a:srgbClr val="C00000"/>
            </a:solidFill>
          </a:ln>
        </p:spPr>
        <p:txBody>
          <a:bodyPr>
            <a:normAutofit fontScale="77500" lnSpcReduction="20000"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ru-RU" altLang="ru-RU" sz="2000" u="sng" dirty="0"/>
              <a:t>Этапы декомпозиции</a:t>
            </a:r>
          </a:p>
          <a:p>
            <a:pPr marL="266700" lvl="1" indent="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80000"/>
              <a:buNone/>
            </a:pPr>
            <a:r>
              <a:rPr lang="ru-RU" altLang="ru-RU" dirty="0"/>
              <a:t>1. Определение и декомпозиция общей цели исследования и основной функции системы. Построение </a:t>
            </a:r>
            <a:r>
              <a:rPr lang="ru-RU" altLang="ru-RU" b="1" dirty="0"/>
              <a:t>дерева целей</a:t>
            </a:r>
            <a:r>
              <a:rPr lang="ru-RU" altLang="ru-RU" dirty="0"/>
              <a:t> и дерева функций (иерархия целей и функций)</a:t>
            </a:r>
          </a:p>
          <a:p>
            <a:pPr marL="1076325" lvl="4" indent="0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None/>
            </a:pPr>
            <a:endParaRPr lang="ru-RU" altLang="ru-RU" dirty="0"/>
          </a:p>
          <a:p>
            <a:pPr marL="266700" lvl="1" indent="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80000"/>
              <a:buNone/>
            </a:pPr>
            <a:r>
              <a:rPr lang="ru-RU" altLang="ru-RU" dirty="0"/>
              <a:t>2. Выделение системы из среды (описание </a:t>
            </a:r>
            <a:r>
              <a:rPr lang="ru-RU" altLang="ru-RU" b="1" dirty="0"/>
              <a:t>границ</a:t>
            </a:r>
            <a:r>
              <a:rPr lang="ru-RU" altLang="ru-RU" dirty="0"/>
              <a:t> системы)</a:t>
            </a:r>
          </a:p>
          <a:p>
            <a:pPr marL="1076325" lvl="4" indent="0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None/>
            </a:pPr>
            <a:endParaRPr lang="ru-RU" altLang="ru-RU" dirty="0"/>
          </a:p>
          <a:p>
            <a:pPr marL="266700" lvl="1" indent="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80000"/>
              <a:buNone/>
            </a:pPr>
            <a:r>
              <a:rPr lang="ru-RU" altLang="ru-RU" dirty="0"/>
              <a:t>3. Описание воздействующих </a:t>
            </a:r>
            <a:r>
              <a:rPr lang="ru-RU" altLang="ru-RU" b="1" dirty="0"/>
              <a:t>факторов</a:t>
            </a:r>
            <a:r>
              <a:rPr lang="ru-RU" altLang="ru-RU" dirty="0"/>
              <a:t> (внешней среды)</a:t>
            </a:r>
          </a:p>
          <a:p>
            <a:pPr marL="1076325" lvl="4" indent="0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None/>
            </a:pPr>
            <a:endParaRPr lang="ru-RU" altLang="ru-RU" dirty="0"/>
          </a:p>
          <a:p>
            <a:pPr marL="266700" lvl="1" indent="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80000"/>
              <a:buNone/>
            </a:pPr>
            <a:r>
              <a:rPr lang="ru-RU" altLang="ru-RU" dirty="0"/>
              <a:t>4. Описание тенденций </a:t>
            </a:r>
            <a:r>
              <a:rPr lang="ru-RU" altLang="ru-RU" b="1" dirty="0"/>
              <a:t>развития</a:t>
            </a:r>
            <a:r>
              <a:rPr lang="ru-RU" altLang="ru-RU" dirty="0"/>
              <a:t> и сопутствующих </a:t>
            </a:r>
            <a:r>
              <a:rPr lang="ru-RU" altLang="ru-RU" b="1" dirty="0"/>
              <a:t>неопределенностей</a:t>
            </a:r>
          </a:p>
          <a:p>
            <a:pPr marL="1076325" lvl="4" indent="0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None/>
            </a:pPr>
            <a:endParaRPr lang="ru-RU" altLang="ru-RU" dirty="0"/>
          </a:p>
          <a:p>
            <a:pPr marL="266700" lvl="1" indent="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80000"/>
              <a:buNone/>
            </a:pPr>
            <a:r>
              <a:rPr lang="ru-RU" altLang="ru-RU" dirty="0"/>
              <a:t>5. Описание системы как «</a:t>
            </a:r>
            <a:r>
              <a:rPr lang="ru-RU" altLang="ru-RU" b="1" dirty="0"/>
              <a:t>черного ящика</a:t>
            </a:r>
            <a:r>
              <a:rPr lang="ru-RU" altLang="ru-RU" dirty="0"/>
              <a:t>»</a:t>
            </a:r>
          </a:p>
          <a:p>
            <a:pPr marL="1076325" lvl="4" indent="0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None/>
            </a:pPr>
            <a:endParaRPr lang="ru-RU" altLang="ru-RU" dirty="0"/>
          </a:p>
          <a:p>
            <a:pPr marL="266700" lvl="1" indent="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80000"/>
              <a:buNone/>
            </a:pPr>
            <a:r>
              <a:rPr lang="ru-RU" altLang="ru-RU" dirty="0"/>
              <a:t>6. Функциональная, компонентная, структурная, процессная декомпозиция системы (по функциям, по виду элементов, по виду связей между элементами, по этапам реализации).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</a:pPr>
            <a:endParaRPr lang="ru-RU" altLang="ru-RU" dirty="0"/>
          </a:p>
          <a:p>
            <a:pPr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ru-RU" altLang="ru-RU" sz="2000" dirty="0"/>
              <a:t>Ограничение на глубину декомпозиции: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</a:pPr>
            <a:r>
              <a:rPr lang="ru-RU" altLang="ru-RU" dirty="0"/>
              <a:t>определяется требуемой точностью моделирования</a:t>
            </a:r>
          </a:p>
          <a:p>
            <a:pPr lvl="2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</a:pPr>
            <a:r>
              <a:rPr lang="ru-RU" altLang="ru-RU" dirty="0"/>
              <a:t>в автоматизированных системах - до 5-6 уровней</a:t>
            </a:r>
          </a:p>
          <a:p>
            <a:pPr lvl="2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</a:pPr>
            <a:r>
              <a:rPr lang="ru-RU" altLang="ru-RU" dirty="0"/>
              <a:t>в силу возможностей восприятия информации – до 9 уровней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C2641-B6DF-4D7A-8844-CB29B34958CF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07368" y="6303495"/>
            <a:ext cx="211256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/>
              <a:t>проф., д.т.н. Столбов А.П.</a:t>
            </a:r>
          </a:p>
        </p:txBody>
      </p:sp>
    </p:spTree>
    <p:extLst>
      <p:ext uri="{BB962C8B-B14F-4D97-AF65-F5344CB8AC3E}">
        <p14:creationId xmlns:p14="http://schemas.microsoft.com/office/powerpoint/2010/main" val="3396802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dirty="0"/>
              <a:t>Анализ системы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idx="1"/>
          </p:nvPr>
        </p:nvSpPr>
        <p:spPr>
          <a:prstGeom prst="roundRect">
            <a:avLst/>
          </a:prstGeom>
          <a:ln w="19050">
            <a:solidFill>
              <a:srgbClr val="C00000"/>
            </a:solidFill>
          </a:ln>
        </p:spPr>
        <p:txBody>
          <a:bodyPr>
            <a:noAutofit/>
          </a:bodyPr>
          <a:lstStyle/>
          <a:p>
            <a:pPr algn="just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ru-RU" altLang="ru-RU" sz="2400" dirty="0"/>
              <a:t>Структурно-функциональный анализ</a:t>
            </a:r>
          </a:p>
          <a:p>
            <a:pPr algn="just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</a:pPr>
            <a:endParaRPr lang="ru-RU" altLang="ru-RU" sz="2400" dirty="0"/>
          </a:p>
          <a:p>
            <a:pPr algn="just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ru-RU" altLang="ru-RU" sz="2400" dirty="0" smtClean="0"/>
              <a:t>Морфологический </a:t>
            </a:r>
            <a:r>
              <a:rPr lang="ru-RU" altLang="ru-RU" sz="2400" dirty="0"/>
              <a:t>анализ (взаимосвязи элементов)</a:t>
            </a:r>
          </a:p>
          <a:p>
            <a:pPr lvl="4" algn="just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</a:pPr>
            <a:endParaRPr lang="ru-RU" altLang="ru-RU" sz="2400" dirty="0"/>
          </a:p>
          <a:p>
            <a:pPr algn="just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ru-RU" altLang="ru-RU" sz="2400" dirty="0"/>
              <a:t>Генетический анализ (предыстории, причин развития, тенденций, прогнозов)</a:t>
            </a:r>
          </a:p>
          <a:p>
            <a:pPr lvl="4" algn="just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</a:pPr>
            <a:endParaRPr lang="ru-RU" altLang="ru-RU" sz="2400" dirty="0"/>
          </a:p>
          <a:p>
            <a:pPr algn="just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ru-RU" altLang="ru-RU" sz="2400" dirty="0"/>
              <a:t>Анализ аналогов</a:t>
            </a:r>
          </a:p>
          <a:p>
            <a:pPr lvl="4" algn="just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</a:pPr>
            <a:endParaRPr lang="ru-RU" altLang="ru-RU" sz="2400" dirty="0"/>
          </a:p>
          <a:p>
            <a:pPr algn="just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ru-RU" altLang="ru-RU" sz="2400" dirty="0" smtClean="0"/>
              <a:t>Анализ </a:t>
            </a:r>
            <a:r>
              <a:rPr lang="ru-RU" altLang="ru-RU" sz="2400" dirty="0"/>
              <a:t>эффективности (выбор шкалы измерения, показателей функционирования, вычисление параметров системы)</a:t>
            </a:r>
          </a:p>
          <a:p>
            <a:pPr lvl="4" algn="just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</a:pPr>
            <a:endParaRPr lang="ru-RU" altLang="ru-RU" sz="2400" dirty="0"/>
          </a:p>
          <a:p>
            <a:pPr algn="just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ru-RU" altLang="ru-RU" sz="2400" dirty="0"/>
              <a:t>Формализация требований к системе, выбор критериев оценки и </a:t>
            </a:r>
            <a:r>
              <a:rPr lang="ru-RU" altLang="ru-RU" sz="2400" dirty="0" smtClean="0"/>
              <a:t>ограничений</a:t>
            </a:r>
            <a:endParaRPr lang="ru-RU" altLang="ru-RU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C2641-B6DF-4D7A-8844-CB29B34958CF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07368" y="6303495"/>
            <a:ext cx="211256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/>
              <a:t>проф., д.т.н. Столбов А.П.</a:t>
            </a:r>
          </a:p>
        </p:txBody>
      </p:sp>
    </p:spTree>
    <p:extLst>
      <p:ext uri="{BB962C8B-B14F-4D97-AF65-F5344CB8AC3E}">
        <p14:creationId xmlns:p14="http://schemas.microsoft.com/office/powerpoint/2010/main" val="322742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13764</TotalTime>
  <Words>2191</Words>
  <Application>Microsoft Office PowerPoint</Application>
  <PresentationFormat>Произвольный</PresentationFormat>
  <Paragraphs>283</Paragraphs>
  <Slides>40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1" baseType="lpstr">
      <vt:lpstr>Тема Office</vt:lpstr>
      <vt:lpstr>Лекция 1. Системно-структурный подход к проектированию сложных программных систем</vt:lpstr>
      <vt:lpstr>Цели</vt:lpstr>
      <vt:lpstr>Презентация PowerPoint</vt:lpstr>
      <vt:lpstr>Жизненный цикл ПП</vt:lpstr>
      <vt:lpstr>Постановка проблемы</vt:lpstr>
      <vt:lpstr>Моделирование</vt:lpstr>
      <vt:lpstr>Структура системного анализа</vt:lpstr>
      <vt:lpstr>Декомпозиция системы</vt:lpstr>
      <vt:lpstr>Анализ системы</vt:lpstr>
      <vt:lpstr>Синтез системы</vt:lpstr>
      <vt:lpstr>Стратегии декомпозиции</vt:lpstr>
      <vt:lpstr>Стратегии декомпозиции</vt:lpstr>
      <vt:lpstr>Презентация PowerPoint</vt:lpstr>
      <vt:lpstr>Стратегии декомпозиции</vt:lpstr>
      <vt:lpstr>Презентация PowerPoint</vt:lpstr>
      <vt:lpstr>Пример</vt:lpstr>
      <vt:lpstr>Пример</vt:lpstr>
      <vt:lpstr>Презентация PowerPoint</vt:lpstr>
      <vt:lpstr>Презентация PowerPoint</vt:lpstr>
      <vt:lpstr>Модель IDEF0. цель и точка зрения</vt:lpstr>
      <vt:lpstr>Модель IDEF0. Модели AS-IS и ТО-ВЕ</vt:lpstr>
      <vt:lpstr>Модель IDEF0. контекстная и диаграммы декомпозиции</vt:lpstr>
      <vt:lpstr>Презентация PowerPoint</vt:lpstr>
      <vt:lpstr>Презентация PowerPoint</vt:lpstr>
      <vt:lpstr>Модель IDEF0. Работы</vt:lpstr>
      <vt:lpstr>Модель IDEF0. стрелки</vt:lpstr>
      <vt:lpstr>Регистратура поликлиники</vt:lpstr>
      <vt:lpstr>DFD</vt:lpstr>
      <vt:lpstr>DFD</vt:lpstr>
      <vt:lpstr>DFD</vt:lpstr>
      <vt:lpstr>DFD</vt:lpstr>
      <vt:lpstr>DFD</vt:lpstr>
      <vt:lpstr>Презентация PowerPoint</vt:lpstr>
      <vt:lpstr>Презентация PowerPoint</vt:lpstr>
      <vt:lpstr>DFD</vt:lpstr>
      <vt:lpstr>DFD</vt:lpstr>
      <vt:lpstr>DFD</vt:lpstr>
      <vt:lpstr>DFD</vt:lpstr>
      <vt:lpstr>DFD</vt:lpstr>
      <vt:lpstr>DFD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Arseniy</dc:creator>
  <cp:lastModifiedBy>Инга Г. Шеломенцева</cp:lastModifiedBy>
  <cp:revision>397</cp:revision>
  <dcterms:created xsi:type="dcterms:W3CDTF">2012-07-30T23:42:41Z</dcterms:created>
  <dcterms:modified xsi:type="dcterms:W3CDTF">2023-09-06T06:00:56Z</dcterms:modified>
</cp:coreProperties>
</file>