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A07F0-80D0-4157-AB16-6E9F7F2F9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279D63-212F-458E-A1CD-63C521DDB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FDCF2-6D34-4074-9F13-A2874F1B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658C62-5378-4455-BB9F-00D3F35C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42163A-0008-46DA-8F63-EB5EF90E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9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501D0-45E5-4063-B49D-7FF1E211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4A2F32-A756-41A7-8B47-4C6AEA6F5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9CACF5-D744-425D-88D9-1F79620D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36EA75-F34F-46F8-B96F-0E209047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D8ECAA-205A-438F-8B43-A4874454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0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ADF693-DD20-4219-AF4D-D9513ED88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74426B-2A7D-493E-8DBB-977961D0A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5AE17-CA5D-4AF4-AF93-CCBC2D83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AE19A5-FF1A-4A13-B401-A795A792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640AFC-5548-42C8-9717-A2FC2291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37103-CB6F-4DCB-BBDC-E64FC5C3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A93DEF-06DA-4984-8C2B-A7108D4E6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D1C3E4-57F1-439B-8DF8-61E1E0CD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763C04-621D-4E0B-8928-FD4ED5D4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5AA6D9-44F1-4B72-B45A-10DD66360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B39C7-039B-42CA-80A8-D278C1A9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EA46C2-23EB-4B8A-A19C-4BFA9379C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68D19A-7C0D-4249-895F-255F5837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DCABA-45BB-4C6F-BD5B-3E691E16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ED4652-DB01-475E-BFE6-EFBBB1C1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2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8EEB0-1585-458F-BD94-CC2733E3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4CD224-EF58-4DBB-B41D-E31632F12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A5C7C0-4F01-4B2C-84ED-6CB4BB08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D47AEE-697F-481E-A3D8-51C79D56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60C003-0CF5-4CBB-A95D-E77BFF6E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5499F8-9DF8-460D-955B-CE070A12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2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F5087-7FE0-4C79-9159-86B2C25F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DC939A-01BF-4276-9057-8E599C82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AB02CA-10FF-4DEC-880B-7F3C856D7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24E3D3-77E6-4FA5-A307-AE7AE44CD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3C7CC6-69E5-4390-B6F0-529BEE1B7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C42624-2B3B-4D2B-B679-CE82ABC64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8FE2DF-A4D3-4F6E-A623-E42E364B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55DDD5-7809-4254-9738-CEC168C1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7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4D14D-386B-483A-8379-E16B4FB5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95D155-A0C4-48E6-8C8E-8D1EDE54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27BAC2-BAB1-4166-83FF-6A8634FA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431286-DB94-4AFC-A195-CFC503F7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4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322CF2-5718-4B5D-BDCF-6EC76720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CFB338-790A-49F0-A3E8-1C43C8F3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6C776D-0F56-48F3-B6B6-4AFF2282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5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540AF-A098-4845-B836-BCDAE6C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8B99B2-EA24-4005-8526-8E894366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967B5D-1D8A-4414-94B7-5FD92AE72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58E41B-2D4A-4ABE-9E75-A66FE20F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AF7F4E-FF70-4A1B-8C08-EBDB3412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0A7C50-00E5-4ECF-AE9A-5F923450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4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F1D9B-9D44-4611-A9DB-F57793345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EC7A3F-727A-4E03-8C3C-91C76A46C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F7C5C8-8807-4F24-9D9C-760D0528D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494929-3329-4547-8C70-D2C40D83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0B6831-CA17-4B7F-AA23-7654C1E6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D52A70-5CE9-443F-A6C3-284505FD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8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3637E-5C41-46C5-9FCC-547BBA4F8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D9B02D-A2EB-45FB-B3E4-8E6F2183F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3505F5-5CE8-476A-B52C-6A43382D1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023E-3C82-49D4-92B1-9657001E59FF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F3C4E-3D36-4A53-8FE2-F84700B3D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19FA56-B8E5-4BDD-856F-77C49DC19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602C-981A-4F17-8C62-AE02DE5D2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4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0FCC5-3A03-42FA-AF03-8869E365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5F69EF-C3CE-4984-8F95-63212B2919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87" t="53075" r="49175" b="28285"/>
          <a:stretch/>
        </p:blipFill>
        <p:spPr>
          <a:xfrm>
            <a:off x="2299317" y="2583402"/>
            <a:ext cx="8447537" cy="233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3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0FCC5-3A03-42FA-AF03-8869E365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ДН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4D1389-F606-45DF-8E9B-659C2B6361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3" t="20324" r="4822" b="42783"/>
          <a:stretch/>
        </p:blipFill>
        <p:spPr bwMode="auto">
          <a:xfrm>
            <a:off x="1775533" y="1811045"/>
            <a:ext cx="8992519" cy="274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38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ВН</vt:lpstr>
      <vt:lpstr>ДН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</dc:title>
  <dc:creator>Дмитрий Аникин</dc:creator>
  <cp:lastModifiedBy>Дмитрий Аникин</cp:lastModifiedBy>
  <cp:revision>1</cp:revision>
  <dcterms:created xsi:type="dcterms:W3CDTF">2020-09-07T15:51:33Z</dcterms:created>
  <dcterms:modified xsi:type="dcterms:W3CDTF">2020-09-07T15:54:34Z</dcterms:modified>
</cp:coreProperties>
</file>