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69" r:id="rId4"/>
    <p:sldId id="271" r:id="rId5"/>
    <p:sldId id="259" r:id="rId6"/>
    <p:sldId id="260" r:id="rId7"/>
    <p:sldId id="267" r:id="rId8"/>
    <p:sldId id="268" r:id="rId9"/>
    <p:sldId id="261" r:id="rId10"/>
    <p:sldId id="262" r:id="rId11"/>
    <p:sldId id="270" r:id="rId12"/>
    <p:sldId id="265" r:id="rId13"/>
    <p:sldId id="266" r:id="rId14"/>
    <p:sldId id="272" r:id="rId15"/>
    <p:sldId id="273" r:id="rId16"/>
    <p:sldId id="283" r:id="rId17"/>
    <p:sldId id="293" r:id="rId18"/>
    <p:sldId id="284" r:id="rId19"/>
    <p:sldId id="263" r:id="rId20"/>
    <p:sldId id="264" r:id="rId21"/>
    <p:sldId id="276" r:id="rId22"/>
    <p:sldId id="275" r:id="rId23"/>
    <p:sldId id="274" r:id="rId24"/>
    <p:sldId id="277" r:id="rId25"/>
    <p:sldId id="278" r:id="rId26"/>
    <p:sldId id="279" r:id="rId27"/>
    <p:sldId id="280" r:id="rId28"/>
    <p:sldId id="281" r:id="rId29"/>
    <p:sldId id="282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52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</a:t>
            </a:r>
            <a:b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имени профессора В.Ф. </a:t>
            </a:r>
            <a:r>
              <a:rPr lang="ru-RU" altLang="ru-RU" kern="0" dirty="0" err="1" smtClean="0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</a:t>
            </a:r>
            <a:b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kern="0" dirty="0" smtClean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981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Организация деятельности аптеки и ее структурных подразделений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3528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Работу выполнила студентка отделения «Фармация»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Группы 201-2 группы</a:t>
            </a:r>
          </a:p>
          <a:p>
            <a:pPr algn="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Глухенькая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Л.П.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Проверил преподаватель по дисциплине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«ОЭФ»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Казакова Е.Н.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2800" y="6324600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Красноярск 2019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800" y="609600"/>
            <a:ext cx="3116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Гардеробная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шк г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28310" y="2582983"/>
            <a:ext cx="5504507" cy="3045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шкаф горде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05366" y="2518834"/>
            <a:ext cx="5554132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0" y="457200"/>
            <a:ext cx="3947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Льготный отдел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IMG_20191216_102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438400"/>
            <a:ext cx="4648200" cy="261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91212_121209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80066" y="2582335"/>
            <a:ext cx="5655731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2_121222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52999" y="2667002"/>
            <a:ext cx="5638799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0" y="457200"/>
            <a:ext cx="2214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Сан.узел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IMG_20191212_12094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00589" y="2414588"/>
            <a:ext cx="5714998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212_12085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33500" y="2476500"/>
            <a:ext cx="5715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1216_102518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657349" y="2457450"/>
            <a:ext cx="5715001" cy="3086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0" y="533400"/>
            <a:ext cx="3620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Материальная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ма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62000" y="2362200"/>
            <a:ext cx="55626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мат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09533" y="2404533"/>
            <a:ext cx="5554134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Комната для хранения БАД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IMG_20191216_10264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83481" y="2631281"/>
            <a:ext cx="5410200" cy="304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216_102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862666" y="2624667"/>
            <a:ext cx="5418667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216_102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10665" y="2624664"/>
            <a:ext cx="5418671" cy="304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0" y="457200"/>
            <a:ext cx="3827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Распаковочная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1"/>
            <a:ext cx="5689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216_102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1" y="3943351"/>
            <a:ext cx="51816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600" y="609600"/>
            <a:ext cx="4192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Комната запасов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IMG_20191216_102328.jpg"/>
          <p:cNvPicPr>
            <a:picLocks noChangeAspect="1"/>
          </p:cNvPicPr>
          <p:nvPr/>
        </p:nvPicPr>
        <p:blipFill>
          <a:blip r:embed="rId2" cstate="print"/>
          <a:srcRect l="5000"/>
          <a:stretch>
            <a:fillRect/>
          </a:stretch>
        </p:blipFill>
        <p:spPr>
          <a:xfrm>
            <a:off x="3581400" y="3925302"/>
            <a:ext cx="5562600" cy="293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91216_102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5715000" cy="321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72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Комната хранения наркотических препаратов 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ADgb8HjFx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8401"/>
            <a:ext cx="3200400" cy="568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4-Mns7vAkZ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1" y="1168401"/>
            <a:ext cx="3200400" cy="56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533400"/>
            <a:ext cx="7328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Комната для хранения ИМБП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02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5400" y="2413000"/>
            <a:ext cx="5689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02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08400" y="2413000"/>
            <a:ext cx="5689599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04800"/>
            <a:ext cx="6490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Комната отдыха персонала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IMG_20191212_120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122333" y="2836333"/>
            <a:ext cx="5147733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212_120924.jpg"/>
          <p:cNvPicPr>
            <a:picLocks noChangeAspect="1"/>
          </p:cNvPicPr>
          <p:nvPr/>
        </p:nvPicPr>
        <p:blipFill>
          <a:blip r:embed="rId3" cstate="print"/>
          <a:srcRect r="6667"/>
          <a:stretch>
            <a:fillRect/>
          </a:stretch>
        </p:blipFill>
        <p:spPr>
          <a:xfrm>
            <a:off x="1981200" y="1417524"/>
            <a:ext cx="4648200" cy="280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91212_120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096433" y="2942167"/>
            <a:ext cx="501226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0" y="381000"/>
            <a:ext cx="3951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Вывеска аптеки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IMG_20191216_11535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6934200" cy="390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216_115304.jpg"/>
          <p:cNvPicPr>
            <a:picLocks noChangeAspect="1"/>
          </p:cNvPicPr>
          <p:nvPr/>
        </p:nvPicPr>
        <p:blipFill>
          <a:blip r:embed="rId3" cstate="print"/>
          <a:srcRect l="13333" t="2593" r="27500" b="1111"/>
          <a:stretch>
            <a:fillRect/>
          </a:stretch>
        </p:blipFill>
        <p:spPr>
          <a:xfrm rot="5400000">
            <a:off x="6097173" y="1980027"/>
            <a:ext cx="3350453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10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Шкаф для хранения уборочного инвентаря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2_12082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329267" y="2633136"/>
            <a:ext cx="5554133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2_120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81033" y="2595035"/>
            <a:ext cx="5554133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убор 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47875" y="2752727"/>
            <a:ext cx="5105399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34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Промаркированный уборочный материал</a:t>
            </a:r>
            <a:endParaRPr lang="ru-RU" sz="4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2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938212" y="2452687"/>
            <a:ext cx="56388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22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514600"/>
            <a:ext cx="5740400" cy="322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457200"/>
            <a:ext cx="7777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Фармацевт в санитарной одежде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01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54483" y="2326276"/>
            <a:ext cx="5800606" cy="326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02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86175" y="2333626"/>
            <a:ext cx="57912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16_12231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13187" y="2298990"/>
            <a:ext cx="5689023" cy="34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14400" y="457200"/>
            <a:ext cx="7528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ЛП, стоящих на ПКУ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0" y="457200"/>
            <a:ext cx="3359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Вход в аптеку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14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96808" y="2439459"/>
            <a:ext cx="5655733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15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30201" y="2413000"/>
            <a:ext cx="5689601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533400"/>
            <a:ext cx="5680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наружных </a:t>
            </a:r>
            <a:r>
              <a:rPr lang="ru-RU" sz="40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лп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 descr="IMG_20191216_122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282700" y="2451100"/>
            <a:ext cx="5689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yBknrJ7R1-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143000"/>
            <a:ext cx="3048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91216_121210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62501" y="2476500"/>
            <a:ext cx="5714998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533400"/>
            <a:ext cx="6017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внутренних </a:t>
            </a:r>
            <a:r>
              <a:rPr lang="ru-RU" sz="40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лп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1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60933" cy="515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533400"/>
            <a:ext cx="6782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инъекционных </a:t>
            </a:r>
            <a:r>
              <a:rPr lang="ru-RU" sz="40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лп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1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43000"/>
            <a:ext cx="5867400" cy="330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21204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886200" y="3900485"/>
            <a:ext cx="5257800" cy="295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533400"/>
            <a:ext cx="8494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перевязочного материала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1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609600"/>
            <a:ext cx="70394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резиновых изделий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2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90488" y="2452688"/>
            <a:ext cx="56388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225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79800" y="2413000"/>
            <a:ext cx="5689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10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стенд для посетителей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что есть ещё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22019" y="2436019"/>
            <a:ext cx="5714998" cy="31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нформ стен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257301" y="2476499"/>
            <a:ext cx="5638802" cy="312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457200"/>
            <a:ext cx="3318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Холодильник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1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52425" y="2333625"/>
            <a:ext cx="57912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21129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09974" y="2333624"/>
            <a:ext cx="5791201" cy="325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72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растительного лекарственного сырья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2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8316" y="2783417"/>
            <a:ext cx="5215466" cy="2933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22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26934" y="2836335"/>
            <a:ext cx="5147731" cy="289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86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</a:t>
            </a:r>
            <a:r>
              <a:rPr lang="ru-RU" sz="40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продукции  </a:t>
            </a:r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продукции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SfgpJIwJA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303868"/>
            <a:ext cx="3124200" cy="555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00200" y="533400"/>
            <a:ext cx="6276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огнеопасных </a:t>
            </a:r>
            <a:r>
              <a:rPr lang="ru-RU" sz="40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лп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IMG_20191216_121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49611" y="2408039"/>
            <a:ext cx="5695950" cy="320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457200"/>
            <a:ext cx="7720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Карантинные зоны хранения </a:t>
            </a:r>
            <a:r>
              <a:rPr lang="ru-RU" sz="40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лп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2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07433" y="2307168"/>
            <a:ext cx="5825066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22507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62375" y="2333626"/>
            <a:ext cx="5791199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1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Хранение фальсифицированных, недоброкачественных, контрафактных ЛП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22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00013" y="2690812"/>
            <a:ext cx="533400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22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21100" y="2730501"/>
            <a:ext cx="52832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685800"/>
            <a:ext cx="8776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Тара для сбора медицинских отходов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14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75858" y="2409259"/>
            <a:ext cx="5544683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667000"/>
            <a:ext cx="6337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72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стенд для работников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стен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871662"/>
            <a:ext cx="8864600" cy="498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9400" y="533400"/>
            <a:ext cx="3365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тор з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4419600" cy="278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торг за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2667" y="1371600"/>
            <a:ext cx="4741333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1216_091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1216_132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4191000"/>
            <a:ext cx="4191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0" y="609600"/>
            <a:ext cx="6351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место фар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4648200" cy="261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место фармацев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447800"/>
            <a:ext cx="4495800" cy="260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льготный отде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0" y="4038600"/>
            <a:ext cx="5012267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4200" y="533400"/>
            <a:ext cx="2785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Ортопедия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091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8312" y="2452688"/>
            <a:ext cx="56388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091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04926" y="2600324"/>
            <a:ext cx="5562601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216_091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76800" y="2590803"/>
            <a:ext cx="5562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533400"/>
            <a:ext cx="1969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Оптика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091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7244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16_102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143000"/>
            <a:ext cx="44958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216_102100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3962400"/>
            <a:ext cx="5147732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457200"/>
            <a:ext cx="5086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заведующей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91216_103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17700" y="2298700"/>
            <a:ext cx="56896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215</TotalTime>
  <Words>154</Words>
  <PresentationFormat>Экран (4:3)</PresentationFormat>
  <Paragraphs>45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26</cp:revision>
  <dcterms:created xsi:type="dcterms:W3CDTF">2019-12-15T05:43:29Z</dcterms:created>
  <dcterms:modified xsi:type="dcterms:W3CDTF">2019-12-22T10:51:22Z</dcterms:modified>
</cp:coreProperties>
</file>