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DC2B55-AE25-4EC9-8A97-6EAD9A22ACA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E6777E1-B4B3-40EA-8334-F1540887AC66}">
      <dgm:prSet custT="1"/>
      <dgm:spPr/>
      <dgm:t>
        <a:bodyPr/>
        <a:lstStyle/>
        <a:p>
          <a:r>
            <a:rPr lang="ru-RU" sz="1600" b="1"/>
            <a:t>- для восстановления анатомической формы зуба, нарушенной в результате кариозных и некариозных поражений;</a:t>
          </a:r>
          <a:endParaRPr lang="en-US" sz="1600"/>
        </a:p>
      </dgm:t>
    </dgm:pt>
    <dgm:pt modelId="{1DDD638A-DA37-4E5A-B6E2-002846B14C97}" type="parTrans" cxnId="{D5E87213-A2C3-4FD1-9931-5BFD59C3F457}">
      <dgm:prSet/>
      <dgm:spPr/>
      <dgm:t>
        <a:bodyPr/>
        <a:lstStyle/>
        <a:p>
          <a:endParaRPr lang="en-US"/>
        </a:p>
      </dgm:t>
    </dgm:pt>
    <dgm:pt modelId="{0A4F1227-BA46-40F3-9C60-CB192ED337BA}" type="sibTrans" cxnId="{D5E87213-A2C3-4FD1-9931-5BFD59C3F457}">
      <dgm:prSet/>
      <dgm:spPr/>
      <dgm:t>
        <a:bodyPr/>
        <a:lstStyle/>
        <a:p>
          <a:endParaRPr lang="en-US"/>
        </a:p>
      </dgm:t>
    </dgm:pt>
    <dgm:pt modelId="{B41598EE-272F-4F44-8D6C-C353BF21FA0F}">
      <dgm:prSet custT="1"/>
      <dgm:spPr/>
      <dgm:t>
        <a:bodyPr/>
        <a:lstStyle/>
        <a:p>
          <a:r>
            <a:rPr lang="ru-RU" sz="1600" b="1"/>
            <a:t>- для восстановления цвета, формы и положения зуба;</a:t>
          </a:r>
          <a:endParaRPr lang="en-US" sz="1600"/>
        </a:p>
      </dgm:t>
    </dgm:pt>
    <dgm:pt modelId="{A644322C-25E6-49F7-848D-32BCADE47D69}" type="parTrans" cxnId="{7A43D235-76F1-4D95-9EF8-D716359423DA}">
      <dgm:prSet/>
      <dgm:spPr/>
      <dgm:t>
        <a:bodyPr/>
        <a:lstStyle/>
        <a:p>
          <a:endParaRPr lang="en-US"/>
        </a:p>
      </dgm:t>
    </dgm:pt>
    <dgm:pt modelId="{049F6064-90FD-457E-963E-326A61F75651}" type="sibTrans" cxnId="{7A43D235-76F1-4D95-9EF8-D716359423DA}">
      <dgm:prSet/>
      <dgm:spPr/>
      <dgm:t>
        <a:bodyPr/>
        <a:lstStyle/>
        <a:p>
          <a:endParaRPr lang="en-US"/>
        </a:p>
      </dgm:t>
    </dgm:pt>
    <dgm:pt modelId="{9F43B48E-679A-4A57-8236-2D49BF8A6E40}">
      <dgm:prSet custT="1"/>
      <dgm:spPr/>
      <dgm:t>
        <a:bodyPr/>
        <a:lstStyle/>
        <a:p>
          <a:r>
            <a:rPr lang="ru-RU" sz="1600" b="1"/>
            <a:t>- для фиксации съёмных протезов (кламерами, когда необходимо улучшить форму опорного зуба путём получения более выраженного экватора на ИК);</a:t>
          </a:r>
          <a:endParaRPr lang="en-US" sz="1600"/>
        </a:p>
      </dgm:t>
    </dgm:pt>
    <dgm:pt modelId="{9C6854E1-F31C-4D2D-A5BF-82EF8E5BDA8A}" type="parTrans" cxnId="{5CD45B62-F400-4427-BEAE-831673ECA9E9}">
      <dgm:prSet/>
      <dgm:spPr/>
      <dgm:t>
        <a:bodyPr/>
        <a:lstStyle/>
        <a:p>
          <a:endParaRPr lang="en-US"/>
        </a:p>
      </dgm:t>
    </dgm:pt>
    <dgm:pt modelId="{B958B8DC-515C-434E-898E-4DD180FECB6F}" type="sibTrans" cxnId="{5CD45B62-F400-4427-BEAE-831673ECA9E9}">
      <dgm:prSet/>
      <dgm:spPr/>
      <dgm:t>
        <a:bodyPr/>
        <a:lstStyle/>
        <a:p>
          <a:endParaRPr lang="en-US"/>
        </a:p>
      </dgm:t>
    </dgm:pt>
    <dgm:pt modelId="{DF7FA5F3-AA75-4D1E-BCCB-FC418A4C3251}">
      <dgm:prSet custT="1"/>
      <dgm:spPr/>
      <dgm:t>
        <a:bodyPr/>
        <a:lstStyle/>
        <a:p>
          <a:r>
            <a:rPr lang="ru-RU" sz="1600" b="1"/>
            <a:t>- для шинирования подвижных зубов при пародонтитах и пародонтозах;</a:t>
          </a:r>
          <a:endParaRPr lang="en-US" sz="1600"/>
        </a:p>
      </dgm:t>
    </dgm:pt>
    <dgm:pt modelId="{B04BCE6E-99CA-4DAB-A664-5A29B0E23B1A}" type="parTrans" cxnId="{DA5889FA-04B8-44D6-8773-02B3F698A73A}">
      <dgm:prSet/>
      <dgm:spPr/>
      <dgm:t>
        <a:bodyPr/>
        <a:lstStyle/>
        <a:p>
          <a:endParaRPr lang="en-US"/>
        </a:p>
      </dgm:t>
    </dgm:pt>
    <dgm:pt modelId="{EBC1A1F5-6286-48C9-8E96-576502EFE215}" type="sibTrans" cxnId="{DA5889FA-04B8-44D6-8773-02B3F698A73A}">
      <dgm:prSet/>
      <dgm:spPr/>
      <dgm:t>
        <a:bodyPr/>
        <a:lstStyle/>
        <a:p>
          <a:endParaRPr lang="en-US"/>
        </a:p>
      </dgm:t>
    </dgm:pt>
    <dgm:pt modelId="{6A882CA8-496F-4DB5-A4B7-D37BEC09CDC7}">
      <dgm:prSet custT="1"/>
      <dgm:spPr/>
      <dgm:t>
        <a:bodyPr/>
        <a:lstStyle/>
        <a:p>
          <a:r>
            <a:rPr lang="ru-RU" sz="1600" b="1"/>
            <a:t>- при патологической сжимаемости для восстановления высоты прикуса и профилактики дальнейшего стирания;</a:t>
          </a:r>
          <a:endParaRPr lang="en-US" sz="1600"/>
        </a:p>
      </dgm:t>
    </dgm:pt>
    <dgm:pt modelId="{8AC82B70-0DA7-4407-ABDC-83F928B18594}" type="parTrans" cxnId="{8A9C44C9-0B25-4D7C-A9E8-1133FB0F896D}">
      <dgm:prSet/>
      <dgm:spPr/>
      <dgm:t>
        <a:bodyPr/>
        <a:lstStyle/>
        <a:p>
          <a:endParaRPr lang="en-US"/>
        </a:p>
      </dgm:t>
    </dgm:pt>
    <dgm:pt modelId="{5076B5A2-C6D6-453C-8869-1D09AA7EED00}" type="sibTrans" cxnId="{8A9C44C9-0B25-4D7C-A9E8-1133FB0F896D}">
      <dgm:prSet/>
      <dgm:spPr/>
      <dgm:t>
        <a:bodyPr/>
        <a:lstStyle/>
        <a:p>
          <a:endParaRPr lang="en-US"/>
        </a:p>
      </dgm:t>
    </dgm:pt>
    <dgm:pt modelId="{2B4E33E5-18E1-45FD-9404-EF1F4392103C}">
      <dgm:prSet custT="1"/>
      <dgm:spPr/>
      <dgm:t>
        <a:bodyPr/>
        <a:lstStyle/>
        <a:p>
          <a:r>
            <a:rPr lang="ru-RU" sz="1600" b="1"/>
            <a:t>- применяется  для фиксации мостовидных протезов в качестве опорных элементов;</a:t>
          </a:r>
          <a:endParaRPr lang="en-US" sz="1600"/>
        </a:p>
      </dgm:t>
    </dgm:pt>
    <dgm:pt modelId="{F7265601-65CD-46B0-833D-369740875A2F}" type="parTrans" cxnId="{FC27AE76-FE06-411A-8726-C99655C098F7}">
      <dgm:prSet/>
      <dgm:spPr/>
      <dgm:t>
        <a:bodyPr/>
        <a:lstStyle/>
        <a:p>
          <a:endParaRPr lang="en-US"/>
        </a:p>
      </dgm:t>
    </dgm:pt>
    <dgm:pt modelId="{DBDC6E33-6758-4FDC-90A8-C9425ADA6A08}" type="sibTrans" cxnId="{FC27AE76-FE06-411A-8726-C99655C098F7}">
      <dgm:prSet/>
      <dgm:spPr/>
      <dgm:t>
        <a:bodyPr/>
        <a:lstStyle/>
        <a:p>
          <a:endParaRPr lang="en-US"/>
        </a:p>
      </dgm:t>
    </dgm:pt>
    <dgm:pt modelId="{ECAB0CEA-121A-4632-95B6-4FCD1F67285F}">
      <dgm:prSet custT="1"/>
      <dgm:spPr/>
      <dgm:t>
        <a:bodyPr/>
        <a:lstStyle/>
        <a:p>
          <a:r>
            <a:rPr lang="ru-RU" sz="1600" b="1"/>
            <a:t>- для временной фиксации ортопедических, ортодонтических и челюстно – лицевых аппаратов;</a:t>
          </a:r>
          <a:endParaRPr lang="en-US" sz="1600"/>
        </a:p>
      </dgm:t>
    </dgm:pt>
    <dgm:pt modelId="{8BBA8750-5278-4824-8425-7894C9DAE136}" type="parTrans" cxnId="{0AAA8A8B-6FDD-4E7A-B30B-816512F29B55}">
      <dgm:prSet/>
      <dgm:spPr/>
      <dgm:t>
        <a:bodyPr/>
        <a:lstStyle/>
        <a:p>
          <a:endParaRPr lang="en-US"/>
        </a:p>
      </dgm:t>
    </dgm:pt>
    <dgm:pt modelId="{0EDD6268-AD3E-406B-8547-B2BA89960C00}" type="sibTrans" cxnId="{0AAA8A8B-6FDD-4E7A-B30B-816512F29B55}">
      <dgm:prSet/>
      <dgm:spPr/>
      <dgm:t>
        <a:bodyPr/>
        <a:lstStyle/>
        <a:p>
          <a:endParaRPr lang="en-US"/>
        </a:p>
      </dgm:t>
    </dgm:pt>
    <dgm:pt modelId="{1D5F7CB3-ED9F-4042-A7DB-B3E70BF7F517}">
      <dgm:prSet custT="1"/>
      <dgm:spPr/>
      <dgm:t>
        <a:bodyPr/>
        <a:lstStyle/>
        <a:p>
          <a:r>
            <a:rPr lang="ru-RU" sz="1600" b="1"/>
            <a:t>- при деформации зубных рядов, когда сместившиеся после исправления формы необходимо покрыть ИК </a:t>
          </a:r>
          <a:endParaRPr lang="en-US" sz="1600"/>
        </a:p>
      </dgm:t>
    </dgm:pt>
    <dgm:pt modelId="{8A4FC5D5-32F2-4045-BFFC-1797E4AE35AF}" type="parTrans" cxnId="{818512E7-48C0-4E73-BB21-0054FE6944B4}">
      <dgm:prSet/>
      <dgm:spPr/>
      <dgm:t>
        <a:bodyPr/>
        <a:lstStyle/>
        <a:p>
          <a:endParaRPr lang="en-US"/>
        </a:p>
      </dgm:t>
    </dgm:pt>
    <dgm:pt modelId="{F66B9D27-2472-43D8-8F74-8BE98BE07A4D}" type="sibTrans" cxnId="{818512E7-48C0-4E73-BB21-0054FE6944B4}">
      <dgm:prSet/>
      <dgm:spPr/>
      <dgm:t>
        <a:bodyPr/>
        <a:lstStyle/>
        <a:p>
          <a:endParaRPr lang="en-US"/>
        </a:p>
      </dgm:t>
    </dgm:pt>
    <dgm:pt modelId="{3F90BB06-7D8A-4A11-B672-4FA6DB7E2728}" type="pres">
      <dgm:prSet presAssocID="{7DDC2B55-AE25-4EC9-8A97-6EAD9A22ACAE}" presName="linear" presStyleCnt="0">
        <dgm:presLayoutVars>
          <dgm:animLvl val="lvl"/>
          <dgm:resizeHandles val="exact"/>
        </dgm:presLayoutVars>
      </dgm:prSet>
      <dgm:spPr/>
    </dgm:pt>
    <dgm:pt modelId="{B88733CA-D647-48D4-A98C-36E4B542BB2F}" type="pres">
      <dgm:prSet presAssocID="{4E6777E1-B4B3-40EA-8334-F1540887AC66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72169757-13C9-46E2-A579-9FC8C4658526}" type="pres">
      <dgm:prSet presAssocID="{0A4F1227-BA46-40F3-9C60-CB192ED337BA}" presName="spacer" presStyleCnt="0"/>
      <dgm:spPr/>
    </dgm:pt>
    <dgm:pt modelId="{6D59367E-5074-48A3-9896-95FDA0D2B607}" type="pres">
      <dgm:prSet presAssocID="{B41598EE-272F-4F44-8D6C-C353BF21FA0F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09D950D9-B0B2-4F05-BB72-3567E258EDD0}" type="pres">
      <dgm:prSet presAssocID="{049F6064-90FD-457E-963E-326A61F75651}" presName="spacer" presStyleCnt="0"/>
      <dgm:spPr/>
    </dgm:pt>
    <dgm:pt modelId="{9F665C13-C285-406B-8780-09DBCDA145CA}" type="pres">
      <dgm:prSet presAssocID="{9F43B48E-679A-4A57-8236-2D49BF8A6E40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6190C5A6-AC41-4867-AC97-BFF348AD224D}" type="pres">
      <dgm:prSet presAssocID="{B958B8DC-515C-434E-898E-4DD180FECB6F}" presName="spacer" presStyleCnt="0"/>
      <dgm:spPr/>
    </dgm:pt>
    <dgm:pt modelId="{A64D4FBF-C6B5-41E7-8B0E-769BD9A346A7}" type="pres">
      <dgm:prSet presAssocID="{DF7FA5F3-AA75-4D1E-BCCB-FC418A4C3251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73CDDBCB-CE3B-4DAD-8421-BCCA24826B14}" type="pres">
      <dgm:prSet presAssocID="{EBC1A1F5-6286-48C9-8E96-576502EFE215}" presName="spacer" presStyleCnt="0"/>
      <dgm:spPr/>
    </dgm:pt>
    <dgm:pt modelId="{A8F41CBA-2A7D-4AEF-9F38-A102ADAAA115}" type="pres">
      <dgm:prSet presAssocID="{6A882CA8-496F-4DB5-A4B7-D37BEC09CDC7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8B656190-DA36-4E77-85BD-83F1EE65C9E0}" type="pres">
      <dgm:prSet presAssocID="{5076B5A2-C6D6-453C-8869-1D09AA7EED00}" presName="spacer" presStyleCnt="0"/>
      <dgm:spPr/>
    </dgm:pt>
    <dgm:pt modelId="{A9BC6A55-2DC6-4CFE-87FF-FC8FB002975B}" type="pres">
      <dgm:prSet presAssocID="{2B4E33E5-18E1-45FD-9404-EF1F4392103C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C988A1B0-19D6-40DC-A09B-B92D09A76177}" type="pres">
      <dgm:prSet presAssocID="{DBDC6E33-6758-4FDC-90A8-C9425ADA6A08}" presName="spacer" presStyleCnt="0"/>
      <dgm:spPr/>
    </dgm:pt>
    <dgm:pt modelId="{6C15B31B-6E6D-41BB-B13C-20BFC827ABB4}" type="pres">
      <dgm:prSet presAssocID="{ECAB0CEA-121A-4632-95B6-4FCD1F67285F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03C8E3CC-F6A8-433A-AE84-9ECCCD1B58E5}" type="pres">
      <dgm:prSet presAssocID="{0EDD6268-AD3E-406B-8547-B2BA89960C00}" presName="spacer" presStyleCnt="0"/>
      <dgm:spPr/>
    </dgm:pt>
    <dgm:pt modelId="{CC7180E7-7607-46AA-A044-FBDBD8C16450}" type="pres">
      <dgm:prSet presAssocID="{1D5F7CB3-ED9F-4042-A7DB-B3E70BF7F517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D5E87213-A2C3-4FD1-9931-5BFD59C3F457}" srcId="{7DDC2B55-AE25-4EC9-8A97-6EAD9A22ACAE}" destId="{4E6777E1-B4B3-40EA-8334-F1540887AC66}" srcOrd="0" destOrd="0" parTransId="{1DDD638A-DA37-4E5A-B6E2-002846B14C97}" sibTransId="{0A4F1227-BA46-40F3-9C60-CB192ED337BA}"/>
    <dgm:cxn modelId="{5C2EE418-4F2C-46FA-B022-E454853956AA}" type="presOf" srcId="{9F43B48E-679A-4A57-8236-2D49BF8A6E40}" destId="{9F665C13-C285-406B-8780-09DBCDA145CA}" srcOrd="0" destOrd="0" presId="urn:microsoft.com/office/officeart/2005/8/layout/vList2"/>
    <dgm:cxn modelId="{28F02F1E-F948-4393-BA31-F1E14B61BE35}" type="presOf" srcId="{1D5F7CB3-ED9F-4042-A7DB-B3E70BF7F517}" destId="{CC7180E7-7607-46AA-A044-FBDBD8C16450}" srcOrd="0" destOrd="0" presId="urn:microsoft.com/office/officeart/2005/8/layout/vList2"/>
    <dgm:cxn modelId="{7A43D235-76F1-4D95-9EF8-D716359423DA}" srcId="{7DDC2B55-AE25-4EC9-8A97-6EAD9A22ACAE}" destId="{B41598EE-272F-4F44-8D6C-C353BF21FA0F}" srcOrd="1" destOrd="0" parTransId="{A644322C-25E6-49F7-848D-32BCADE47D69}" sibTransId="{049F6064-90FD-457E-963E-326A61F75651}"/>
    <dgm:cxn modelId="{5CD45B62-F400-4427-BEAE-831673ECA9E9}" srcId="{7DDC2B55-AE25-4EC9-8A97-6EAD9A22ACAE}" destId="{9F43B48E-679A-4A57-8236-2D49BF8A6E40}" srcOrd="2" destOrd="0" parTransId="{9C6854E1-F31C-4D2D-A5BF-82EF8E5BDA8A}" sibTransId="{B958B8DC-515C-434E-898E-4DD180FECB6F}"/>
    <dgm:cxn modelId="{85024362-382B-44C7-9252-4038ACEA77D2}" type="presOf" srcId="{2B4E33E5-18E1-45FD-9404-EF1F4392103C}" destId="{A9BC6A55-2DC6-4CFE-87FF-FC8FB002975B}" srcOrd="0" destOrd="0" presId="urn:microsoft.com/office/officeart/2005/8/layout/vList2"/>
    <dgm:cxn modelId="{FC27AE76-FE06-411A-8726-C99655C098F7}" srcId="{7DDC2B55-AE25-4EC9-8A97-6EAD9A22ACAE}" destId="{2B4E33E5-18E1-45FD-9404-EF1F4392103C}" srcOrd="5" destOrd="0" parTransId="{F7265601-65CD-46B0-833D-369740875A2F}" sibTransId="{DBDC6E33-6758-4FDC-90A8-C9425ADA6A08}"/>
    <dgm:cxn modelId="{2B646E84-C625-4677-9E07-7BF36FA5AF7C}" type="presOf" srcId="{B41598EE-272F-4F44-8D6C-C353BF21FA0F}" destId="{6D59367E-5074-48A3-9896-95FDA0D2B607}" srcOrd="0" destOrd="0" presId="urn:microsoft.com/office/officeart/2005/8/layout/vList2"/>
    <dgm:cxn modelId="{28ED3D89-0649-4F58-A37B-02D8CCDDCF18}" type="presOf" srcId="{ECAB0CEA-121A-4632-95B6-4FCD1F67285F}" destId="{6C15B31B-6E6D-41BB-B13C-20BFC827ABB4}" srcOrd="0" destOrd="0" presId="urn:microsoft.com/office/officeart/2005/8/layout/vList2"/>
    <dgm:cxn modelId="{0AAA8A8B-6FDD-4E7A-B30B-816512F29B55}" srcId="{7DDC2B55-AE25-4EC9-8A97-6EAD9A22ACAE}" destId="{ECAB0CEA-121A-4632-95B6-4FCD1F67285F}" srcOrd="6" destOrd="0" parTransId="{8BBA8750-5278-4824-8425-7894C9DAE136}" sibTransId="{0EDD6268-AD3E-406B-8547-B2BA89960C00}"/>
    <dgm:cxn modelId="{0F383691-8C84-45E2-9600-F7D9F0F8AFBA}" type="presOf" srcId="{6A882CA8-496F-4DB5-A4B7-D37BEC09CDC7}" destId="{A8F41CBA-2A7D-4AEF-9F38-A102ADAAA115}" srcOrd="0" destOrd="0" presId="urn:microsoft.com/office/officeart/2005/8/layout/vList2"/>
    <dgm:cxn modelId="{697A7BA8-F5A4-4AA7-85A4-EE7504065937}" type="presOf" srcId="{7DDC2B55-AE25-4EC9-8A97-6EAD9A22ACAE}" destId="{3F90BB06-7D8A-4A11-B672-4FA6DB7E2728}" srcOrd="0" destOrd="0" presId="urn:microsoft.com/office/officeart/2005/8/layout/vList2"/>
    <dgm:cxn modelId="{BB3297BA-9094-405E-8EE6-7A92BE4D625D}" type="presOf" srcId="{4E6777E1-B4B3-40EA-8334-F1540887AC66}" destId="{B88733CA-D647-48D4-A98C-36E4B542BB2F}" srcOrd="0" destOrd="0" presId="urn:microsoft.com/office/officeart/2005/8/layout/vList2"/>
    <dgm:cxn modelId="{8A9C44C9-0B25-4D7C-A9E8-1133FB0F896D}" srcId="{7DDC2B55-AE25-4EC9-8A97-6EAD9A22ACAE}" destId="{6A882CA8-496F-4DB5-A4B7-D37BEC09CDC7}" srcOrd="4" destOrd="0" parTransId="{8AC82B70-0DA7-4407-ABDC-83F928B18594}" sibTransId="{5076B5A2-C6D6-453C-8869-1D09AA7EED00}"/>
    <dgm:cxn modelId="{04710BCF-A2D8-443B-ACAF-B5EE0850BA6C}" type="presOf" srcId="{DF7FA5F3-AA75-4D1E-BCCB-FC418A4C3251}" destId="{A64D4FBF-C6B5-41E7-8B0E-769BD9A346A7}" srcOrd="0" destOrd="0" presId="urn:microsoft.com/office/officeart/2005/8/layout/vList2"/>
    <dgm:cxn modelId="{818512E7-48C0-4E73-BB21-0054FE6944B4}" srcId="{7DDC2B55-AE25-4EC9-8A97-6EAD9A22ACAE}" destId="{1D5F7CB3-ED9F-4042-A7DB-B3E70BF7F517}" srcOrd="7" destOrd="0" parTransId="{8A4FC5D5-32F2-4045-BFFC-1797E4AE35AF}" sibTransId="{F66B9D27-2472-43D8-8F74-8BE98BE07A4D}"/>
    <dgm:cxn modelId="{DA5889FA-04B8-44D6-8773-02B3F698A73A}" srcId="{7DDC2B55-AE25-4EC9-8A97-6EAD9A22ACAE}" destId="{DF7FA5F3-AA75-4D1E-BCCB-FC418A4C3251}" srcOrd="3" destOrd="0" parTransId="{B04BCE6E-99CA-4DAB-A664-5A29B0E23B1A}" sibTransId="{EBC1A1F5-6286-48C9-8E96-576502EFE215}"/>
    <dgm:cxn modelId="{39C8C173-B50B-48FF-AA66-98494A45DC89}" type="presParOf" srcId="{3F90BB06-7D8A-4A11-B672-4FA6DB7E2728}" destId="{B88733CA-D647-48D4-A98C-36E4B542BB2F}" srcOrd="0" destOrd="0" presId="urn:microsoft.com/office/officeart/2005/8/layout/vList2"/>
    <dgm:cxn modelId="{DA838B06-BD93-46AD-9E1D-F5A6F642A973}" type="presParOf" srcId="{3F90BB06-7D8A-4A11-B672-4FA6DB7E2728}" destId="{72169757-13C9-46E2-A579-9FC8C4658526}" srcOrd="1" destOrd="0" presId="urn:microsoft.com/office/officeart/2005/8/layout/vList2"/>
    <dgm:cxn modelId="{AF268820-E322-4E79-BAB8-AD0914E00FCA}" type="presParOf" srcId="{3F90BB06-7D8A-4A11-B672-4FA6DB7E2728}" destId="{6D59367E-5074-48A3-9896-95FDA0D2B607}" srcOrd="2" destOrd="0" presId="urn:microsoft.com/office/officeart/2005/8/layout/vList2"/>
    <dgm:cxn modelId="{C3E99A96-C388-49D2-8D16-88D30B9E69C5}" type="presParOf" srcId="{3F90BB06-7D8A-4A11-B672-4FA6DB7E2728}" destId="{09D950D9-B0B2-4F05-BB72-3567E258EDD0}" srcOrd="3" destOrd="0" presId="urn:microsoft.com/office/officeart/2005/8/layout/vList2"/>
    <dgm:cxn modelId="{54A56903-EE72-42CA-A4FD-D6D9448E03CE}" type="presParOf" srcId="{3F90BB06-7D8A-4A11-B672-4FA6DB7E2728}" destId="{9F665C13-C285-406B-8780-09DBCDA145CA}" srcOrd="4" destOrd="0" presId="urn:microsoft.com/office/officeart/2005/8/layout/vList2"/>
    <dgm:cxn modelId="{159B0AE5-6B40-48EC-B029-1D8226746406}" type="presParOf" srcId="{3F90BB06-7D8A-4A11-B672-4FA6DB7E2728}" destId="{6190C5A6-AC41-4867-AC97-BFF348AD224D}" srcOrd="5" destOrd="0" presId="urn:microsoft.com/office/officeart/2005/8/layout/vList2"/>
    <dgm:cxn modelId="{A311C67B-14D9-49EB-AFC7-31851CC2BAC2}" type="presParOf" srcId="{3F90BB06-7D8A-4A11-B672-4FA6DB7E2728}" destId="{A64D4FBF-C6B5-41E7-8B0E-769BD9A346A7}" srcOrd="6" destOrd="0" presId="urn:microsoft.com/office/officeart/2005/8/layout/vList2"/>
    <dgm:cxn modelId="{1C32A2B5-1D04-4094-8527-3110CDF59E23}" type="presParOf" srcId="{3F90BB06-7D8A-4A11-B672-4FA6DB7E2728}" destId="{73CDDBCB-CE3B-4DAD-8421-BCCA24826B14}" srcOrd="7" destOrd="0" presId="urn:microsoft.com/office/officeart/2005/8/layout/vList2"/>
    <dgm:cxn modelId="{DDC8FB7A-8A1F-4605-B767-47F04825A773}" type="presParOf" srcId="{3F90BB06-7D8A-4A11-B672-4FA6DB7E2728}" destId="{A8F41CBA-2A7D-4AEF-9F38-A102ADAAA115}" srcOrd="8" destOrd="0" presId="urn:microsoft.com/office/officeart/2005/8/layout/vList2"/>
    <dgm:cxn modelId="{AD748316-8693-4258-8EFC-8E6B65412FF4}" type="presParOf" srcId="{3F90BB06-7D8A-4A11-B672-4FA6DB7E2728}" destId="{8B656190-DA36-4E77-85BD-83F1EE65C9E0}" srcOrd="9" destOrd="0" presId="urn:microsoft.com/office/officeart/2005/8/layout/vList2"/>
    <dgm:cxn modelId="{4E485685-F815-4A8C-9C6A-43DDBEB62B23}" type="presParOf" srcId="{3F90BB06-7D8A-4A11-B672-4FA6DB7E2728}" destId="{A9BC6A55-2DC6-4CFE-87FF-FC8FB002975B}" srcOrd="10" destOrd="0" presId="urn:microsoft.com/office/officeart/2005/8/layout/vList2"/>
    <dgm:cxn modelId="{33936DD6-14D6-48A2-8297-BE69B6840CA8}" type="presParOf" srcId="{3F90BB06-7D8A-4A11-B672-4FA6DB7E2728}" destId="{C988A1B0-19D6-40DC-A09B-B92D09A76177}" srcOrd="11" destOrd="0" presId="urn:microsoft.com/office/officeart/2005/8/layout/vList2"/>
    <dgm:cxn modelId="{17FE86C6-6A76-4056-98EB-A5AFE384D665}" type="presParOf" srcId="{3F90BB06-7D8A-4A11-B672-4FA6DB7E2728}" destId="{6C15B31B-6E6D-41BB-B13C-20BFC827ABB4}" srcOrd="12" destOrd="0" presId="urn:microsoft.com/office/officeart/2005/8/layout/vList2"/>
    <dgm:cxn modelId="{5EA3C000-3A7D-48C9-8AF0-20397E9787E1}" type="presParOf" srcId="{3F90BB06-7D8A-4A11-B672-4FA6DB7E2728}" destId="{03C8E3CC-F6A8-433A-AE84-9ECCCD1B58E5}" srcOrd="13" destOrd="0" presId="urn:microsoft.com/office/officeart/2005/8/layout/vList2"/>
    <dgm:cxn modelId="{E81D6976-C81F-4E15-8D89-47FE0097D273}" type="presParOf" srcId="{3F90BB06-7D8A-4A11-B672-4FA6DB7E2728}" destId="{CC7180E7-7607-46AA-A044-FBDBD8C16450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D0232E-2C0C-420F-9CE6-CE94233F370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0B9F186-FF0A-4682-BDCC-63DB1DD7211F}">
      <dgm:prSet/>
      <dgm:spPr/>
      <dgm:t>
        <a:bodyPr/>
        <a:lstStyle/>
        <a:p>
          <a:r>
            <a:rPr lang="ru-RU"/>
            <a:t>ИК должны восстанавливать анатомическую форму зуба, объём, свойственные в данном возрасте;</a:t>
          </a:r>
          <a:endParaRPr lang="en-US"/>
        </a:p>
      </dgm:t>
    </dgm:pt>
    <dgm:pt modelId="{AD33ED1B-2F11-4013-ADB0-64B69F19611C}" type="parTrans" cxnId="{4BACCEDF-3C2F-4535-A62F-9A84A09DF427}">
      <dgm:prSet/>
      <dgm:spPr/>
      <dgm:t>
        <a:bodyPr/>
        <a:lstStyle/>
        <a:p>
          <a:endParaRPr lang="en-US"/>
        </a:p>
      </dgm:t>
    </dgm:pt>
    <dgm:pt modelId="{65A14C38-F676-42FB-995C-25585D823DB6}" type="sibTrans" cxnId="{4BACCEDF-3C2F-4535-A62F-9A84A09DF427}">
      <dgm:prSet/>
      <dgm:spPr/>
      <dgm:t>
        <a:bodyPr/>
        <a:lstStyle/>
        <a:p>
          <a:endParaRPr lang="en-US"/>
        </a:p>
      </dgm:t>
    </dgm:pt>
    <dgm:pt modelId="{0541DDC3-7248-4AF5-AB26-32467A2992DA}">
      <dgm:prSet/>
      <dgm:spPr/>
      <dgm:t>
        <a:bodyPr/>
        <a:lstStyle/>
        <a:p>
          <a:r>
            <a:rPr lang="ru-RU"/>
            <a:t>Край ИК должен плотно охватывать шейку зуба;</a:t>
          </a:r>
          <a:endParaRPr lang="en-US"/>
        </a:p>
      </dgm:t>
    </dgm:pt>
    <dgm:pt modelId="{F3B4A07E-99F7-489C-B177-18C04C35D5F4}" type="parTrans" cxnId="{551BB28D-0BB4-4BB0-8CF5-31820A751F59}">
      <dgm:prSet/>
      <dgm:spPr/>
      <dgm:t>
        <a:bodyPr/>
        <a:lstStyle/>
        <a:p>
          <a:endParaRPr lang="en-US"/>
        </a:p>
      </dgm:t>
    </dgm:pt>
    <dgm:pt modelId="{E857973F-F220-4D14-B325-4F087F635298}" type="sibTrans" cxnId="{551BB28D-0BB4-4BB0-8CF5-31820A751F59}">
      <dgm:prSet/>
      <dgm:spPr/>
      <dgm:t>
        <a:bodyPr/>
        <a:lstStyle/>
        <a:p>
          <a:endParaRPr lang="en-US"/>
        </a:p>
      </dgm:t>
    </dgm:pt>
    <dgm:pt modelId="{0139BF91-2D41-46B8-B6BB-DBD6E2E7D4FD}">
      <dgm:prSet/>
      <dgm:spPr/>
      <dgm:t>
        <a:bodyPr/>
        <a:lstStyle/>
        <a:p>
          <a:r>
            <a:rPr lang="ru-RU"/>
            <a:t>Край ИК должен погружаться зубодесневую борозду </a:t>
          </a:r>
          <a:r>
            <a:rPr lang="ru-RU" b="1"/>
            <a:t>минимально </a:t>
          </a:r>
          <a:r>
            <a:rPr lang="ru-RU"/>
            <a:t>(0,1 – 0,2 мм для лиц молодого возраста; 0,3- 0,5 для лиц преклонного возраста), чтобы не повредить круглую связку зуба;</a:t>
          </a:r>
          <a:endParaRPr lang="en-US"/>
        </a:p>
      </dgm:t>
    </dgm:pt>
    <dgm:pt modelId="{FC0F1019-066D-4C43-AF9F-05D41B631A9F}" type="parTrans" cxnId="{C796545F-F828-4C96-9CE5-067F52C49B0B}">
      <dgm:prSet/>
      <dgm:spPr/>
      <dgm:t>
        <a:bodyPr/>
        <a:lstStyle/>
        <a:p>
          <a:endParaRPr lang="en-US"/>
        </a:p>
      </dgm:t>
    </dgm:pt>
    <dgm:pt modelId="{EB3BE75F-D5C3-4557-A4AC-7B09BD15A6C0}" type="sibTrans" cxnId="{C796545F-F828-4C96-9CE5-067F52C49B0B}">
      <dgm:prSet/>
      <dgm:spPr/>
      <dgm:t>
        <a:bodyPr/>
        <a:lstStyle/>
        <a:p>
          <a:endParaRPr lang="en-US"/>
        </a:p>
      </dgm:t>
    </dgm:pt>
    <dgm:pt modelId="{7FE6A72B-89A3-4EB0-B147-9F0117F91425}">
      <dgm:prSet/>
      <dgm:spPr/>
      <dgm:t>
        <a:bodyPr/>
        <a:lstStyle/>
        <a:p>
          <a:r>
            <a:rPr lang="ru-RU"/>
            <a:t>Край ИК должен повторять рельеф десны вокруг зуба;</a:t>
          </a:r>
          <a:endParaRPr lang="en-US"/>
        </a:p>
      </dgm:t>
    </dgm:pt>
    <dgm:pt modelId="{2BE5A178-AB1F-4C98-9898-D61F33CA5BF5}" type="parTrans" cxnId="{F27AAF59-DF6C-48D6-9B1F-7606B7D7B225}">
      <dgm:prSet/>
      <dgm:spPr/>
      <dgm:t>
        <a:bodyPr/>
        <a:lstStyle/>
        <a:p>
          <a:endParaRPr lang="en-US"/>
        </a:p>
      </dgm:t>
    </dgm:pt>
    <dgm:pt modelId="{2D356291-7D99-40A3-8ED1-4D4BA9713C0F}" type="sibTrans" cxnId="{F27AAF59-DF6C-48D6-9B1F-7606B7D7B225}">
      <dgm:prSet/>
      <dgm:spPr/>
      <dgm:t>
        <a:bodyPr/>
        <a:lstStyle/>
        <a:p>
          <a:endParaRPr lang="en-US"/>
        </a:p>
      </dgm:t>
    </dgm:pt>
    <dgm:pt modelId="{5542FFB9-000A-49F6-8F67-CF6BE3590488}">
      <dgm:prSet/>
      <dgm:spPr/>
      <dgm:t>
        <a:bodyPr/>
        <a:lstStyle/>
        <a:p>
          <a:r>
            <a:rPr lang="ru-RU"/>
            <a:t>ИК должна восстанавливать межокклюзионные контакты с зубами антагонистами и межальвеолярную высоту (в центральной и боковой окклюзии).</a:t>
          </a:r>
          <a:endParaRPr lang="en-US"/>
        </a:p>
      </dgm:t>
    </dgm:pt>
    <dgm:pt modelId="{8B13E077-01C2-4C11-8F4C-AF5FAF8B2AAE}" type="parTrans" cxnId="{C79AE590-3649-4E7C-A6F2-13102B7BD242}">
      <dgm:prSet/>
      <dgm:spPr/>
      <dgm:t>
        <a:bodyPr/>
        <a:lstStyle/>
        <a:p>
          <a:endParaRPr lang="en-US"/>
        </a:p>
      </dgm:t>
    </dgm:pt>
    <dgm:pt modelId="{49A0A4C7-8FFE-45CC-82D6-7CCADEF352EE}" type="sibTrans" cxnId="{C79AE590-3649-4E7C-A6F2-13102B7BD242}">
      <dgm:prSet/>
      <dgm:spPr/>
      <dgm:t>
        <a:bodyPr/>
        <a:lstStyle/>
        <a:p>
          <a:endParaRPr lang="en-US"/>
        </a:p>
      </dgm:t>
    </dgm:pt>
    <dgm:pt modelId="{6849933D-B066-4CA1-B10A-664EE2299D13}" type="pres">
      <dgm:prSet presAssocID="{0AD0232E-2C0C-420F-9CE6-CE94233F3708}" presName="linear" presStyleCnt="0">
        <dgm:presLayoutVars>
          <dgm:animLvl val="lvl"/>
          <dgm:resizeHandles val="exact"/>
        </dgm:presLayoutVars>
      </dgm:prSet>
      <dgm:spPr/>
    </dgm:pt>
    <dgm:pt modelId="{8100CC22-A38E-4109-8541-33EC2C1A6CD1}" type="pres">
      <dgm:prSet presAssocID="{30B9F186-FF0A-4682-BDCC-63DB1DD7211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06541AA-61A3-44E1-804C-791F3215495B}" type="pres">
      <dgm:prSet presAssocID="{65A14C38-F676-42FB-995C-25585D823DB6}" presName="spacer" presStyleCnt="0"/>
      <dgm:spPr/>
    </dgm:pt>
    <dgm:pt modelId="{0C6D8704-AB8F-4FF8-B76B-5523FE3353F5}" type="pres">
      <dgm:prSet presAssocID="{0541DDC3-7248-4AF5-AB26-32467A2992D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AFF89BA-92B2-4327-9691-54D8145F68BE}" type="pres">
      <dgm:prSet presAssocID="{E857973F-F220-4D14-B325-4F087F635298}" presName="spacer" presStyleCnt="0"/>
      <dgm:spPr/>
    </dgm:pt>
    <dgm:pt modelId="{3D415E1C-51B6-45CE-BB25-57C316039200}" type="pres">
      <dgm:prSet presAssocID="{0139BF91-2D41-46B8-B6BB-DBD6E2E7D4F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9227BC4-2587-46D4-A1C2-7A336A3CD3BB}" type="pres">
      <dgm:prSet presAssocID="{EB3BE75F-D5C3-4557-A4AC-7B09BD15A6C0}" presName="spacer" presStyleCnt="0"/>
      <dgm:spPr/>
    </dgm:pt>
    <dgm:pt modelId="{50FAC453-5061-475C-B2CB-B1794CA3D660}" type="pres">
      <dgm:prSet presAssocID="{7FE6A72B-89A3-4EB0-B147-9F0117F9142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4B09A2A-776E-4217-89E3-656269C0455E}" type="pres">
      <dgm:prSet presAssocID="{2D356291-7D99-40A3-8ED1-4D4BA9713C0F}" presName="spacer" presStyleCnt="0"/>
      <dgm:spPr/>
    </dgm:pt>
    <dgm:pt modelId="{D4E51BFF-A579-449D-A81D-0642CCD10D84}" type="pres">
      <dgm:prSet presAssocID="{5542FFB9-000A-49F6-8F67-CF6BE359048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76C2612-99D8-4194-8558-A12D9583F37F}" type="presOf" srcId="{0541DDC3-7248-4AF5-AB26-32467A2992DA}" destId="{0C6D8704-AB8F-4FF8-B76B-5523FE3353F5}" srcOrd="0" destOrd="0" presId="urn:microsoft.com/office/officeart/2005/8/layout/vList2"/>
    <dgm:cxn modelId="{C796545F-F828-4C96-9CE5-067F52C49B0B}" srcId="{0AD0232E-2C0C-420F-9CE6-CE94233F3708}" destId="{0139BF91-2D41-46B8-B6BB-DBD6E2E7D4FD}" srcOrd="2" destOrd="0" parTransId="{FC0F1019-066D-4C43-AF9F-05D41B631A9F}" sibTransId="{EB3BE75F-D5C3-4557-A4AC-7B09BD15A6C0}"/>
    <dgm:cxn modelId="{E0AF3067-CD7B-43C4-9055-878DD5A60924}" type="presOf" srcId="{7FE6A72B-89A3-4EB0-B147-9F0117F91425}" destId="{50FAC453-5061-475C-B2CB-B1794CA3D660}" srcOrd="0" destOrd="0" presId="urn:microsoft.com/office/officeart/2005/8/layout/vList2"/>
    <dgm:cxn modelId="{F27AAF59-DF6C-48D6-9B1F-7606B7D7B225}" srcId="{0AD0232E-2C0C-420F-9CE6-CE94233F3708}" destId="{7FE6A72B-89A3-4EB0-B147-9F0117F91425}" srcOrd="3" destOrd="0" parTransId="{2BE5A178-AB1F-4C98-9898-D61F33CA5BF5}" sibTransId="{2D356291-7D99-40A3-8ED1-4D4BA9713C0F}"/>
    <dgm:cxn modelId="{551BB28D-0BB4-4BB0-8CF5-31820A751F59}" srcId="{0AD0232E-2C0C-420F-9CE6-CE94233F3708}" destId="{0541DDC3-7248-4AF5-AB26-32467A2992DA}" srcOrd="1" destOrd="0" parTransId="{F3B4A07E-99F7-489C-B177-18C04C35D5F4}" sibTransId="{E857973F-F220-4D14-B325-4F087F635298}"/>
    <dgm:cxn modelId="{C79AE590-3649-4E7C-A6F2-13102B7BD242}" srcId="{0AD0232E-2C0C-420F-9CE6-CE94233F3708}" destId="{5542FFB9-000A-49F6-8F67-CF6BE3590488}" srcOrd="4" destOrd="0" parTransId="{8B13E077-01C2-4C11-8F4C-AF5FAF8B2AAE}" sibTransId="{49A0A4C7-8FFE-45CC-82D6-7CCADEF352EE}"/>
    <dgm:cxn modelId="{4B367EA7-F523-4582-AA6E-8BEDE7C3AB18}" type="presOf" srcId="{0AD0232E-2C0C-420F-9CE6-CE94233F3708}" destId="{6849933D-B066-4CA1-B10A-664EE2299D13}" srcOrd="0" destOrd="0" presId="urn:microsoft.com/office/officeart/2005/8/layout/vList2"/>
    <dgm:cxn modelId="{685B09A8-4E51-4BEA-9EE8-403BF0F4435B}" type="presOf" srcId="{0139BF91-2D41-46B8-B6BB-DBD6E2E7D4FD}" destId="{3D415E1C-51B6-45CE-BB25-57C316039200}" srcOrd="0" destOrd="0" presId="urn:microsoft.com/office/officeart/2005/8/layout/vList2"/>
    <dgm:cxn modelId="{9FCF80AE-42A5-4B68-8EE9-D9EAAD08E0CE}" type="presOf" srcId="{30B9F186-FF0A-4682-BDCC-63DB1DD7211F}" destId="{8100CC22-A38E-4109-8541-33EC2C1A6CD1}" srcOrd="0" destOrd="0" presId="urn:microsoft.com/office/officeart/2005/8/layout/vList2"/>
    <dgm:cxn modelId="{4BACCEDF-3C2F-4535-A62F-9A84A09DF427}" srcId="{0AD0232E-2C0C-420F-9CE6-CE94233F3708}" destId="{30B9F186-FF0A-4682-BDCC-63DB1DD7211F}" srcOrd="0" destOrd="0" parTransId="{AD33ED1B-2F11-4013-ADB0-64B69F19611C}" sibTransId="{65A14C38-F676-42FB-995C-25585D823DB6}"/>
    <dgm:cxn modelId="{CCE964E2-5542-46BA-96AF-C538E2EB11F4}" type="presOf" srcId="{5542FFB9-000A-49F6-8F67-CF6BE3590488}" destId="{D4E51BFF-A579-449D-A81D-0642CCD10D84}" srcOrd="0" destOrd="0" presId="urn:microsoft.com/office/officeart/2005/8/layout/vList2"/>
    <dgm:cxn modelId="{1A92886C-20E0-4112-ABA3-42DA04D25923}" type="presParOf" srcId="{6849933D-B066-4CA1-B10A-664EE2299D13}" destId="{8100CC22-A38E-4109-8541-33EC2C1A6CD1}" srcOrd="0" destOrd="0" presId="urn:microsoft.com/office/officeart/2005/8/layout/vList2"/>
    <dgm:cxn modelId="{05058DBB-A599-4379-AF3F-3C20560532F5}" type="presParOf" srcId="{6849933D-B066-4CA1-B10A-664EE2299D13}" destId="{C06541AA-61A3-44E1-804C-791F3215495B}" srcOrd="1" destOrd="0" presId="urn:microsoft.com/office/officeart/2005/8/layout/vList2"/>
    <dgm:cxn modelId="{9A7323DE-9E41-4E07-BC3F-E33F02D65C3F}" type="presParOf" srcId="{6849933D-B066-4CA1-B10A-664EE2299D13}" destId="{0C6D8704-AB8F-4FF8-B76B-5523FE3353F5}" srcOrd="2" destOrd="0" presId="urn:microsoft.com/office/officeart/2005/8/layout/vList2"/>
    <dgm:cxn modelId="{52F9267A-78ED-4028-8B63-550F2E36B0EC}" type="presParOf" srcId="{6849933D-B066-4CA1-B10A-664EE2299D13}" destId="{AAFF89BA-92B2-4327-9691-54D8145F68BE}" srcOrd="3" destOrd="0" presId="urn:microsoft.com/office/officeart/2005/8/layout/vList2"/>
    <dgm:cxn modelId="{DAFB19E2-EFFB-4A8B-B93B-616FFF34DDE9}" type="presParOf" srcId="{6849933D-B066-4CA1-B10A-664EE2299D13}" destId="{3D415E1C-51B6-45CE-BB25-57C316039200}" srcOrd="4" destOrd="0" presId="urn:microsoft.com/office/officeart/2005/8/layout/vList2"/>
    <dgm:cxn modelId="{B65B7FED-8923-496C-BABE-941F9D387217}" type="presParOf" srcId="{6849933D-B066-4CA1-B10A-664EE2299D13}" destId="{29227BC4-2587-46D4-A1C2-7A336A3CD3BB}" srcOrd="5" destOrd="0" presId="urn:microsoft.com/office/officeart/2005/8/layout/vList2"/>
    <dgm:cxn modelId="{7D38F2E0-18B4-4112-BC31-4C0590805B85}" type="presParOf" srcId="{6849933D-B066-4CA1-B10A-664EE2299D13}" destId="{50FAC453-5061-475C-B2CB-B1794CA3D660}" srcOrd="6" destOrd="0" presId="urn:microsoft.com/office/officeart/2005/8/layout/vList2"/>
    <dgm:cxn modelId="{6454D4D8-FE7A-48FE-A104-131A61E51C87}" type="presParOf" srcId="{6849933D-B066-4CA1-B10A-664EE2299D13}" destId="{94B09A2A-776E-4217-89E3-656269C0455E}" srcOrd="7" destOrd="0" presId="urn:microsoft.com/office/officeart/2005/8/layout/vList2"/>
    <dgm:cxn modelId="{A4EC198E-E206-4B64-89AB-D4C890CCA829}" type="presParOf" srcId="{6849933D-B066-4CA1-B10A-664EE2299D13}" destId="{D4E51BFF-A579-449D-A81D-0642CCD10D8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3A7EE6-BCA6-4E4E-ACBD-68BFC2E0F00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DDB14BA-8B35-4D88-ADB6-9A1AE3475AC6}">
      <dgm:prSet/>
      <dgm:spPr/>
      <dgm:t>
        <a:bodyPr/>
        <a:lstStyle/>
        <a:p>
          <a:r>
            <a:rPr lang="ru-RU"/>
            <a:t>По объему</a:t>
          </a:r>
          <a:endParaRPr lang="en-US"/>
        </a:p>
      </dgm:t>
    </dgm:pt>
    <dgm:pt modelId="{090534F0-C22E-435C-8768-A8AE70958002}" type="parTrans" cxnId="{36791BBC-15BF-4343-A821-02BDAC3FFD6A}">
      <dgm:prSet/>
      <dgm:spPr/>
      <dgm:t>
        <a:bodyPr/>
        <a:lstStyle/>
        <a:p>
          <a:endParaRPr lang="en-US"/>
        </a:p>
      </dgm:t>
    </dgm:pt>
    <dgm:pt modelId="{44AE9ABE-9769-4622-AAAA-F7501B5828A2}" type="sibTrans" cxnId="{36791BBC-15BF-4343-A821-02BDAC3FFD6A}">
      <dgm:prSet/>
      <dgm:spPr/>
      <dgm:t>
        <a:bodyPr/>
        <a:lstStyle/>
        <a:p>
          <a:endParaRPr lang="en-US"/>
        </a:p>
      </dgm:t>
    </dgm:pt>
    <dgm:pt modelId="{BD536320-0613-4DE4-92B0-CD8728C869E3}">
      <dgm:prSet/>
      <dgm:spPr/>
      <dgm:t>
        <a:bodyPr/>
        <a:lstStyle/>
        <a:p>
          <a:r>
            <a:rPr lang="ru-RU"/>
            <a:t>По функции</a:t>
          </a:r>
          <a:endParaRPr lang="en-US"/>
        </a:p>
      </dgm:t>
    </dgm:pt>
    <dgm:pt modelId="{29E970A0-0F0A-4A44-998C-8A632B9A7F7F}" type="parTrans" cxnId="{3C0BC28F-1872-4758-9363-69A50C838176}">
      <dgm:prSet/>
      <dgm:spPr/>
      <dgm:t>
        <a:bodyPr/>
        <a:lstStyle/>
        <a:p>
          <a:endParaRPr lang="en-US"/>
        </a:p>
      </dgm:t>
    </dgm:pt>
    <dgm:pt modelId="{9DA64797-388B-44C5-8600-AA06EAE5C8E3}" type="sibTrans" cxnId="{3C0BC28F-1872-4758-9363-69A50C838176}">
      <dgm:prSet/>
      <dgm:spPr/>
      <dgm:t>
        <a:bodyPr/>
        <a:lstStyle/>
        <a:p>
          <a:endParaRPr lang="en-US"/>
        </a:p>
      </dgm:t>
    </dgm:pt>
    <dgm:pt modelId="{4D221B88-5CE0-48F2-B9BB-5B60BF319CBE}">
      <dgm:prSet/>
      <dgm:spPr/>
      <dgm:t>
        <a:bodyPr/>
        <a:lstStyle/>
        <a:p>
          <a:r>
            <a:rPr lang="ru-RU"/>
            <a:t>По материалу изготовления</a:t>
          </a:r>
          <a:endParaRPr lang="en-US"/>
        </a:p>
      </dgm:t>
    </dgm:pt>
    <dgm:pt modelId="{D09DF103-E723-482E-90A6-C25C3D5F00E9}" type="parTrans" cxnId="{5304BC42-DAB3-4887-A5BF-62B67EAB6AC3}">
      <dgm:prSet/>
      <dgm:spPr/>
      <dgm:t>
        <a:bodyPr/>
        <a:lstStyle/>
        <a:p>
          <a:endParaRPr lang="en-US"/>
        </a:p>
      </dgm:t>
    </dgm:pt>
    <dgm:pt modelId="{7320BBCB-E15F-4FC4-9B39-AA73B6B0F36D}" type="sibTrans" cxnId="{5304BC42-DAB3-4887-A5BF-62B67EAB6AC3}">
      <dgm:prSet/>
      <dgm:spPr/>
      <dgm:t>
        <a:bodyPr/>
        <a:lstStyle/>
        <a:p>
          <a:endParaRPr lang="en-US"/>
        </a:p>
      </dgm:t>
    </dgm:pt>
    <dgm:pt modelId="{8A8F55FC-633E-4A01-A62A-286AAFC01EB4}">
      <dgm:prSet/>
      <dgm:spPr/>
      <dgm:t>
        <a:bodyPr/>
        <a:lstStyle/>
        <a:p>
          <a:r>
            <a:rPr lang="ru-RU"/>
            <a:t>По методу изготовления</a:t>
          </a:r>
          <a:endParaRPr lang="en-US"/>
        </a:p>
      </dgm:t>
    </dgm:pt>
    <dgm:pt modelId="{B6F0FF11-CAF7-47B1-9E88-D83A7CCCE898}" type="parTrans" cxnId="{32D01D66-55F0-4D2D-B7EC-DAF4A32BF631}">
      <dgm:prSet/>
      <dgm:spPr/>
      <dgm:t>
        <a:bodyPr/>
        <a:lstStyle/>
        <a:p>
          <a:endParaRPr lang="en-US"/>
        </a:p>
      </dgm:t>
    </dgm:pt>
    <dgm:pt modelId="{42C494A3-82D7-431B-BACA-C18EED86DB00}" type="sibTrans" cxnId="{32D01D66-55F0-4D2D-B7EC-DAF4A32BF631}">
      <dgm:prSet/>
      <dgm:spPr/>
      <dgm:t>
        <a:bodyPr/>
        <a:lstStyle/>
        <a:p>
          <a:endParaRPr lang="en-US"/>
        </a:p>
      </dgm:t>
    </dgm:pt>
    <dgm:pt modelId="{EDD454D4-25C8-4F5C-94FC-47DDD4C1E375}">
      <dgm:prSet/>
      <dgm:spPr/>
      <dgm:t>
        <a:bodyPr/>
        <a:lstStyle/>
        <a:p>
          <a:r>
            <a:rPr lang="ru-RU"/>
            <a:t>По продолжительности использования</a:t>
          </a:r>
          <a:endParaRPr lang="en-US"/>
        </a:p>
      </dgm:t>
    </dgm:pt>
    <dgm:pt modelId="{653F0341-BBEB-4A03-9A04-076E718CA6EF}" type="parTrans" cxnId="{ED335E2A-E264-4E88-B3E9-E538BFB3099A}">
      <dgm:prSet/>
      <dgm:spPr/>
      <dgm:t>
        <a:bodyPr/>
        <a:lstStyle/>
        <a:p>
          <a:endParaRPr lang="en-US"/>
        </a:p>
      </dgm:t>
    </dgm:pt>
    <dgm:pt modelId="{7894C455-77F8-46D7-A124-F1550D070EB9}" type="sibTrans" cxnId="{ED335E2A-E264-4E88-B3E9-E538BFB3099A}">
      <dgm:prSet/>
      <dgm:spPr/>
      <dgm:t>
        <a:bodyPr/>
        <a:lstStyle/>
        <a:p>
          <a:endParaRPr lang="en-US"/>
        </a:p>
      </dgm:t>
    </dgm:pt>
    <dgm:pt modelId="{0BF79A1B-FAED-406D-8F11-D4B70A438EE7}" type="pres">
      <dgm:prSet presAssocID="{933A7EE6-BCA6-4E4E-ACBD-68BFC2E0F00E}" presName="linear" presStyleCnt="0">
        <dgm:presLayoutVars>
          <dgm:animLvl val="lvl"/>
          <dgm:resizeHandles val="exact"/>
        </dgm:presLayoutVars>
      </dgm:prSet>
      <dgm:spPr/>
    </dgm:pt>
    <dgm:pt modelId="{194483F8-4AD7-4F39-A1BC-A0DB35F0F512}" type="pres">
      <dgm:prSet presAssocID="{0DDB14BA-8B35-4D88-ADB6-9A1AE3475AC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60D0C6E-5B96-43AA-98FD-62BBBD52FC07}" type="pres">
      <dgm:prSet presAssocID="{44AE9ABE-9769-4622-AAAA-F7501B5828A2}" presName="spacer" presStyleCnt="0"/>
      <dgm:spPr/>
    </dgm:pt>
    <dgm:pt modelId="{DB20E509-C8D5-4C36-8322-1ACC45D0C940}" type="pres">
      <dgm:prSet presAssocID="{BD536320-0613-4DE4-92B0-CD8728C869E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BAE3FB3-F74E-4D84-8D3B-4237E4158BDF}" type="pres">
      <dgm:prSet presAssocID="{9DA64797-388B-44C5-8600-AA06EAE5C8E3}" presName="spacer" presStyleCnt="0"/>
      <dgm:spPr/>
    </dgm:pt>
    <dgm:pt modelId="{E0924E90-B2AD-453A-AA5D-23DAFA5C23DB}" type="pres">
      <dgm:prSet presAssocID="{4D221B88-5CE0-48F2-B9BB-5B60BF319CB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B85801A-959C-4826-9609-A51C97B8B850}" type="pres">
      <dgm:prSet presAssocID="{7320BBCB-E15F-4FC4-9B39-AA73B6B0F36D}" presName="spacer" presStyleCnt="0"/>
      <dgm:spPr/>
    </dgm:pt>
    <dgm:pt modelId="{1545DC56-B3FF-490E-A56D-2C3E800364A0}" type="pres">
      <dgm:prSet presAssocID="{8A8F55FC-633E-4A01-A62A-286AAFC01EB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7F8BD1A-9311-445C-83E2-AC239061BEAA}" type="pres">
      <dgm:prSet presAssocID="{42C494A3-82D7-431B-BACA-C18EED86DB00}" presName="spacer" presStyleCnt="0"/>
      <dgm:spPr/>
    </dgm:pt>
    <dgm:pt modelId="{7DE72F0D-B7FD-4DCD-82A0-EFCE26B8CF7E}" type="pres">
      <dgm:prSet presAssocID="{EDD454D4-25C8-4F5C-94FC-47DDD4C1E37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983C802-7431-4555-8A73-0D62A1C8FBDC}" type="presOf" srcId="{EDD454D4-25C8-4F5C-94FC-47DDD4C1E375}" destId="{7DE72F0D-B7FD-4DCD-82A0-EFCE26B8CF7E}" srcOrd="0" destOrd="0" presId="urn:microsoft.com/office/officeart/2005/8/layout/vList2"/>
    <dgm:cxn modelId="{1F4C1216-9FA6-49D4-BCE0-F535C1F62A8A}" type="presOf" srcId="{4D221B88-5CE0-48F2-B9BB-5B60BF319CBE}" destId="{E0924E90-B2AD-453A-AA5D-23DAFA5C23DB}" srcOrd="0" destOrd="0" presId="urn:microsoft.com/office/officeart/2005/8/layout/vList2"/>
    <dgm:cxn modelId="{56F7761E-5B74-4E81-8D4E-0E7E77C57008}" type="presOf" srcId="{933A7EE6-BCA6-4E4E-ACBD-68BFC2E0F00E}" destId="{0BF79A1B-FAED-406D-8F11-D4B70A438EE7}" srcOrd="0" destOrd="0" presId="urn:microsoft.com/office/officeart/2005/8/layout/vList2"/>
    <dgm:cxn modelId="{05DF2427-9441-4720-A2C6-5F790F3A9ADC}" type="presOf" srcId="{BD536320-0613-4DE4-92B0-CD8728C869E3}" destId="{DB20E509-C8D5-4C36-8322-1ACC45D0C940}" srcOrd="0" destOrd="0" presId="urn:microsoft.com/office/officeart/2005/8/layout/vList2"/>
    <dgm:cxn modelId="{ED335E2A-E264-4E88-B3E9-E538BFB3099A}" srcId="{933A7EE6-BCA6-4E4E-ACBD-68BFC2E0F00E}" destId="{EDD454D4-25C8-4F5C-94FC-47DDD4C1E375}" srcOrd="4" destOrd="0" parTransId="{653F0341-BBEB-4A03-9A04-076E718CA6EF}" sibTransId="{7894C455-77F8-46D7-A124-F1550D070EB9}"/>
    <dgm:cxn modelId="{5304BC42-DAB3-4887-A5BF-62B67EAB6AC3}" srcId="{933A7EE6-BCA6-4E4E-ACBD-68BFC2E0F00E}" destId="{4D221B88-5CE0-48F2-B9BB-5B60BF319CBE}" srcOrd="2" destOrd="0" parTransId="{D09DF103-E723-482E-90A6-C25C3D5F00E9}" sibTransId="{7320BBCB-E15F-4FC4-9B39-AA73B6B0F36D}"/>
    <dgm:cxn modelId="{32D01D66-55F0-4D2D-B7EC-DAF4A32BF631}" srcId="{933A7EE6-BCA6-4E4E-ACBD-68BFC2E0F00E}" destId="{8A8F55FC-633E-4A01-A62A-286AAFC01EB4}" srcOrd="3" destOrd="0" parTransId="{B6F0FF11-CAF7-47B1-9E88-D83A7CCCE898}" sibTransId="{42C494A3-82D7-431B-BACA-C18EED86DB00}"/>
    <dgm:cxn modelId="{404C1B5A-428D-4054-A74C-88CF51AFABD3}" type="presOf" srcId="{8A8F55FC-633E-4A01-A62A-286AAFC01EB4}" destId="{1545DC56-B3FF-490E-A56D-2C3E800364A0}" srcOrd="0" destOrd="0" presId="urn:microsoft.com/office/officeart/2005/8/layout/vList2"/>
    <dgm:cxn modelId="{FACD2C8C-BF2B-43C8-95F4-73F184D9B7F7}" type="presOf" srcId="{0DDB14BA-8B35-4D88-ADB6-9A1AE3475AC6}" destId="{194483F8-4AD7-4F39-A1BC-A0DB35F0F512}" srcOrd="0" destOrd="0" presId="urn:microsoft.com/office/officeart/2005/8/layout/vList2"/>
    <dgm:cxn modelId="{3C0BC28F-1872-4758-9363-69A50C838176}" srcId="{933A7EE6-BCA6-4E4E-ACBD-68BFC2E0F00E}" destId="{BD536320-0613-4DE4-92B0-CD8728C869E3}" srcOrd="1" destOrd="0" parTransId="{29E970A0-0F0A-4A44-998C-8A632B9A7F7F}" sibTransId="{9DA64797-388B-44C5-8600-AA06EAE5C8E3}"/>
    <dgm:cxn modelId="{36791BBC-15BF-4343-A821-02BDAC3FFD6A}" srcId="{933A7EE6-BCA6-4E4E-ACBD-68BFC2E0F00E}" destId="{0DDB14BA-8B35-4D88-ADB6-9A1AE3475AC6}" srcOrd="0" destOrd="0" parTransId="{090534F0-C22E-435C-8768-A8AE70958002}" sibTransId="{44AE9ABE-9769-4622-AAAA-F7501B5828A2}"/>
    <dgm:cxn modelId="{39046E54-4FB2-4201-951E-83A3185081B8}" type="presParOf" srcId="{0BF79A1B-FAED-406D-8F11-D4B70A438EE7}" destId="{194483F8-4AD7-4F39-A1BC-A0DB35F0F512}" srcOrd="0" destOrd="0" presId="urn:microsoft.com/office/officeart/2005/8/layout/vList2"/>
    <dgm:cxn modelId="{CFEF6358-92C5-410F-8059-B40E11DA4C7A}" type="presParOf" srcId="{0BF79A1B-FAED-406D-8F11-D4B70A438EE7}" destId="{560D0C6E-5B96-43AA-98FD-62BBBD52FC07}" srcOrd="1" destOrd="0" presId="urn:microsoft.com/office/officeart/2005/8/layout/vList2"/>
    <dgm:cxn modelId="{4AA1C72E-CB25-40A9-8218-2F297D0F8260}" type="presParOf" srcId="{0BF79A1B-FAED-406D-8F11-D4B70A438EE7}" destId="{DB20E509-C8D5-4C36-8322-1ACC45D0C940}" srcOrd="2" destOrd="0" presId="urn:microsoft.com/office/officeart/2005/8/layout/vList2"/>
    <dgm:cxn modelId="{B0C6D4CE-FCF3-498F-8412-B106EA51124A}" type="presParOf" srcId="{0BF79A1B-FAED-406D-8F11-D4B70A438EE7}" destId="{ABAE3FB3-F74E-4D84-8D3B-4237E4158BDF}" srcOrd="3" destOrd="0" presId="urn:microsoft.com/office/officeart/2005/8/layout/vList2"/>
    <dgm:cxn modelId="{3D92A04A-B773-46BC-B900-ABA647490CD3}" type="presParOf" srcId="{0BF79A1B-FAED-406D-8F11-D4B70A438EE7}" destId="{E0924E90-B2AD-453A-AA5D-23DAFA5C23DB}" srcOrd="4" destOrd="0" presId="urn:microsoft.com/office/officeart/2005/8/layout/vList2"/>
    <dgm:cxn modelId="{037DA1AE-D2D3-427A-9E7D-01F1973C2995}" type="presParOf" srcId="{0BF79A1B-FAED-406D-8F11-D4B70A438EE7}" destId="{9B85801A-959C-4826-9609-A51C97B8B850}" srcOrd="5" destOrd="0" presId="urn:microsoft.com/office/officeart/2005/8/layout/vList2"/>
    <dgm:cxn modelId="{260A606B-131A-4971-BA4E-FF8598B687B6}" type="presParOf" srcId="{0BF79A1B-FAED-406D-8F11-D4B70A438EE7}" destId="{1545DC56-B3FF-490E-A56D-2C3E800364A0}" srcOrd="6" destOrd="0" presId="urn:microsoft.com/office/officeart/2005/8/layout/vList2"/>
    <dgm:cxn modelId="{7AF17155-1D22-45B9-B5AC-67114078FA4D}" type="presParOf" srcId="{0BF79A1B-FAED-406D-8F11-D4B70A438EE7}" destId="{D7F8BD1A-9311-445C-83E2-AC239061BEAA}" srcOrd="7" destOrd="0" presId="urn:microsoft.com/office/officeart/2005/8/layout/vList2"/>
    <dgm:cxn modelId="{7EEAA7B3-C7AF-4EF9-9890-1A278AAB4567}" type="presParOf" srcId="{0BF79A1B-FAED-406D-8F11-D4B70A438EE7}" destId="{7DE72F0D-B7FD-4DCD-82A0-EFCE26B8CF7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C98F1E-FEBD-4362-A908-0C71CF2E2C6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8D50D39-A992-43EE-A75A-F115B543AD3C}">
      <dgm:prSet/>
      <dgm:spPr/>
      <dgm:t>
        <a:bodyPr/>
        <a:lstStyle/>
        <a:p>
          <a:r>
            <a:rPr lang="ru-RU"/>
            <a:t>ПОЛНЫЕ.</a:t>
          </a:r>
          <a:endParaRPr lang="en-US"/>
        </a:p>
      </dgm:t>
    </dgm:pt>
    <dgm:pt modelId="{092DED9D-A4B2-4218-971C-C12D391A6F7C}" type="parTrans" cxnId="{2D6F04DF-D73C-4519-A51A-B8C6AFB60624}">
      <dgm:prSet/>
      <dgm:spPr/>
      <dgm:t>
        <a:bodyPr/>
        <a:lstStyle/>
        <a:p>
          <a:endParaRPr lang="en-US"/>
        </a:p>
      </dgm:t>
    </dgm:pt>
    <dgm:pt modelId="{477D9FB3-2C0D-4C36-89FE-D6E023FB8EA7}" type="sibTrans" cxnId="{2D6F04DF-D73C-4519-A51A-B8C6AFB60624}">
      <dgm:prSet/>
      <dgm:spPr/>
      <dgm:t>
        <a:bodyPr/>
        <a:lstStyle/>
        <a:p>
          <a:endParaRPr lang="en-US"/>
        </a:p>
      </dgm:t>
    </dgm:pt>
    <dgm:pt modelId="{0002D025-43B1-45E0-A1FB-F1D60079B475}">
      <dgm:prSet/>
      <dgm:spPr/>
      <dgm:t>
        <a:bodyPr/>
        <a:lstStyle/>
        <a:p>
          <a:r>
            <a:rPr lang="ru-RU"/>
            <a:t>ЭКВАТОРНЫЕ.</a:t>
          </a:r>
          <a:endParaRPr lang="en-US"/>
        </a:p>
      </dgm:t>
    </dgm:pt>
    <dgm:pt modelId="{FC658DF6-7E2D-43F2-81B4-340DE2EDFAC9}" type="parTrans" cxnId="{154E400A-DBAA-484F-9B5E-22670E65BA88}">
      <dgm:prSet/>
      <dgm:spPr/>
      <dgm:t>
        <a:bodyPr/>
        <a:lstStyle/>
        <a:p>
          <a:endParaRPr lang="en-US"/>
        </a:p>
      </dgm:t>
    </dgm:pt>
    <dgm:pt modelId="{AB686CC2-2A29-4A9E-9AD6-EC4B82EE8638}" type="sibTrans" cxnId="{154E400A-DBAA-484F-9B5E-22670E65BA88}">
      <dgm:prSet/>
      <dgm:spPr/>
      <dgm:t>
        <a:bodyPr/>
        <a:lstStyle/>
        <a:p>
          <a:endParaRPr lang="en-US"/>
        </a:p>
      </dgm:t>
    </dgm:pt>
    <dgm:pt modelId="{772855A0-80E5-41DE-8BD3-A8128FC2CD6E}">
      <dgm:prSet/>
      <dgm:spPr/>
      <dgm:t>
        <a:bodyPr/>
        <a:lstStyle/>
        <a:p>
          <a:r>
            <a:rPr lang="ru-RU"/>
            <a:t>ПОЛУКОРОНКИ (ТРЕХЧЕТВЕРТНЫЕ).</a:t>
          </a:r>
          <a:endParaRPr lang="en-US"/>
        </a:p>
      </dgm:t>
    </dgm:pt>
    <dgm:pt modelId="{8E2DB3EA-E777-41D5-A996-B5FF377DB07D}" type="parTrans" cxnId="{C9808EC2-FEA0-4BA1-995A-1160449453C1}">
      <dgm:prSet/>
      <dgm:spPr/>
      <dgm:t>
        <a:bodyPr/>
        <a:lstStyle/>
        <a:p>
          <a:endParaRPr lang="en-US"/>
        </a:p>
      </dgm:t>
    </dgm:pt>
    <dgm:pt modelId="{415DB648-E79E-4812-B79D-EF6826CB718C}" type="sibTrans" cxnId="{C9808EC2-FEA0-4BA1-995A-1160449453C1}">
      <dgm:prSet/>
      <dgm:spPr/>
      <dgm:t>
        <a:bodyPr/>
        <a:lstStyle/>
        <a:p>
          <a:endParaRPr lang="en-US"/>
        </a:p>
      </dgm:t>
    </dgm:pt>
    <dgm:pt modelId="{7FF6FCA1-C986-424A-B06F-745F5E2B8C8E}">
      <dgm:prSet/>
      <dgm:spPr/>
      <dgm:t>
        <a:bodyPr/>
        <a:lstStyle/>
        <a:p>
          <a:r>
            <a:rPr lang="ru-RU"/>
            <a:t>ТЕЛЕСКОПИЧЕСКИЕ.</a:t>
          </a:r>
          <a:endParaRPr lang="en-US"/>
        </a:p>
      </dgm:t>
    </dgm:pt>
    <dgm:pt modelId="{56DDEBE3-909C-43AA-A318-E15FCA2EE963}" type="parTrans" cxnId="{4A310110-BBBE-4906-A847-DDCCF46976DE}">
      <dgm:prSet/>
      <dgm:spPr/>
      <dgm:t>
        <a:bodyPr/>
        <a:lstStyle/>
        <a:p>
          <a:endParaRPr lang="en-US"/>
        </a:p>
      </dgm:t>
    </dgm:pt>
    <dgm:pt modelId="{AE125938-835E-4C78-82E1-AD7D2CCB5D0B}" type="sibTrans" cxnId="{4A310110-BBBE-4906-A847-DDCCF46976DE}">
      <dgm:prSet/>
      <dgm:spPr/>
      <dgm:t>
        <a:bodyPr/>
        <a:lstStyle/>
        <a:p>
          <a:endParaRPr lang="en-US"/>
        </a:p>
      </dgm:t>
    </dgm:pt>
    <dgm:pt modelId="{8633F91D-9D21-4E85-9C27-0BB2F4EAFAE9}">
      <dgm:prSet/>
      <dgm:spPr/>
      <dgm:t>
        <a:bodyPr/>
        <a:lstStyle/>
        <a:p>
          <a:r>
            <a:rPr lang="ru-RU"/>
            <a:t>Культевые.</a:t>
          </a:r>
          <a:endParaRPr lang="en-US"/>
        </a:p>
      </dgm:t>
    </dgm:pt>
    <dgm:pt modelId="{4DFFB35E-5840-47E6-A174-06C55A4ABCFB}" type="parTrans" cxnId="{F613CFC4-F3D7-486B-B713-966EDC1D0C10}">
      <dgm:prSet/>
      <dgm:spPr/>
      <dgm:t>
        <a:bodyPr/>
        <a:lstStyle/>
        <a:p>
          <a:endParaRPr lang="en-US"/>
        </a:p>
      </dgm:t>
    </dgm:pt>
    <dgm:pt modelId="{B102D09F-954D-40B8-A667-FF9E24FB9084}" type="sibTrans" cxnId="{F613CFC4-F3D7-486B-B713-966EDC1D0C10}">
      <dgm:prSet/>
      <dgm:spPr/>
      <dgm:t>
        <a:bodyPr/>
        <a:lstStyle/>
        <a:p>
          <a:endParaRPr lang="en-US"/>
        </a:p>
      </dgm:t>
    </dgm:pt>
    <dgm:pt modelId="{1AA3F4E8-211A-4F3E-AA38-3B95DBB83A46}" type="pres">
      <dgm:prSet presAssocID="{EFC98F1E-FEBD-4362-A908-0C71CF2E2C60}" presName="linear" presStyleCnt="0">
        <dgm:presLayoutVars>
          <dgm:animLvl val="lvl"/>
          <dgm:resizeHandles val="exact"/>
        </dgm:presLayoutVars>
      </dgm:prSet>
      <dgm:spPr/>
    </dgm:pt>
    <dgm:pt modelId="{227F5BAF-27FB-435B-A903-82274AA3B688}" type="pres">
      <dgm:prSet presAssocID="{E8D50D39-A992-43EE-A75A-F115B543AD3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A167A71-EFDE-41ED-A003-3B141FA2A7A4}" type="pres">
      <dgm:prSet presAssocID="{477D9FB3-2C0D-4C36-89FE-D6E023FB8EA7}" presName="spacer" presStyleCnt="0"/>
      <dgm:spPr/>
    </dgm:pt>
    <dgm:pt modelId="{A25D4EE5-C718-4DC1-8F0E-16B9C02E9D34}" type="pres">
      <dgm:prSet presAssocID="{0002D025-43B1-45E0-A1FB-F1D60079B47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297D8D9-9786-4D47-8C9F-F96035704B42}" type="pres">
      <dgm:prSet presAssocID="{AB686CC2-2A29-4A9E-9AD6-EC4B82EE8638}" presName="spacer" presStyleCnt="0"/>
      <dgm:spPr/>
    </dgm:pt>
    <dgm:pt modelId="{5ECB3AC6-3BFA-43F9-9125-12874C905DFA}" type="pres">
      <dgm:prSet presAssocID="{772855A0-80E5-41DE-8BD3-A8128FC2CD6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68CB942-3603-4E17-A478-6E840C8C608D}" type="pres">
      <dgm:prSet presAssocID="{415DB648-E79E-4812-B79D-EF6826CB718C}" presName="spacer" presStyleCnt="0"/>
      <dgm:spPr/>
    </dgm:pt>
    <dgm:pt modelId="{CB1368DD-7730-4489-B7CC-81379C65D949}" type="pres">
      <dgm:prSet presAssocID="{7FF6FCA1-C986-424A-B06F-745F5E2B8C8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1798318-3108-4ED9-A1D0-3DABEE8BCCFD}" type="pres">
      <dgm:prSet presAssocID="{AE125938-835E-4C78-82E1-AD7D2CCB5D0B}" presName="spacer" presStyleCnt="0"/>
      <dgm:spPr/>
    </dgm:pt>
    <dgm:pt modelId="{862F3187-FE80-4CAD-AEC8-D4499427D44F}" type="pres">
      <dgm:prSet presAssocID="{8633F91D-9D21-4E85-9C27-0BB2F4EAFAE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54E400A-DBAA-484F-9B5E-22670E65BA88}" srcId="{EFC98F1E-FEBD-4362-A908-0C71CF2E2C60}" destId="{0002D025-43B1-45E0-A1FB-F1D60079B475}" srcOrd="1" destOrd="0" parTransId="{FC658DF6-7E2D-43F2-81B4-340DE2EDFAC9}" sibTransId="{AB686CC2-2A29-4A9E-9AD6-EC4B82EE8638}"/>
    <dgm:cxn modelId="{4E3C6F0C-8338-43BE-8EE8-1E4D4A3EF68D}" type="presOf" srcId="{0002D025-43B1-45E0-A1FB-F1D60079B475}" destId="{A25D4EE5-C718-4DC1-8F0E-16B9C02E9D34}" srcOrd="0" destOrd="0" presId="urn:microsoft.com/office/officeart/2005/8/layout/vList2"/>
    <dgm:cxn modelId="{4A310110-BBBE-4906-A847-DDCCF46976DE}" srcId="{EFC98F1E-FEBD-4362-A908-0C71CF2E2C60}" destId="{7FF6FCA1-C986-424A-B06F-745F5E2B8C8E}" srcOrd="3" destOrd="0" parTransId="{56DDEBE3-909C-43AA-A318-E15FCA2EE963}" sibTransId="{AE125938-835E-4C78-82E1-AD7D2CCB5D0B}"/>
    <dgm:cxn modelId="{E604AD2C-418D-429F-B1F6-39E97F6C74B4}" type="presOf" srcId="{E8D50D39-A992-43EE-A75A-F115B543AD3C}" destId="{227F5BAF-27FB-435B-A903-82274AA3B688}" srcOrd="0" destOrd="0" presId="urn:microsoft.com/office/officeart/2005/8/layout/vList2"/>
    <dgm:cxn modelId="{B5204866-E9EB-4A7B-B1CC-65EBAB7890A2}" type="presOf" srcId="{8633F91D-9D21-4E85-9C27-0BB2F4EAFAE9}" destId="{862F3187-FE80-4CAD-AEC8-D4499427D44F}" srcOrd="0" destOrd="0" presId="urn:microsoft.com/office/officeart/2005/8/layout/vList2"/>
    <dgm:cxn modelId="{B3A8AF71-B339-4D9C-A9AE-C5B203EAB0F6}" type="presOf" srcId="{772855A0-80E5-41DE-8BD3-A8128FC2CD6E}" destId="{5ECB3AC6-3BFA-43F9-9125-12874C905DFA}" srcOrd="0" destOrd="0" presId="urn:microsoft.com/office/officeart/2005/8/layout/vList2"/>
    <dgm:cxn modelId="{D624EA8C-7F56-4AB6-979B-B4F3B164AEDA}" type="presOf" srcId="{7FF6FCA1-C986-424A-B06F-745F5E2B8C8E}" destId="{CB1368DD-7730-4489-B7CC-81379C65D949}" srcOrd="0" destOrd="0" presId="urn:microsoft.com/office/officeart/2005/8/layout/vList2"/>
    <dgm:cxn modelId="{7602EF9C-C2D5-4F5D-BE85-937A4AD78142}" type="presOf" srcId="{EFC98F1E-FEBD-4362-A908-0C71CF2E2C60}" destId="{1AA3F4E8-211A-4F3E-AA38-3B95DBB83A46}" srcOrd="0" destOrd="0" presId="urn:microsoft.com/office/officeart/2005/8/layout/vList2"/>
    <dgm:cxn modelId="{C9808EC2-FEA0-4BA1-995A-1160449453C1}" srcId="{EFC98F1E-FEBD-4362-A908-0C71CF2E2C60}" destId="{772855A0-80E5-41DE-8BD3-A8128FC2CD6E}" srcOrd="2" destOrd="0" parTransId="{8E2DB3EA-E777-41D5-A996-B5FF377DB07D}" sibTransId="{415DB648-E79E-4812-B79D-EF6826CB718C}"/>
    <dgm:cxn modelId="{F613CFC4-F3D7-486B-B713-966EDC1D0C10}" srcId="{EFC98F1E-FEBD-4362-A908-0C71CF2E2C60}" destId="{8633F91D-9D21-4E85-9C27-0BB2F4EAFAE9}" srcOrd="4" destOrd="0" parTransId="{4DFFB35E-5840-47E6-A174-06C55A4ABCFB}" sibTransId="{B102D09F-954D-40B8-A667-FF9E24FB9084}"/>
    <dgm:cxn modelId="{2D6F04DF-D73C-4519-A51A-B8C6AFB60624}" srcId="{EFC98F1E-FEBD-4362-A908-0C71CF2E2C60}" destId="{E8D50D39-A992-43EE-A75A-F115B543AD3C}" srcOrd="0" destOrd="0" parTransId="{092DED9D-A4B2-4218-971C-C12D391A6F7C}" sibTransId="{477D9FB3-2C0D-4C36-89FE-D6E023FB8EA7}"/>
    <dgm:cxn modelId="{02D2C3A1-A2BB-4722-982B-DDC152EBC72E}" type="presParOf" srcId="{1AA3F4E8-211A-4F3E-AA38-3B95DBB83A46}" destId="{227F5BAF-27FB-435B-A903-82274AA3B688}" srcOrd="0" destOrd="0" presId="urn:microsoft.com/office/officeart/2005/8/layout/vList2"/>
    <dgm:cxn modelId="{8F5ACBE0-4B3B-4A9A-B51E-B362824126C4}" type="presParOf" srcId="{1AA3F4E8-211A-4F3E-AA38-3B95DBB83A46}" destId="{CA167A71-EFDE-41ED-A003-3B141FA2A7A4}" srcOrd="1" destOrd="0" presId="urn:microsoft.com/office/officeart/2005/8/layout/vList2"/>
    <dgm:cxn modelId="{7C3C19D1-A672-4CEB-A4B5-413084EB2876}" type="presParOf" srcId="{1AA3F4E8-211A-4F3E-AA38-3B95DBB83A46}" destId="{A25D4EE5-C718-4DC1-8F0E-16B9C02E9D34}" srcOrd="2" destOrd="0" presId="urn:microsoft.com/office/officeart/2005/8/layout/vList2"/>
    <dgm:cxn modelId="{B9C4A5E6-8BAE-4391-AEE6-24A7C0256F66}" type="presParOf" srcId="{1AA3F4E8-211A-4F3E-AA38-3B95DBB83A46}" destId="{0297D8D9-9786-4D47-8C9F-F96035704B42}" srcOrd="3" destOrd="0" presId="urn:microsoft.com/office/officeart/2005/8/layout/vList2"/>
    <dgm:cxn modelId="{D1418B5C-7C61-441B-BB8D-2A14326354C0}" type="presParOf" srcId="{1AA3F4E8-211A-4F3E-AA38-3B95DBB83A46}" destId="{5ECB3AC6-3BFA-43F9-9125-12874C905DFA}" srcOrd="4" destOrd="0" presId="urn:microsoft.com/office/officeart/2005/8/layout/vList2"/>
    <dgm:cxn modelId="{55B43D91-C99B-4517-A579-6009870BE823}" type="presParOf" srcId="{1AA3F4E8-211A-4F3E-AA38-3B95DBB83A46}" destId="{368CB942-3603-4E17-A478-6E840C8C608D}" srcOrd="5" destOrd="0" presId="urn:microsoft.com/office/officeart/2005/8/layout/vList2"/>
    <dgm:cxn modelId="{B8860D8E-B763-46C4-9404-D9EB1DF29E1E}" type="presParOf" srcId="{1AA3F4E8-211A-4F3E-AA38-3B95DBB83A46}" destId="{CB1368DD-7730-4489-B7CC-81379C65D949}" srcOrd="6" destOrd="0" presId="urn:microsoft.com/office/officeart/2005/8/layout/vList2"/>
    <dgm:cxn modelId="{9CC143F8-F4E1-47B9-A082-E86BDCC17CBB}" type="presParOf" srcId="{1AA3F4E8-211A-4F3E-AA38-3B95DBB83A46}" destId="{B1798318-3108-4ED9-A1D0-3DABEE8BCCFD}" srcOrd="7" destOrd="0" presId="urn:microsoft.com/office/officeart/2005/8/layout/vList2"/>
    <dgm:cxn modelId="{46E1FBD1-D262-4075-8C80-58E7D914F215}" type="presParOf" srcId="{1AA3F4E8-211A-4F3E-AA38-3B95DBB83A46}" destId="{862F3187-FE80-4CAD-AEC8-D4499427D44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C1C8A1-DC40-49A5-8DE5-ED6090F5B434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5202F74-9005-48D1-832B-08219844C702}">
      <dgm:prSet/>
      <dgm:spPr/>
      <dgm:t>
        <a:bodyPr/>
        <a:lstStyle/>
        <a:p>
          <a:r>
            <a:rPr lang="ru-RU" dirty="0"/>
            <a:t>ВОССТАНОВИТЕЛЬНЫЕ.</a:t>
          </a:r>
          <a:endParaRPr lang="en-US" dirty="0"/>
        </a:p>
      </dgm:t>
    </dgm:pt>
    <dgm:pt modelId="{AB00CC97-50F2-4F12-A67B-E6AF9DDF1951}" type="parTrans" cxnId="{733029E4-179C-4FDC-84B6-D47C54B8C4E1}">
      <dgm:prSet/>
      <dgm:spPr/>
      <dgm:t>
        <a:bodyPr/>
        <a:lstStyle/>
        <a:p>
          <a:endParaRPr lang="en-US"/>
        </a:p>
      </dgm:t>
    </dgm:pt>
    <dgm:pt modelId="{18C0B4FE-9512-4085-94D5-6EA762DD73ED}" type="sibTrans" cxnId="{733029E4-179C-4FDC-84B6-D47C54B8C4E1}">
      <dgm:prSet/>
      <dgm:spPr/>
      <dgm:t>
        <a:bodyPr/>
        <a:lstStyle/>
        <a:p>
          <a:endParaRPr lang="en-US"/>
        </a:p>
      </dgm:t>
    </dgm:pt>
    <dgm:pt modelId="{4C613313-BBBA-49CA-8A83-63B26FF24EFD}">
      <dgm:prSet/>
      <dgm:spPr/>
      <dgm:t>
        <a:bodyPr/>
        <a:lstStyle/>
        <a:p>
          <a:r>
            <a:rPr lang="ru-RU"/>
            <a:t>ОПОРНЫЕ.</a:t>
          </a:r>
          <a:endParaRPr lang="en-US"/>
        </a:p>
      </dgm:t>
    </dgm:pt>
    <dgm:pt modelId="{6F9CE092-9826-48BF-9F09-4618DDE964FE}" type="parTrans" cxnId="{2141F3AD-E2BE-4185-8437-FA7ABE80D72A}">
      <dgm:prSet/>
      <dgm:spPr/>
      <dgm:t>
        <a:bodyPr/>
        <a:lstStyle/>
        <a:p>
          <a:endParaRPr lang="en-US"/>
        </a:p>
      </dgm:t>
    </dgm:pt>
    <dgm:pt modelId="{57CD7536-AEFB-4D29-A385-31FE16D21AA3}" type="sibTrans" cxnId="{2141F3AD-E2BE-4185-8437-FA7ABE80D72A}">
      <dgm:prSet/>
      <dgm:spPr/>
      <dgm:t>
        <a:bodyPr/>
        <a:lstStyle/>
        <a:p>
          <a:endParaRPr lang="en-US"/>
        </a:p>
      </dgm:t>
    </dgm:pt>
    <dgm:pt modelId="{5F54195C-8B9A-4E84-A61C-987BBC459393}">
      <dgm:prSet/>
      <dgm:spPr/>
      <dgm:t>
        <a:bodyPr/>
        <a:lstStyle/>
        <a:p>
          <a:r>
            <a:rPr lang="ru-RU"/>
            <a:t>ШИНИРУЮЩИЕ.</a:t>
          </a:r>
          <a:endParaRPr lang="en-US"/>
        </a:p>
      </dgm:t>
    </dgm:pt>
    <dgm:pt modelId="{89202B60-462C-422B-8E31-79B7A0EC0E45}" type="parTrans" cxnId="{31493EC0-24F4-4B67-9E4F-AA08A67A59F0}">
      <dgm:prSet/>
      <dgm:spPr/>
      <dgm:t>
        <a:bodyPr/>
        <a:lstStyle/>
        <a:p>
          <a:endParaRPr lang="en-US"/>
        </a:p>
      </dgm:t>
    </dgm:pt>
    <dgm:pt modelId="{FA41306F-B219-41D0-8105-D8ADAAD8159D}" type="sibTrans" cxnId="{31493EC0-24F4-4B67-9E4F-AA08A67A59F0}">
      <dgm:prSet/>
      <dgm:spPr/>
      <dgm:t>
        <a:bodyPr/>
        <a:lstStyle/>
        <a:p>
          <a:endParaRPr lang="en-US"/>
        </a:p>
      </dgm:t>
    </dgm:pt>
    <dgm:pt modelId="{D69F48B4-1AE8-4848-AFCD-023E11B82488}">
      <dgm:prSet/>
      <dgm:spPr/>
      <dgm:t>
        <a:bodyPr/>
        <a:lstStyle/>
        <a:p>
          <a:r>
            <a:rPr lang="ru-RU"/>
            <a:t>ОРТОДОНТИЧЕСКИЕ.</a:t>
          </a:r>
          <a:endParaRPr lang="en-US"/>
        </a:p>
      </dgm:t>
    </dgm:pt>
    <dgm:pt modelId="{796A0F39-3B51-4B5A-A2B8-870EF062E443}" type="parTrans" cxnId="{FF5305D6-AC9E-474F-A168-8B1C55DE8204}">
      <dgm:prSet/>
      <dgm:spPr/>
      <dgm:t>
        <a:bodyPr/>
        <a:lstStyle/>
        <a:p>
          <a:endParaRPr lang="en-US"/>
        </a:p>
      </dgm:t>
    </dgm:pt>
    <dgm:pt modelId="{5397B327-42C8-4C74-9EE1-7642E412463F}" type="sibTrans" cxnId="{FF5305D6-AC9E-474F-A168-8B1C55DE8204}">
      <dgm:prSet/>
      <dgm:spPr/>
      <dgm:t>
        <a:bodyPr/>
        <a:lstStyle/>
        <a:p>
          <a:endParaRPr lang="en-US"/>
        </a:p>
      </dgm:t>
    </dgm:pt>
    <dgm:pt modelId="{CA940D54-1E45-4422-B42F-ABDE1DEF68CE}" type="pres">
      <dgm:prSet presAssocID="{93C1C8A1-DC40-49A5-8DE5-ED6090F5B434}" presName="Name0" presStyleCnt="0">
        <dgm:presLayoutVars>
          <dgm:dir/>
          <dgm:animLvl val="lvl"/>
          <dgm:resizeHandles val="exact"/>
        </dgm:presLayoutVars>
      </dgm:prSet>
      <dgm:spPr/>
    </dgm:pt>
    <dgm:pt modelId="{1D0650D3-35AC-4B14-B0D3-7F76A5DEF900}" type="pres">
      <dgm:prSet presAssocID="{A5202F74-9005-48D1-832B-08219844C702}" presName="linNode" presStyleCnt="0"/>
      <dgm:spPr/>
    </dgm:pt>
    <dgm:pt modelId="{F1047AAB-514E-47DC-97E1-78476D97BD37}" type="pres">
      <dgm:prSet presAssocID="{A5202F74-9005-48D1-832B-08219844C702}" presName="parentText" presStyleLbl="node1" presStyleIdx="0" presStyleCnt="4" custScaleX="277778">
        <dgm:presLayoutVars>
          <dgm:chMax val="1"/>
          <dgm:bulletEnabled val="1"/>
        </dgm:presLayoutVars>
      </dgm:prSet>
      <dgm:spPr/>
    </dgm:pt>
    <dgm:pt modelId="{7BC46A5C-ED9F-4055-A555-7A6DE3862566}" type="pres">
      <dgm:prSet presAssocID="{18C0B4FE-9512-4085-94D5-6EA762DD73ED}" presName="sp" presStyleCnt="0"/>
      <dgm:spPr/>
    </dgm:pt>
    <dgm:pt modelId="{4FC698DB-2B1B-401E-91B1-0FA4F2E142D7}" type="pres">
      <dgm:prSet presAssocID="{4C613313-BBBA-49CA-8A83-63B26FF24EFD}" presName="linNode" presStyleCnt="0"/>
      <dgm:spPr/>
    </dgm:pt>
    <dgm:pt modelId="{6E9460EC-1A34-467C-936D-F2E40A21B2A9}" type="pres">
      <dgm:prSet presAssocID="{4C613313-BBBA-49CA-8A83-63B26FF24EFD}" presName="parentText" presStyleLbl="node1" presStyleIdx="1" presStyleCnt="4" custScaleX="277778">
        <dgm:presLayoutVars>
          <dgm:chMax val="1"/>
          <dgm:bulletEnabled val="1"/>
        </dgm:presLayoutVars>
      </dgm:prSet>
      <dgm:spPr/>
    </dgm:pt>
    <dgm:pt modelId="{E188B4F8-95C3-4EDE-8E92-50533311214E}" type="pres">
      <dgm:prSet presAssocID="{57CD7536-AEFB-4D29-A385-31FE16D21AA3}" presName="sp" presStyleCnt="0"/>
      <dgm:spPr/>
    </dgm:pt>
    <dgm:pt modelId="{938FBAF3-C5A2-4724-88AC-2A0EFFE2B7E3}" type="pres">
      <dgm:prSet presAssocID="{5F54195C-8B9A-4E84-A61C-987BBC459393}" presName="linNode" presStyleCnt="0"/>
      <dgm:spPr/>
    </dgm:pt>
    <dgm:pt modelId="{109D16F5-2440-47C7-A794-A192EEC2D4DF}" type="pres">
      <dgm:prSet presAssocID="{5F54195C-8B9A-4E84-A61C-987BBC459393}" presName="parentText" presStyleLbl="node1" presStyleIdx="2" presStyleCnt="4" custScaleX="277778">
        <dgm:presLayoutVars>
          <dgm:chMax val="1"/>
          <dgm:bulletEnabled val="1"/>
        </dgm:presLayoutVars>
      </dgm:prSet>
      <dgm:spPr/>
    </dgm:pt>
    <dgm:pt modelId="{EAEF80AE-309E-43F6-A178-A482077E3776}" type="pres">
      <dgm:prSet presAssocID="{FA41306F-B219-41D0-8105-D8ADAAD8159D}" presName="sp" presStyleCnt="0"/>
      <dgm:spPr/>
    </dgm:pt>
    <dgm:pt modelId="{5F523191-D3C9-4E3A-AE73-AA8C9CF1F123}" type="pres">
      <dgm:prSet presAssocID="{D69F48B4-1AE8-4848-AFCD-023E11B82488}" presName="linNode" presStyleCnt="0"/>
      <dgm:spPr/>
    </dgm:pt>
    <dgm:pt modelId="{09B5BA53-9B8E-4BE1-B52E-E73BFE900422}" type="pres">
      <dgm:prSet presAssocID="{D69F48B4-1AE8-4848-AFCD-023E11B82488}" presName="parentText" presStyleLbl="node1" presStyleIdx="3" presStyleCnt="4" custScaleX="277778">
        <dgm:presLayoutVars>
          <dgm:chMax val="1"/>
          <dgm:bulletEnabled val="1"/>
        </dgm:presLayoutVars>
      </dgm:prSet>
      <dgm:spPr/>
    </dgm:pt>
  </dgm:ptLst>
  <dgm:cxnLst>
    <dgm:cxn modelId="{C7336E50-A13D-46E4-B4FA-AC660CDA7DFE}" type="presOf" srcId="{5F54195C-8B9A-4E84-A61C-987BBC459393}" destId="{109D16F5-2440-47C7-A794-A192EEC2D4DF}" srcOrd="0" destOrd="0" presId="urn:microsoft.com/office/officeart/2005/8/layout/vList5"/>
    <dgm:cxn modelId="{21C39579-36F0-46C8-B0F8-7F4E7D4549FA}" type="presOf" srcId="{93C1C8A1-DC40-49A5-8DE5-ED6090F5B434}" destId="{CA940D54-1E45-4422-B42F-ABDE1DEF68CE}" srcOrd="0" destOrd="0" presId="urn:microsoft.com/office/officeart/2005/8/layout/vList5"/>
    <dgm:cxn modelId="{2473A491-1A20-47FE-BC90-CEF89801B0CB}" type="presOf" srcId="{D69F48B4-1AE8-4848-AFCD-023E11B82488}" destId="{09B5BA53-9B8E-4BE1-B52E-E73BFE900422}" srcOrd="0" destOrd="0" presId="urn:microsoft.com/office/officeart/2005/8/layout/vList5"/>
    <dgm:cxn modelId="{2141F3AD-E2BE-4185-8437-FA7ABE80D72A}" srcId="{93C1C8A1-DC40-49A5-8DE5-ED6090F5B434}" destId="{4C613313-BBBA-49CA-8A83-63B26FF24EFD}" srcOrd="1" destOrd="0" parTransId="{6F9CE092-9826-48BF-9F09-4618DDE964FE}" sibTransId="{57CD7536-AEFB-4D29-A385-31FE16D21AA3}"/>
    <dgm:cxn modelId="{C60B64BD-F736-4C9B-AA84-5CFF84BF7F13}" type="presOf" srcId="{A5202F74-9005-48D1-832B-08219844C702}" destId="{F1047AAB-514E-47DC-97E1-78476D97BD37}" srcOrd="0" destOrd="0" presId="urn:microsoft.com/office/officeart/2005/8/layout/vList5"/>
    <dgm:cxn modelId="{31493EC0-24F4-4B67-9E4F-AA08A67A59F0}" srcId="{93C1C8A1-DC40-49A5-8DE5-ED6090F5B434}" destId="{5F54195C-8B9A-4E84-A61C-987BBC459393}" srcOrd="2" destOrd="0" parTransId="{89202B60-462C-422B-8E31-79B7A0EC0E45}" sibTransId="{FA41306F-B219-41D0-8105-D8ADAAD8159D}"/>
    <dgm:cxn modelId="{73913CC5-A267-4113-8C39-E7AA91924A7D}" type="presOf" srcId="{4C613313-BBBA-49CA-8A83-63B26FF24EFD}" destId="{6E9460EC-1A34-467C-936D-F2E40A21B2A9}" srcOrd="0" destOrd="0" presId="urn:microsoft.com/office/officeart/2005/8/layout/vList5"/>
    <dgm:cxn modelId="{FF5305D6-AC9E-474F-A168-8B1C55DE8204}" srcId="{93C1C8A1-DC40-49A5-8DE5-ED6090F5B434}" destId="{D69F48B4-1AE8-4848-AFCD-023E11B82488}" srcOrd="3" destOrd="0" parTransId="{796A0F39-3B51-4B5A-A2B8-870EF062E443}" sibTransId="{5397B327-42C8-4C74-9EE1-7642E412463F}"/>
    <dgm:cxn modelId="{733029E4-179C-4FDC-84B6-D47C54B8C4E1}" srcId="{93C1C8A1-DC40-49A5-8DE5-ED6090F5B434}" destId="{A5202F74-9005-48D1-832B-08219844C702}" srcOrd="0" destOrd="0" parTransId="{AB00CC97-50F2-4F12-A67B-E6AF9DDF1951}" sibTransId="{18C0B4FE-9512-4085-94D5-6EA762DD73ED}"/>
    <dgm:cxn modelId="{E28463CB-3E51-42B4-93AD-812AF9F3E594}" type="presParOf" srcId="{CA940D54-1E45-4422-B42F-ABDE1DEF68CE}" destId="{1D0650D3-35AC-4B14-B0D3-7F76A5DEF900}" srcOrd="0" destOrd="0" presId="urn:microsoft.com/office/officeart/2005/8/layout/vList5"/>
    <dgm:cxn modelId="{C22524FD-700F-45D7-95EB-77AD2BD3C534}" type="presParOf" srcId="{1D0650D3-35AC-4B14-B0D3-7F76A5DEF900}" destId="{F1047AAB-514E-47DC-97E1-78476D97BD37}" srcOrd="0" destOrd="0" presId="urn:microsoft.com/office/officeart/2005/8/layout/vList5"/>
    <dgm:cxn modelId="{B1708053-E45F-4AF5-9729-24DA3538D2A2}" type="presParOf" srcId="{CA940D54-1E45-4422-B42F-ABDE1DEF68CE}" destId="{7BC46A5C-ED9F-4055-A555-7A6DE3862566}" srcOrd="1" destOrd="0" presId="urn:microsoft.com/office/officeart/2005/8/layout/vList5"/>
    <dgm:cxn modelId="{E0549C2B-D359-41B9-A83C-72E5497E0FB6}" type="presParOf" srcId="{CA940D54-1E45-4422-B42F-ABDE1DEF68CE}" destId="{4FC698DB-2B1B-401E-91B1-0FA4F2E142D7}" srcOrd="2" destOrd="0" presId="urn:microsoft.com/office/officeart/2005/8/layout/vList5"/>
    <dgm:cxn modelId="{04230E17-712D-477D-81CE-46CB0A7584C6}" type="presParOf" srcId="{4FC698DB-2B1B-401E-91B1-0FA4F2E142D7}" destId="{6E9460EC-1A34-467C-936D-F2E40A21B2A9}" srcOrd="0" destOrd="0" presId="urn:microsoft.com/office/officeart/2005/8/layout/vList5"/>
    <dgm:cxn modelId="{FA7CE1D7-FFB1-4F66-B4B1-3438E38E5C87}" type="presParOf" srcId="{CA940D54-1E45-4422-B42F-ABDE1DEF68CE}" destId="{E188B4F8-95C3-4EDE-8E92-50533311214E}" srcOrd="3" destOrd="0" presId="urn:microsoft.com/office/officeart/2005/8/layout/vList5"/>
    <dgm:cxn modelId="{4A98DCB4-2134-42A3-8510-8E3AF8C95A2F}" type="presParOf" srcId="{CA940D54-1E45-4422-B42F-ABDE1DEF68CE}" destId="{938FBAF3-C5A2-4724-88AC-2A0EFFE2B7E3}" srcOrd="4" destOrd="0" presId="urn:microsoft.com/office/officeart/2005/8/layout/vList5"/>
    <dgm:cxn modelId="{64813CED-2EED-4DF9-9E4C-16A4B55B200B}" type="presParOf" srcId="{938FBAF3-C5A2-4724-88AC-2A0EFFE2B7E3}" destId="{109D16F5-2440-47C7-A794-A192EEC2D4DF}" srcOrd="0" destOrd="0" presId="urn:microsoft.com/office/officeart/2005/8/layout/vList5"/>
    <dgm:cxn modelId="{003A1624-FCA3-4D52-B338-E57D10988CC6}" type="presParOf" srcId="{CA940D54-1E45-4422-B42F-ABDE1DEF68CE}" destId="{EAEF80AE-309E-43F6-A178-A482077E3776}" srcOrd="5" destOrd="0" presId="urn:microsoft.com/office/officeart/2005/8/layout/vList5"/>
    <dgm:cxn modelId="{C54E2EAE-A4F4-4A1E-9649-62B6BEFF7A5B}" type="presParOf" srcId="{CA940D54-1E45-4422-B42F-ABDE1DEF68CE}" destId="{5F523191-D3C9-4E3A-AE73-AA8C9CF1F123}" srcOrd="6" destOrd="0" presId="urn:microsoft.com/office/officeart/2005/8/layout/vList5"/>
    <dgm:cxn modelId="{A44DAC0B-4A72-4D2D-9106-F30BE53E3BC4}" type="presParOf" srcId="{5F523191-D3C9-4E3A-AE73-AA8C9CF1F123}" destId="{09B5BA53-9B8E-4BE1-B52E-E73BFE90042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ABA6974-7C6A-474D-9CFA-3E351A8449A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87EC5F8-0BB8-4096-ACA1-6A54EDDF1335}">
      <dgm:prSet/>
      <dgm:spPr/>
      <dgm:t>
        <a:bodyPr/>
        <a:lstStyle/>
        <a:p>
          <a:r>
            <a:rPr lang="ru-RU"/>
            <a:t>МЕТАЛЛИЧЕСКИЕ.</a:t>
          </a:r>
          <a:endParaRPr lang="en-US"/>
        </a:p>
      </dgm:t>
    </dgm:pt>
    <dgm:pt modelId="{DCF8122D-FF00-4091-A8A1-63116B555030}" type="parTrans" cxnId="{39E7CF03-6B3B-4A5E-B805-ADC34A9DADC6}">
      <dgm:prSet/>
      <dgm:spPr/>
      <dgm:t>
        <a:bodyPr/>
        <a:lstStyle/>
        <a:p>
          <a:endParaRPr lang="en-US"/>
        </a:p>
      </dgm:t>
    </dgm:pt>
    <dgm:pt modelId="{71B9198D-76F1-444A-8C54-61B3A4346906}" type="sibTrans" cxnId="{39E7CF03-6B3B-4A5E-B805-ADC34A9DADC6}">
      <dgm:prSet/>
      <dgm:spPr/>
      <dgm:t>
        <a:bodyPr/>
        <a:lstStyle/>
        <a:p>
          <a:endParaRPr lang="en-US"/>
        </a:p>
      </dgm:t>
    </dgm:pt>
    <dgm:pt modelId="{624D6F9F-1489-4E79-9595-6EE91EBE3C7A}">
      <dgm:prSet/>
      <dgm:spPr/>
      <dgm:t>
        <a:bodyPr/>
        <a:lstStyle/>
        <a:p>
          <a:r>
            <a:rPr lang="ru-RU"/>
            <a:t>ПЛАСТМАССОВЫЕ.</a:t>
          </a:r>
          <a:endParaRPr lang="en-US"/>
        </a:p>
      </dgm:t>
    </dgm:pt>
    <dgm:pt modelId="{B3D439FB-4A15-4276-ABEC-5ABAA33AD4FB}" type="parTrans" cxnId="{B45D9C20-8F80-49E5-8D45-27B95A75630B}">
      <dgm:prSet/>
      <dgm:spPr/>
      <dgm:t>
        <a:bodyPr/>
        <a:lstStyle/>
        <a:p>
          <a:endParaRPr lang="en-US"/>
        </a:p>
      </dgm:t>
    </dgm:pt>
    <dgm:pt modelId="{5BFE7C8A-2E82-47D6-82DA-1BFEB3F1F6E8}" type="sibTrans" cxnId="{B45D9C20-8F80-49E5-8D45-27B95A75630B}">
      <dgm:prSet/>
      <dgm:spPr/>
      <dgm:t>
        <a:bodyPr/>
        <a:lstStyle/>
        <a:p>
          <a:endParaRPr lang="en-US"/>
        </a:p>
      </dgm:t>
    </dgm:pt>
    <dgm:pt modelId="{15DD5871-32A0-44FD-9BFB-BA7C6690763B}">
      <dgm:prSet/>
      <dgm:spPr/>
      <dgm:t>
        <a:bodyPr/>
        <a:lstStyle/>
        <a:p>
          <a:r>
            <a:rPr lang="ru-RU"/>
            <a:t>КЕРАМИЧЕСКИЕ.</a:t>
          </a:r>
          <a:endParaRPr lang="en-US"/>
        </a:p>
      </dgm:t>
    </dgm:pt>
    <dgm:pt modelId="{78A54DE3-C33B-441B-924A-F31D722899EF}" type="parTrans" cxnId="{A5CC91AA-0AE4-4004-A33A-7E7B31229B9F}">
      <dgm:prSet/>
      <dgm:spPr/>
      <dgm:t>
        <a:bodyPr/>
        <a:lstStyle/>
        <a:p>
          <a:endParaRPr lang="en-US"/>
        </a:p>
      </dgm:t>
    </dgm:pt>
    <dgm:pt modelId="{2E93AEA2-78F3-4A3F-BE04-73DBB0DB899A}" type="sibTrans" cxnId="{A5CC91AA-0AE4-4004-A33A-7E7B31229B9F}">
      <dgm:prSet/>
      <dgm:spPr/>
      <dgm:t>
        <a:bodyPr/>
        <a:lstStyle/>
        <a:p>
          <a:endParaRPr lang="en-US"/>
        </a:p>
      </dgm:t>
    </dgm:pt>
    <dgm:pt modelId="{0EC019F2-6B02-4D20-ACF7-0A0D129822FC}">
      <dgm:prSet/>
      <dgm:spPr/>
      <dgm:t>
        <a:bodyPr/>
        <a:lstStyle/>
        <a:p>
          <a:r>
            <a:rPr lang="ru-RU"/>
            <a:t>КОМБИНИРОВАННЫЕ.</a:t>
          </a:r>
          <a:endParaRPr lang="en-US"/>
        </a:p>
      </dgm:t>
    </dgm:pt>
    <dgm:pt modelId="{1A3EA194-87F2-464E-8582-399E44D88606}" type="parTrans" cxnId="{DEF940D4-190F-4E30-957B-4924E9C2C2F7}">
      <dgm:prSet/>
      <dgm:spPr/>
      <dgm:t>
        <a:bodyPr/>
        <a:lstStyle/>
        <a:p>
          <a:endParaRPr lang="en-US"/>
        </a:p>
      </dgm:t>
    </dgm:pt>
    <dgm:pt modelId="{DFD66CCC-6E4F-4E36-B675-ECACB670B056}" type="sibTrans" cxnId="{DEF940D4-190F-4E30-957B-4924E9C2C2F7}">
      <dgm:prSet/>
      <dgm:spPr/>
      <dgm:t>
        <a:bodyPr/>
        <a:lstStyle/>
        <a:p>
          <a:endParaRPr lang="en-US"/>
        </a:p>
      </dgm:t>
    </dgm:pt>
    <dgm:pt modelId="{A3DA35AD-486B-48BD-8CFF-CD263860A32A}" type="pres">
      <dgm:prSet presAssocID="{CABA6974-7C6A-474D-9CFA-3E351A8449AD}" presName="linear" presStyleCnt="0">
        <dgm:presLayoutVars>
          <dgm:animLvl val="lvl"/>
          <dgm:resizeHandles val="exact"/>
        </dgm:presLayoutVars>
      </dgm:prSet>
      <dgm:spPr/>
    </dgm:pt>
    <dgm:pt modelId="{C2963C25-DBE7-410E-8292-94BFCE0F1D25}" type="pres">
      <dgm:prSet presAssocID="{F87EC5F8-0BB8-4096-ACA1-6A54EDDF133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1398C6D-D040-4A0D-9994-1C499B948186}" type="pres">
      <dgm:prSet presAssocID="{71B9198D-76F1-444A-8C54-61B3A4346906}" presName="spacer" presStyleCnt="0"/>
      <dgm:spPr/>
    </dgm:pt>
    <dgm:pt modelId="{9D1CF38F-0A33-49D6-9E7D-6C49915161B5}" type="pres">
      <dgm:prSet presAssocID="{624D6F9F-1489-4E79-9595-6EE91EBE3C7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8C2559F-C54E-4C7F-9E9C-28E2B0C16F70}" type="pres">
      <dgm:prSet presAssocID="{5BFE7C8A-2E82-47D6-82DA-1BFEB3F1F6E8}" presName="spacer" presStyleCnt="0"/>
      <dgm:spPr/>
    </dgm:pt>
    <dgm:pt modelId="{126EA573-2EC2-46EA-A110-2708CDEAE2AE}" type="pres">
      <dgm:prSet presAssocID="{15DD5871-32A0-44FD-9BFB-BA7C6690763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2456A7A-F337-4383-9551-7C9D80C6294E}" type="pres">
      <dgm:prSet presAssocID="{2E93AEA2-78F3-4A3F-BE04-73DBB0DB899A}" presName="spacer" presStyleCnt="0"/>
      <dgm:spPr/>
    </dgm:pt>
    <dgm:pt modelId="{35DE975C-FC2E-415A-878E-85AE7DF475F4}" type="pres">
      <dgm:prSet presAssocID="{0EC019F2-6B02-4D20-ACF7-0A0D129822F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9E7CF03-6B3B-4A5E-B805-ADC34A9DADC6}" srcId="{CABA6974-7C6A-474D-9CFA-3E351A8449AD}" destId="{F87EC5F8-0BB8-4096-ACA1-6A54EDDF1335}" srcOrd="0" destOrd="0" parTransId="{DCF8122D-FF00-4091-A8A1-63116B555030}" sibTransId="{71B9198D-76F1-444A-8C54-61B3A4346906}"/>
    <dgm:cxn modelId="{02D22D14-5CFD-4635-A83E-1C5D4222EA16}" type="presOf" srcId="{0EC019F2-6B02-4D20-ACF7-0A0D129822FC}" destId="{35DE975C-FC2E-415A-878E-85AE7DF475F4}" srcOrd="0" destOrd="0" presId="urn:microsoft.com/office/officeart/2005/8/layout/vList2"/>
    <dgm:cxn modelId="{B45D9C20-8F80-49E5-8D45-27B95A75630B}" srcId="{CABA6974-7C6A-474D-9CFA-3E351A8449AD}" destId="{624D6F9F-1489-4E79-9595-6EE91EBE3C7A}" srcOrd="1" destOrd="0" parTransId="{B3D439FB-4A15-4276-ABEC-5ABAA33AD4FB}" sibTransId="{5BFE7C8A-2E82-47D6-82DA-1BFEB3F1F6E8}"/>
    <dgm:cxn modelId="{75930761-B234-49F1-BF49-F6CCC5AA94DB}" type="presOf" srcId="{624D6F9F-1489-4E79-9595-6EE91EBE3C7A}" destId="{9D1CF38F-0A33-49D6-9E7D-6C49915161B5}" srcOrd="0" destOrd="0" presId="urn:microsoft.com/office/officeart/2005/8/layout/vList2"/>
    <dgm:cxn modelId="{B8A3DD85-7A68-41F6-A24F-A45FF8838637}" type="presOf" srcId="{CABA6974-7C6A-474D-9CFA-3E351A8449AD}" destId="{A3DA35AD-486B-48BD-8CFF-CD263860A32A}" srcOrd="0" destOrd="0" presId="urn:microsoft.com/office/officeart/2005/8/layout/vList2"/>
    <dgm:cxn modelId="{A5CC91AA-0AE4-4004-A33A-7E7B31229B9F}" srcId="{CABA6974-7C6A-474D-9CFA-3E351A8449AD}" destId="{15DD5871-32A0-44FD-9BFB-BA7C6690763B}" srcOrd="2" destOrd="0" parTransId="{78A54DE3-C33B-441B-924A-F31D722899EF}" sibTransId="{2E93AEA2-78F3-4A3F-BE04-73DBB0DB899A}"/>
    <dgm:cxn modelId="{DEF940D4-190F-4E30-957B-4924E9C2C2F7}" srcId="{CABA6974-7C6A-474D-9CFA-3E351A8449AD}" destId="{0EC019F2-6B02-4D20-ACF7-0A0D129822FC}" srcOrd="3" destOrd="0" parTransId="{1A3EA194-87F2-464E-8582-399E44D88606}" sibTransId="{DFD66CCC-6E4F-4E36-B675-ECACB670B056}"/>
    <dgm:cxn modelId="{ED4A92FA-F68C-4581-8FF3-1C96E9041D0B}" type="presOf" srcId="{15DD5871-32A0-44FD-9BFB-BA7C6690763B}" destId="{126EA573-2EC2-46EA-A110-2708CDEAE2AE}" srcOrd="0" destOrd="0" presId="urn:microsoft.com/office/officeart/2005/8/layout/vList2"/>
    <dgm:cxn modelId="{3D9A19FB-34C0-47A6-972C-DB717B0DB49F}" type="presOf" srcId="{F87EC5F8-0BB8-4096-ACA1-6A54EDDF1335}" destId="{C2963C25-DBE7-410E-8292-94BFCE0F1D25}" srcOrd="0" destOrd="0" presId="urn:microsoft.com/office/officeart/2005/8/layout/vList2"/>
    <dgm:cxn modelId="{C7A22934-6CF1-4422-B4D1-36951970F5B5}" type="presParOf" srcId="{A3DA35AD-486B-48BD-8CFF-CD263860A32A}" destId="{C2963C25-DBE7-410E-8292-94BFCE0F1D25}" srcOrd="0" destOrd="0" presId="urn:microsoft.com/office/officeart/2005/8/layout/vList2"/>
    <dgm:cxn modelId="{C041BB71-70E4-420F-80C7-39483387C4D9}" type="presParOf" srcId="{A3DA35AD-486B-48BD-8CFF-CD263860A32A}" destId="{F1398C6D-D040-4A0D-9994-1C499B948186}" srcOrd="1" destOrd="0" presId="urn:microsoft.com/office/officeart/2005/8/layout/vList2"/>
    <dgm:cxn modelId="{650DC812-F40E-455F-8A8D-EE5761977DFC}" type="presParOf" srcId="{A3DA35AD-486B-48BD-8CFF-CD263860A32A}" destId="{9D1CF38F-0A33-49D6-9E7D-6C49915161B5}" srcOrd="2" destOrd="0" presId="urn:microsoft.com/office/officeart/2005/8/layout/vList2"/>
    <dgm:cxn modelId="{EC267093-6CE9-4676-9949-99B0821BB18E}" type="presParOf" srcId="{A3DA35AD-486B-48BD-8CFF-CD263860A32A}" destId="{C8C2559F-C54E-4C7F-9E9C-28E2B0C16F70}" srcOrd="3" destOrd="0" presId="urn:microsoft.com/office/officeart/2005/8/layout/vList2"/>
    <dgm:cxn modelId="{0222CD1B-5338-457D-BF47-F5523634C431}" type="presParOf" srcId="{A3DA35AD-486B-48BD-8CFF-CD263860A32A}" destId="{126EA573-2EC2-46EA-A110-2708CDEAE2AE}" srcOrd="4" destOrd="0" presId="urn:microsoft.com/office/officeart/2005/8/layout/vList2"/>
    <dgm:cxn modelId="{943B82CC-3042-4190-9969-2245A58E096D}" type="presParOf" srcId="{A3DA35AD-486B-48BD-8CFF-CD263860A32A}" destId="{22456A7A-F337-4383-9551-7C9D80C6294E}" srcOrd="5" destOrd="0" presId="urn:microsoft.com/office/officeart/2005/8/layout/vList2"/>
    <dgm:cxn modelId="{274CF26E-1B5D-4184-B42E-A2B930EE0081}" type="presParOf" srcId="{A3DA35AD-486B-48BD-8CFF-CD263860A32A}" destId="{35DE975C-FC2E-415A-878E-85AE7DF475F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4005094-13C2-437A-89A1-96F2A010078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7B38A28-9570-4C5B-956C-ECBCA59AC45A}">
      <dgm:prSet/>
      <dgm:spPr/>
      <dgm:t>
        <a:bodyPr/>
        <a:lstStyle/>
        <a:p>
          <a:r>
            <a:rPr lang="ru-RU"/>
            <a:t>ШТАМПОВАННЫЕ.</a:t>
          </a:r>
          <a:endParaRPr lang="en-US"/>
        </a:p>
      </dgm:t>
    </dgm:pt>
    <dgm:pt modelId="{B9B4FD28-425A-4AF4-B3EA-579F9840771C}" type="parTrans" cxnId="{B19A25C5-3FA3-4BB3-B27F-B126020CCAF0}">
      <dgm:prSet/>
      <dgm:spPr/>
      <dgm:t>
        <a:bodyPr/>
        <a:lstStyle/>
        <a:p>
          <a:endParaRPr lang="en-US"/>
        </a:p>
      </dgm:t>
    </dgm:pt>
    <dgm:pt modelId="{DD6F45CF-862A-4281-A332-D3F31D24F940}" type="sibTrans" cxnId="{B19A25C5-3FA3-4BB3-B27F-B126020CCAF0}">
      <dgm:prSet/>
      <dgm:spPr/>
      <dgm:t>
        <a:bodyPr/>
        <a:lstStyle/>
        <a:p>
          <a:endParaRPr lang="en-US"/>
        </a:p>
      </dgm:t>
    </dgm:pt>
    <dgm:pt modelId="{2B307D9F-ED9A-40E8-B348-5A3B22A681DC}">
      <dgm:prSet/>
      <dgm:spPr/>
      <dgm:t>
        <a:bodyPr/>
        <a:lstStyle/>
        <a:p>
          <a:r>
            <a:rPr lang="ru-RU"/>
            <a:t>ЛИТЫЕ.</a:t>
          </a:r>
          <a:endParaRPr lang="en-US"/>
        </a:p>
      </dgm:t>
    </dgm:pt>
    <dgm:pt modelId="{4B18495C-389A-4CA7-ACBE-247DD4AEC3AA}" type="parTrans" cxnId="{822A09FB-D0B1-4D82-B664-188FC4B02F34}">
      <dgm:prSet/>
      <dgm:spPr/>
      <dgm:t>
        <a:bodyPr/>
        <a:lstStyle/>
        <a:p>
          <a:endParaRPr lang="en-US"/>
        </a:p>
      </dgm:t>
    </dgm:pt>
    <dgm:pt modelId="{75334DC4-7DE0-4A4F-8F7B-28DE6B25169E}" type="sibTrans" cxnId="{822A09FB-D0B1-4D82-B664-188FC4B02F34}">
      <dgm:prSet/>
      <dgm:spPr/>
      <dgm:t>
        <a:bodyPr/>
        <a:lstStyle/>
        <a:p>
          <a:endParaRPr lang="en-US"/>
        </a:p>
      </dgm:t>
    </dgm:pt>
    <dgm:pt modelId="{BB2BE54C-C630-4A9F-A9D1-6A13738C0E8D}">
      <dgm:prSet/>
      <dgm:spPr/>
      <dgm:t>
        <a:bodyPr/>
        <a:lstStyle/>
        <a:p>
          <a:r>
            <a:rPr lang="ru-RU"/>
            <a:t>ПАЯННЫЕ.</a:t>
          </a:r>
          <a:endParaRPr lang="en-US"/>
        </a:p>
      </dgm:t>
    </dgm:pt>
    <dgm:pt modelId="{7C85AE97-0DBC-4F01-A0B6-B6DEBCC1C0F4}" type="parTrans" cxnId="{2B623946-E751-4A94-BE54-599D8D2C5D22}">
      <dgm:prSet/>
      <dgm:spPr/>
      <dgm:t>
        <a:bodyPr/>
        <a:lstStyle/>
        <a:p>
          <a:endParaRPr lang="en-US"/>
        </a:p>
      </dgm:t>
    </dgm:pt>
    <dgm:pt modelId="{4F74988D-CEE6-466E-9ED2-F68A18C4E6FA}" type="sibTrans" cxnId="{2B623946-E751-4A94-BE54-599D8D2C5D22}">
      <dgm:prSet/>
      <dgm:spPr/>
      <dgm:t>
        <a:bodyPr/>
        <a:lstStyle/>
        <a:p>
          <a:endParaRPr lang="en-US"/>
        </a:p>
      </dgm:t>
    </dgm:pt>
    <dgm:pt modelId="{555A7956-34A6-4895-B127-C43DD9B75092}">
      <dgm:prSet/>
      <dgm:spPr/>
      <dgm:t>
        <a:bodyPr/>
        <a:lstStyle/>
        <a:p>
          <a:r>
            <a:rPr lang="ru-RU"/>
            <a:t>ПОЛИМЕРИЗОВАННЫЕ.</a:t>
          </a:r>
          <a:endParaRPr lang="en-US"/>
        </a:p>
      </dgm:t>
    </dgm:pt>
    <dgm:pt modelId="{5F8FA029-E34B-4A0B-A593-DE47036FEE9D}" type="parTrans" cxnId="{55532315-2D73-4653-8563-87B45D87FF0E}">
      <dgm:prSet/>
      <dgm:spPr/>
      <dgm:t>
        <a:bodyPr/>
        <a:lstStyle/>
        <a:p>
          <a:endParaRPr lang="en-US"/>
        </a:p>
      </dgm:t>
    </dgm:pt>
    <dgm:pt modelId="{602190B8-E56F-4ADB-A244-F44DEB1083BC}" type="sibTrans" cxnId="{55532315-2D73-4653-8563-87B45D87FF0E}">
      <dgm:prSet/>
      <dgm:spPr/>
      <dgm:t>
        <a:bodyPr/>
        <a:lstStyle/>
        <a:p>
          <a:endParaRPr lang="en-US"/>
        </a:p>
      </dgm:t>
    </dgm:pt>
    <dgm:pt modelId="{C80D92C3-456E-44C0-BB88-35786E0E5670}">
      <dgm:prSet/>
      <dgm:spPr/>
      <dgm:t>
        <a:bodyPr/>
        <a:lstStyle/>
        <a:p>
          <a:r>
            <a:rPr lang="ru-RU"/>
            <a:t>ТЕХНОЛОГИЯ КОММПЬЮТЕРНОГО ФРЕЗИРОВАНИЯ (</a:t>
          </a:r>
          <a:r>
            <a:rPr lang="en-US"/>
            <a:t>CAD</a:t>
          </a:r>
          <a:r>
            <a:rPr lang="ru-RU"/>
            <a:t>/</a:t>
          </a:r>
          <a:r>
            <a:rPr lang="en-US"/>
            <a:t>CAM</a:t>
          </a:r>
          <a:r>
            <a:rPr lang="ru-RU"/>
            <a:t>).</a:t>
          </a:r>
          <a:endParaRPr lang="en-US"/>
        </a:p>
      </dgm:t>
    </dgm:pt>
    <dgm:pt modelId="{D2C13CE2-CAF0-4233-B576-228320C82BB8}" type="parTrans" cxnId="{D81A6259-1B34-4FE7-A4B4-62C1E1249A05}">
      <dgm:prSet/>
      <dgm:spPr/>
      <dgm:t>
        <a:bodyPr/>
        <a:lstStyle/>
        <a:p>
          <a:endParaRPr lang="en-US"/>
        </a:p>
      </dgm:t>
    </dgm:pt>
    <dgm:pt modelId="{6DB16006-E712-4C5E-A664-8B5D6B1CA0E0}" type="sibTrans" cxnId="{D81A6259-1B34-4FE7-A4B4-62C1E1249A05}">
      <dgm:prSet/>
      <dgm:spPr/>
      <dgm:t>
        <a:bodyPr/>
        <a:lstStyle/>
        <a:p>
          <a:endParaRPr lang="en-US"/>
        </a:p>
      </dgm:t>
    </dgm:pt>
    <dgm:pt modelId="{F2E5AFCB-E899-48AC-A1D0-C7F18555D7F2}" type="pres">
      <dgm:prSet presAssocID="{04005094-13C2-437A-89A1-96F2A0100784}" presName="linear" presStyleCnt="0">
        <dgm:presLayoutVars>
          <dgm:animLvl val="lvl"/>
          <dgm:resizeHandles val="exact"/>
        </dgm:presLayoutVars>
      </dgm:prSet>
      <dgm:spPr/>
    </dgm:pt>
    <dgm:pt modelId="{284EC6E3-1412-43F7-A2B4-1BF5842BCA61}" type="pres">
      <dgm:prSet presAssocID="{C7B38A28-9570-4C5B-956C-ECBCA59AC45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83155E1-07CD-4B69-9852-ECFEA38CE5E3}" type="pres">
      <dgm:prSet presAssocID="{DD6F45CF-862A-4281-A332-D3F31D24F940}" presName="spacer" presStyleCnt="0"/>
      <dgm:spPr/>
    </dgm:pt>
    <dgm:pt modelId="{3901B390-D902-436A-AAE5-49236DD55D9C}" type="pres">
      <dgm:prSet presAssocID="{2B307D9F-ED9A-40E8-B348-5A3B22A681D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9256AE3-2D59-46AA-A751-5512F40B71AE}" type="pres">
      <dgm:prSet presAssocID="{75334DC4-7DE0-4A4F-8F7B-28DE6B25169E}" presName="spacer" presStyleCnt="0"/>
      <dgm:spPr/>
    </dgm:pt>
    <dgm:pt modelId="{4E7D7068-40DC-4522-98F6-99730F8E1BEF}" type="pres">
      <dgm:prSet presAssocID="{BB2BE54C-C630-4A9F-A9D1-6A13738C0E8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88FE051-64A3-47BB-8987-3202DE791747}" type="pres">
      <dgm:prSet presAssocID="{4F74988D-CEE6-466E-9ED2-F68A18C4E6FA}" presName="spacer" presStyleCnt="0"/>
      <dgm:spPr/>
    </dgm:pt>
    <dgm:pt modelId="{58F7D44C-1711-4AC1-8F1A-C9B5B70CD55A}" type="pres">
      <dgm:prSet presAssocID="{555A7956-34A6-4895-B127-C43DD9B7509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DF3380D-EC61-482A-8FF3-A5381AF436F7}" type="pres">
      <dgm:prSet presAssocID="{602190B8-E56F-4ADB-A244-F44DEB1083BC}" presName="spacer" presStyleCnt="0"/>
      <dgm:spPr/>
    </dgm:pt>
    <dgm:pt modelId="{D2BDC08D-B9FF-416C-82DD-59E79F0786B6}" type="pres">
      <dgm:prSet presAssocID="{C80D92C3-456E-44C0-BB88-35786E0E567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437720F-F2D1-4593-98F7-0F91D35057F4}" type="presOf" srcId="{555A7956-34A6-4895-B127-C43DD9B75092}" destId="{58F7D44C-1711-4AC1-8F1A-C9B5B70CD55A}" srcOrd="0" destOrd="0" presId="urn:microsoft.com/office/officeart/2005/8/layout/vList2"/>
    <dgm:cxn modelId="{55532315-2D73-4653-8563-87B45D87FF0E}" srcId="{04005094-13C2-437A-89A1-96F2A0100784}" destId="{555A7956-34A6-4895-B127-C43DD9B75092}" srcOrd="3" destOrd="0" parTransId="{5F8FA029-E34B-4A0B-A593-DE47036FEE9D}" sibTransId="{602190B8-E56F-4ADB-A244-F44DEB1083BC}"/>
    <dgm:cxn modelId="{8335932E-A719-4430-9557-0D5FCA5A7D87}" type="presOf" srcId="{04005094-13C2-437A-89A1-96F2A0100784}" destId="{F2E5AFCB-E899-48AC-A1D0-C7F18555D7F2}" srcOrd="0" destOrd="0" presId="urn:microsoft.com/office/officeart/2005/8/layout/vList2"/>
    <dgm:cxn modelId="{23DB0438-B889-493A-AF2C-677A15CFDF04}" type="presOf" srcId="{BB2BE54C-C630-4A9F-A9D1-6A13738C0E8D}" destId="{4E7D7068-40DC-4522-98F6-99730F8E1BEF}" srcOrd="0" destOrd="0" presId="urn:microsoft.com/office/officeart/2005/8/layout/vList2"/>
    <dgm:cxn modelId="{6272BB63-B951-487A-864D-155F7F80A6A3}" type="presOf" srcId="{2B307D9F-ED9A-40E8-B348-5A3B22A681DC}" destId="{3901B390-D902-436A-AAE5-49236DD55D9C}" srcOrd="0" destOrd="0" presId="urn:microsoft.com/office/officeart/2005/8/layout/vList2"/>
    <dgm:cxn modelId="{2B623946-E751-4A94-BE54-599D8D2C5D22}" srcId="{04005094-13C2-437A-89A1-96F2A0100784}" destId="{BB2BE54C-C630-4A9F-A9D1-6A13738C0E8D}" srcOrd="2" destOrd="0" parTransId="{7C85AE97-0DBC-4F01-A0B6-B6DEBCC1C0F4}" sibTransId="{4F74988D-CEE6-466E-9ED2-F68A18C4E6FA}"/>
    <dgm:cxn modelId="{93CD8852-2F0C-4B7A-BCC6-779DE917BBD8}" type="presOf" srcId="{C7B38A28-9570-4C5B-956C-ECBCA59AC45A}" destId="{284EC6E3-1412-43F7-A2B4-1BF5842BCA61}" srcOrd="0" destOrd="0" presId="urn:microsoft.com/office/officeart/2005/8/layout/vList2"/>
    <dgm:cxn modelId="{D81A6259-1B34-4FE7-A4B4-62C1E1249A05}" srcId="{04005094-13C2-437A-89A1-96F2A0100784}" destId="{C80D92C3-456E-44C0-BB88-35786E0E5670}" srcOrd="4" destOrd="0" parTransId="{D2C13CE2-CAF0-4233-B576-228320C82BB8}" sibTransId="{6DB16006-E712-4C5E-A664-8B5D6B1CA0E0}"/>
    <dgm:cxn modelId="{B19A25C5-3FA3-4BB3-B27F-B126020CCAF0}" srcId="{04005094-13C2-437A-89A1-96F2A0100784}" destId="{C7B38A28-9570-4C5B-956C-ECBCA59AC45A}" srcOrd="0" destOrd="0" parTransId="{B9B4FD28-425A-4AF4-B3EA-579F9840771C}" sibTransId="{DD6F45CF-862A-4281-A332-D3F31D24F940}"/>
    <dgm:cxn modelId="{381BDEFA-33FA-44CF-9C34-09727E21457B}" type="presOf" srcId="{C80D92C3-456E-44C0-BB88-35786E0E5670}" destId="{D2BDC08D-B9FF-416C-82DD-59E79F0786B6}" srcOrd="0" destOrd="0" presId="urn:microsoft.com/office/officeart/2005/8/layout/vList2"/>
    <dgm:cxn modelId="{822A09FB-D0B1-4D82-B664-188FC4B02F34}" srcId="{04005094-13C2-437A-89A1-96F2A0100784}" destId="{2B307D9F-ED9A-40E8-B348-5A3B22A681DC}" srcOrd="1" destOrd="0" parTransId="{4B18495C-389A-4CA7-ACBE-247DD4AEC3AA}" sibTransId="{75334DC4-7DE0-4A4F-8F7B-28DE6B25169E}"/>
    <dgm:cxn modelId="{C5A24B27-C6AE-40B7-8C4A-EEE09226D1EE}" type="presParOf" srcId="{F2E5AFCB-E899-48AC-A1D0-C7F18555D7F2}" destId="{284EC6E3-1412-43F7-A2B4-1BF5842BCA61}" srcOrd="0" destOrd="0" presId="urn:microsoft.com/office/officeart/2005/8/layout/vList2"/>
    <dgm:cxn modelId="{DDCD522F-E434-4014-B98B-33B48B059C6A}" type="presParOf" srcId="{F2E5AFCB-E899-48AC-A1D0-C7F18555D7F2}" destId="{883155E1-07CD-4B69-9852-ECFEA38CE5E3}" srcOrd="1" destOrd="0" presId="urn:microsoft.com/office/officeart/2005/8/layout/vList2"/>
    <dgm:cxn modelId="{002308FA-EE96-4E1F-BDE5-07A8A43139A8}" type="presParOf" srcId="{F2E5AFCB-E899-48AC-A1D0-C7F18555D7F2}" destId="{3901B390-D902-436A-AAE5-49236DD55D9C}" srcOrd="2" destOrd="0" presId="urn:microsoft.com/office/officeart/2005/8/layout/vList2"/>
    <dgm:cxn modelId="{7C14E093-7FBA-4281-A28E-8C919A8E9D5E}" type="presParOf" srcId="{F2E5AFCB-E899-48AC-A1D0-C7F18555D7F2}" destId="{59256AE3-2D59-46AA-A751-5512F40B71AE}" srcOrd="3" destOrd="0" presId="urn:microsoft.com/office/officeart/2005/8/layout/vList2"/>
    <dgm:cxn modelId="{0CD9A323-B476-4D3B-879E-C966D286BD20}" type="presParOf" srcId="{F2E5AFCB-E899-48AC-A1D0-C7F18555D7F2}" destId="{4E7D7068-40DC-4522-98F6-99730F8E1BEF}" srcOrd="4" destOrd="0" presId="urn:microsoft.com/office/officeart/2005/8/layout/vList2"/>
    <dgm:cxn modelId="{D8BCE0E7-01CF-4ADC-87BB-DC74ED67B397}" type="presParOf" srcId="{F2E5AFCB-E899-48AC-A1D0-C7F18555D7F2}" destId="{388FE051-64A3-47BB-8987-3202DE791747}" srcOrd="5" destOrd="0" presId="urn:microsoft.com/office/officeart/2005/8/layout/vList2"/>
    <dgm:cxn modelId="{E16734BF-0364-41F8-9F6D-FDA6B0A36E12}" type="presParOf" srcId="{F2E5AFCB-E899-48AC-A1D0-C7F18555D7F2}" destId="{58F7D44C-1711-4AC1-8F1A-C9B5B70CD55A}" srcOrd="6" destOrd="0" presId="urn:microsoft.com/office/officeart/2005/8/layout/vList2"/>
    <dgm:cxn modelId="{C5F1D01A-7480-4696-9B7F-228D73EBCB2C}" type="presParOf" srcId="{F2E5AFCB-E899-48AC-A1D0-C7F18555D7F2}" destId="{ADF3380D-EC61-482A-8FF3-A5381AF436F7}" srcOrd="7" destOrd="0" presId="urn:microsoft.com/office/officeart/2005/8/layout/vList2"/>
    <dgm:cxn modelId="{FD5E8FA8-43FD-49C8-B63B-B21503DBCCF7}" type="presParOf" srcId="{F2E5AFCB-E899-48AC-A1D0-C7F18555D7F2}" destId="{D2BDC08D-B9FF-416C-82DD-59E79F0786B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1CE7CCD-F8A8-4CE0-B5C2-7CC62F3E6C42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D494032-3CF7-412C-B125-AB9AEFE04D18}">
      <dgm:prSet/>
      <dgm:spPr/>
      <dgm:t>
        <a:bodyPr/>
        <a:lstStyle/>
        <a:p>
          <a:r>
            <a:rPr lang="ru-RU" dirty="0"/>
            <a:t>ВРЕМЕННЫЕ (ПРОВИЗОРНЫЕ).</a:t>
          </a:r>
          <a:endParaRPr lang="en-US" dirty="0"/>
        </a:p>
      </dgm:t>
    </dgm:pt>
    <dgm:pt modelId="{D68AE749-9134-409B-B739-D76F49F19A6F}" type="parTrans" cxnId="{F0710EDC-40EF-481B-884C-B31AF3FA7F94}">
      <dgm:prSet/>
      <dgm:spPr/>
      <dgm:t>
        <a:bodyPr/>
        <a:lstStyle/>
        <a:p>
          <a:endParaRPr lang="en-US"/>
        </a:p>
      </dgm:t>
    </dgm:pt>
    <dgm:pt modelId="{63E12910-07DE-482A-A724-7211D90B671A}" type="sibTrans" cxnId="{F0710EDC-40EF-481B-884C-B31AF3FA7F94}">
      <dgm:prSet/>
      <dgm:spPr/>
      <dgm:t>
        <a:bodyPr/>
        <a:lstStyle/>
        <a:p>
          <a:endParaRPr lang="en-US"/>
        </a:p>
      </dgm:t>
    </dgm:pt>
    <dgm:pt modelId="{5FDDA875-B4DE-48DE-A1F7-3711C18D68E7}">
      <dgm:prSet/>
      <dgm:spPr/>
      <dgm:t>
        <a:bodyPr/>
        <a:lstStyle/>
        <a:p>
          <a:r>
            <a:rPr lang="ru-RU"/>
            <a:t>ПОСТОЯННЫЕ.</a:t>
          </a:r>
          <a:endParaRPr lang="en-US"/>
        </a:p>
      </dgm:t>
    </dgm:pt>
    <dgm:pt modelId="{9616F5E9-4708-4E07-85E8-E0A06AC51ABB}" type="parTrans" cxnId="{957BF156-8D93-4879-BFAC-E2ABD0EFA5A8}">
      <dgm:prSet/>
      <dgm:spPr/>
      <dgm:t>
        <a:bodyPr/>
        <a:lstStyle/>
        <a:p>
          <a:endParaRPr lang="en-US"/>
        </a:p>
      </dgm:t>
    </dgm:pt>
    <dgm:pt modelId="{10EE5E38-5244-42B4-85CF-C790333EB7AF}" type="sibTrans" cxnId="{957BF156-8D93-4879-BFAC-E2ABD0EFA5A8}">
      <dgm:prSet/>
      <dgm:spPr/>
      <dgm:t>
        <a:bodyPr/>
        <a:lstStyle/>
        <a:p>
          <a:endParaRPr lang="en-US"/>
        </a:p>
      </dgm:t>
    </dgm:pt>
    <dgm:pt modelId="{B06650D4-576E-4717-8B96-7C38D6CF1670}" type="pres">
      <dgm:prSet presAssocID="{31CE7CCD-F8A8-4CE0-B5C2-7CC62F3E6C42}" presName="linear" presStyleCnt="0">
        <dgm:presLayoutVars>
          <dgm:dir/>
          <dgm:animLvl val="lvl"/>
          <dgm:resizeHandles val="exact"/>
        </dgm:presLayoutVars>
      </dgm:prSet>
      <dgm:spPr/>
    </dgm:pt>
    <dgm:pt modelId="{C84557B1-433D-41ED-ABDF-7A963E6BB871}" type="pres">
      <dgm:prSet presAssocID="{BD494032-3CF7-412C-B125-AB9AEFE04D18}" presName="parentLin" presStyleCnt="0"/>
      <dgm:spPr/>
    </dgm:pt>
    <dgm:pt modelId="{DB24CC65-6E11-44E1-975F-90CDD2D678FB}" type="pres">
      <dgm:prSet presAssocID="{BD494032-3CF7-412C-B125-AB9AEFE04D18}" presName="parentLeftMargin" presStyleLbl="node1" presStyleIdx="0" presStyleCnt="2"/>
      <dgm:spPr/>
    </dgm:pt>
    <dgm:pt modelId="{E64457A4-07FD-4EEE-A8C1-BC1E3DD336DA}" type="pres">
      <dgm:prSet presAssocID="{BD494032-3CF7-412C-B125-AB9AEFE04D1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EC895B7-7EEA-433F-873F-B1ACFB3F1334}" type="pres">
      <dgm:prSet presAssocID="{BD494032-3CF7-412C-B125-AB9AEFE04D18}" presName="negativeSpace" presStyleCnt="0"/>
      <dgm:spPr/>
    </dgm:pt>
    <dgm:pt modelId="{63300DD1-0B50-46FA-8444-04079A89B17E}" type="pres">
      <dgm:prSet presAssocID="{BD494032-3CF7-412C-B125-AB9AEFE04D18}" presName="childText" presStyleLbl="conFgAcc1" presStyleIdx="0" presStyleCnt="2">
        <dgm:presLayoutVars>
          <dgm:bulletEnabled val="1"/>
        </dgm:presLayoutVars>
      </dgm:prSet>
      <dgm:spPr/>
    </dgm:pt>
    <dgm:pt modelId="{6318B964-27D9-4147-B972-502CABDD54EB}" type="pres">
      <dgm:prSet presAssocID="{63E12910-07DE-482A-A724-7211D90B671A}" presName="spaceBetweenRectangles" presStyleCnt="0"/>
      <dgm:spPr/>
    </dgm:pt>
    <dgm:pt modelId="{231CC264-94CE-477C-B5CC-9FE6F734C352}" type="pres">
      <dgm:prSet presAssocID="{5FDDA875-B4DE-48DE-A1F7-3711C18D68E7}" presName="parentLin" presStyleCnt="0"/>
      <dgm:spPr/>
    </dgm:pt>
    <dgm:pt modelId="{37274CF1-ECCF-4102-830D-786DF494DFBA}" type="pres">
      <dgm:prSet presAssocID="{5FDDA875-B4DE-48DE-A1F7-3711C18D68E7}" presName="parentLeftMargin" presStyleLbl="node1" presStyleIdx="0" presStyleCnt="2"/>
      <dgm:spPr/>
    </dgm:pt>
    <dgm:pt modelId="{AE0DF609-B775-4F43-AC03-29D1865D765B}" type="pres">
      <dgm:prSet presAssocID="{5FDDA875-B4DE-48DE-A1F7-3711C18D68E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2137E1C-1A66-48B6-92BF-EAE9222754B5}" type="pres">
      <dgm:prSet presAssocID="{5FDDA875-B4DE-48DE-A1F7-3711C18D68E7}" presName="negativeSpace" presStyleCnt="0"/>
      <dgm:spPr/>
    </dgm:pt>
    <dgm:pt modelId="{DE37A1A5-AA2D-4158-8C13-2ADFD06F51A0}" type="pres">
      <dgm:prSet presAssocID="{5FDDA875-B4DE-48DE-A1F7-3711C18D68E7}" presName="childText" presStyleLbl="conFgAcc1" presStyleIdx="1" presStyleCnt="2" custLinFactY="17969" custLinFactNeighborX="-87" custLinFactNeighborY="100000">
        <dgm:presLayoutVars>
          <dgm:bulletEnabled val="1"/>
        </dgm:presLayoutVars>
      </dgm:prSet>
      <dgm:spPr/>
    </dgm:pt>
  </dgm:ptLst>
  <dgm:cxnLst>
    <dgm:cxn modelId="{92126129-B6D9-4765-98C9-F3726939B592}" type="presOf" srcId="{5FDDA875-B4DE-48DE-A1F7-3711C18D68E7}" destId="{AE0DF609-B775-4F43-AC03-29D1865D765B}" srcOrd="1" destOrd="0" presId="urn:microsoft.com/office/officeart/2005/8/layout/list1"/>
    <dgm:cxn modelId="{1B5E076F-F176-4562-B154-513EE032FC17}" type="presOf" srcId="{BD494032-3CF7-412C-B125-AB9AEFE04D18}" destId="{E64457A4-07FD-4EEE-A8C1-BC1E3DD336DA}" srcOrd="1" destOrd="0" presId="urn:microsoft.com/office/officeart/2005/8/layout/list1"/>
    <dgm:cxn modelId="{EAE98F74-D373-4A61-967B-C28B3B8FA184}" type="presOf" srcId="{5FDDA875-B4DE-48DE-A1F7-3711C18D68E7}" destId="{37274CF1-ECCF-4102-830D-786DF494DFBA}" srcOrd="0" destOrd="0" presId="urn:microsoft.com/office/officeart/2005/8/layout/list1"/>
    <dgm:cxn modelId="{957BF156-8D93-4879-BFAC-E2ABD0EFA5A8}" srcId="{31CE7CCD-F8A8-4CE0-B5C2-7CC62F3E6C42}" destId="{5FDDA875-B4DE-48DE-A1F7-3711C18D68E7}" srcOrd="1" destOrd="0" parTransId="{9616F5E9-4708-4E07-85E8-E0A06AC51ABB}" sibTransId="{10EE5E38-5244-42B4-85CF-C790333EB7AF}"/>
    <dgm:cxn modelId="{DF895857-FA96-44CE-B6A9-E3F55E943024}" type="presOf" srcId="{31CE7CCD-F8A8-4CE0-B5C2-7CC62F3E6C42}" destId="{B06650D4-576E-4717-8B96-7C38D6CF1670}" srcOrd="0" destOrd="0" presId="urn:microsoft.com/office/officeart/2005/8/layout/list1"/>
    <dgm:cxn modelId="{F0710EDC-40EF-481B-884C-B31AF3FA7F94}" srcId="{31CE7CCD-F8A8-4CE0-B5C2-7CC62F3E6C42}" destId="{BD494032-3CF7-412C-B125-AB9AEFE04D18}" srcOrd="0" destOrd="0" parTransId="{D68AE749-9134-409B-B739-D76F49F19A6F}" sibTransId="{63E12910-07DE-482A-A724-7211D90B671A}"/>
    <dgm:cxn modelId="{B66B09E7-31CE-44AB-AD3A-FDA77A3F57E1}" type="presOf" srcId="{BD494032-3CF7-412C-B125-AB9AEFE04D18}" destId="{DB24CC65-6E11-44E1-975F-90CDD2D678FB}" srcOrd="0" destOrd="0" presId="urn:microsoft.com/office/officeart/2005/8/layout/list1"/>
    <dgm:cxn modelId="{74813214-BF2E-4386-9EEC-7A565357E62B}" type="presParOf" srcId="{B06650D4-576E-4717-8B96-7C38D6CF1670}" destId="{C84557B1-433D-41ED-ABDF-7A963E6BB871}" srcOrd="0" destOrd="0" presId="urn:microsoft.com/office/officeart/2005/8/layout/list1"/>
    <dgm:cxn modelId="{D9B60546-DA1F-4848-870A-88DB733C468C}" type="presParOf" srcId="{C84557B1-433D-41ED-ABDF-7A963E6BB871}" destId="{DB24CC65-6E11-44E1-975F-90CDD2D678FB}" srcOrd="0" destOrd="0" presId="urn:microsoft.com/office/officeart/2005/8/layout/list1"/>
    <dgm:cxn modelId="{9630B4AD-7013-4E1D-86BA-045B086345BC}" type="presParOf" srcId="{C84557B1-433D-41ED-ABDF-7A963E6BB871}" destId="{E64457A4-07FD-4EEE-A8C1-BC1E3DD336DA}" srcOrd="1" destOrd="0" presId="urn:microsoft.com/office/officeart/2005/8/layout/list1"/>
    <dgm:cxn modelId="{6F4044DD-F444-49F7-90CE-840E8AF7CFF8}" type="presParOf" srcId="{B06650D4-576E-4717-8B96-7C38D6CF1670}" destId="{4EC895B7-7EEA-433F-873F-B1ACFB3F1334}" srcOrd="1" destOrd="0" presId="urn:microsoft.com/office/officeart/2005/8/layout/list1"/>
    <dgm:cxn modelId="{40EF133D-D90E-408D-A2EE-FFAE4BD2DD19}" type="presParOf" srcId="{B06650D4-576E-4717-8B96-7C38D6CF1670}" destId="{63300DD1-0B50-46FA-8444-04079A89B17E}" srcOrd="2" destOrd="0" presId="urn:microsoft.com/office/officeart/2005/8/layout/list1"/>
    <dgm:cxn modelId="{D1A05822-0B04-4EDB-8BD9-9D43A5077597}" type="presParOf" srcId="{B06650D4-576E-4717-8B96-7C38D6CF1670}" destId="{6318B964-27D9-4147-B972-502CABDD54EB}" srcOrd="3" destOrd="0" presId="urn:microsoft.com/office/officeart/2005/8/layout/list1"/>
    <dgm:cxn modelId="{D92B3AA4-DE51-408F-BA5B-D9CCF21E64A4}" type="presParOf" srcId="{B06650D4-576E-4717-8B96-7C38D6CF1670}" destId="{231CC264-94CE-477C-B5CC-9FE6F734C352}" srcOrd="4" destOrd="0" presId="urn:microsoft.com/office/officeart/2005/8/layout/list1"/>
    <dgm:cxn modelId="{3414CDD3-9367-4084-81EC-B37027845836}" type="presParOf" srcId="{231CC264-94CE-477C-B5CC-9FE6F734C352}" destId="{37274CF1-ECCF-4102-830D-786DF494DFBA}" srcOrd="0" destOrd="0" presId="urn:microsoft.com/office/officeart/2005/8/layout/list1"/>
    <dgm:cxn modelId="{2D357C07-BCAA-45FF-A890-EE5FA76D895B}" type="presParOf" srcId="{231CC264-94CE-477C-B5CC-9FE6F734C352}" destId="{AE0DF609-B775-4F43-AC03-29D1865D765B}" srcOrd="1" destOrd="0" presId="urn:microsoft.com/office/officeart/2005/8/layout/list1"/>
    <dgm:cxn modelId="{A1BDC66D-2457-4777-A295-125DD993837C}" type="presParOf" srcId="{B06650D4-576E-4717-8B96-7C38D6CF1670}" destId="{A2137E1C-1A66-48B6-92BF-EAE9222754B5}" srcOrd="5" destOrd="0" presId="urn:microsoft.com/office/officeart/2005/8/layout/list1"/>
    <dgm:cxn modelId="{907D9268-A494-4BFE-AD30-FFA17DDD56F3}" type="presParOf" srcId="{B06650D4-576E-4717-8B96-7C38D6CF1670}" destId="{DE37A1A5-AA2D-4158-8C13-2ADFD06F51A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733CA-D647-48D4-A98C-36E4B542BB2F}">
      <dsp:nvSpPr>
        <dsp:cNvPr id="0" name=""/>
        <dsp:cNvSpPr/>
      </dsp:nvSpPr>
      <dsp:spPr>
        <a:xfrm>
          <a:off x="0" y="1149"/>
          <a:ext cx="5257800" cy="67818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/>
            <a:t>- для восстановления анатомической формы зуба, нарушенной в результате кариозных и некариозных поражений;</a:t>
          </a:r>
          <a:endParaRPr lang="en-US" sz="1600" kern="1200"/>
        </a:p>
      </dsp:txBody>
      <dsp:txXfrm>
        <a:off x="33106" y="34255"/>
        <a:ext cx="5191588" cy="611976"/>
      </dsp:txXfrm>
    </dsp:sp>
    <dsp:sp modelId="{6D59367E-5074-48A3-9896-95FDA0D2B607}">
      <dsp:nvSpPr>
        <dsp:cNvPr id="0" name=""/>
        <dsp:cNvSpPr/>
      </dsp:nvSpPr>
      <dsp:spPr>
        <a:xfrm>
          <a:off x="0" y="690320"/>
          <a:ext cx="5257800" cy="678188"/>
        </a:xfrm>
        <a:prstGeom prst="roundRect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/>
            <a:t>- для восстановления цвета, формы и положения зуба;</a:t>
          </a:r>
          <a:endParaRPr lang="en-US" sz="1600" kern="1200"/>
        </a:p>
      </dsp:txBody>
      <dsp:txXfrm>
        <a:off x="33106" y="723426"/>
        <a:ext cx="5191588" cy="611976"/>
      </dsp:txXfrm>
    </dsp:sp>
    <dsp:sp modelId="{9F665C13-C285-406B-8780-09DBCDA145CA}">
      <dsp:nvSpPr>
        <dsp:cNvPr id="0" name=""/>
        <dsp:cNvSpPr/>
      </dsp:nvSpPr>
      <dsp:spPr>
        <a:xfrm>
          <a:off x="0" y="1379492"/>
          <a:ext cx="5257800" cy="678188"/>
        </a:xfrm>
        <a:prstGeom prst="roundRect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/>
            <a:t>- для фиксации съёмных протезов (кламерами, когда необходимо улучшить форму опорного зуба путём получения более выраженного экватора на ИК);</a:t>
          </a:r>
          <a:endParaRPr lang="en-US" sz="1600" kern="1200"/>
        </a:p>
      </dsp:txBody>
      <dsp:txXfrm>
        <a:off x="33106" y="1412598"/>
        <a:ext cx="5191588" cy="611976"/>
      </dsp:txXfrm>
    </dsp:sp>
    <dsp:sp modelId="{A64D4FBF-C6B5-41E7-8B0E-769BD9A346A7}">
      <dsp:nvSpPr>
        <dsp:cNvPr id="0" name=""/>
        <dsp:cNvSpPr/>
      </dsp:nvSpPr>
      <dsp:spPr>
        <a:xfrm>
          <a:off x="0" y="2068663"/>
          <a:ext cx="5257800" cy="678188"/>
        </a:xfrm>
        <a:prstGeom prst="roundRect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/>
            <a:t>- для шинирования подвижных зубов при пародонтитах и пародонтозах;</a:t>
          </a:r>
          <a:endParaRPr lang="en-US" sz="1600" kern="1200"/>
        </a:p>
      </dsp:txBody>
      <dsp:txXfrm>
        <a:off x="33106" y="2101769"/>
        <a:ext cx="5191588" cy="611976"/>
      </dsp:txXfrm>
    </dsp:sp>
    <dsp:sp modelId="{A8F41CBA-2A7D-4AEF-9F38-A102ADAAA115}">
      <dsp:nvSpPr>
        <dsp:cNvPr id="0" name=""/>
        <dsp:cNvSpPr/>
      </dsp:nvSpPr>
      <dsp:spPr>
        <a:xfrm>
          <a:off x="0" y="2757835"/>
          <a:ext cx="5257800" cy="678188"/>
        </a:xfrm>
        <a:prstGeom prst="roundRect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/>
            <a:t>- при патологической сжимаемости для восстановления высоты прикуса и профилактики дальнейшего стирания;</a:t>
          </a:r>
          <a:endParaRPr lang="en-US" sz="1600" kern="1200"/>
        </a:p>
      </dsp:txBody>
      <dsp:txXfrm>
        <a:off x="33106" y="2790941"/>
        <a:ext cx="5191588" cy="611976"/>
      </dsp:txXfrm>
    </dsp:sp>
    <dsp:sp modelId="{A9BC6A55-2DC6-4CFE-87FF-FC8FB002975B}">
      <dsp:nvSpPr>
        <dsp:cNvPr id="0" name=""/>
        <dsp:cNvSpPr/>
      </dsp:nvSpPr>
      <dsp:spPr>
        <a:xfrm>
          <a:off x="0" y="3447006"/>
          <a:ext cx="5257800" cy="678188"/>
        </a:xfrm>
        <a:prstGeom prst="roundRect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/>
            <a:t>- применяется  для фиксации мостовидных протезов в качестве опорных элементов;</a:t>
          </a:r>
          <a:endParaRPr lang="en-US" sz="1600" kern="1200"/>
        </a:p>
      </dsp:txBody>
      <dsp:txXfrm>
        <a:off x="33106" y="3480112"/>
        <a:ext cx="5191588" cy="611976"/>
      </dsp:txXfrm>
    </dsp:sp>
    <dsp:sp modelId="{6C15B31B-6E6D-41BB-B13C-20BFC827ABB4}">
      <dsp:nvSpPr>
        <dsp:cNvPr id="0" name=""/>
        <dsp:cNvSpPr/>
      </dsp:nvSpPr>
      <dsp:spPr>
        <a:xfrm>
          <a:off x="0" y="4136178"/>
          <a:ext cx="5257800" cy="678188"/>
        </a:xfrm>
        <a:prstGeom prst="roundRect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/>
            <a:t>- для временной фиксации ортопедических, ортодонтических и челюстно – лицевых аппаратов;</a:t>
          </a:r>
          <a:endParaRPr lang="en-US" sz="1600" kern="1200"/>
        </a:p>
      </dsp:txBody>
      <dsp:txXfrm>
        <a:off x="33106" y="4169284"/>
        <a:ext cx="5191588" cy="611976"/>
      </dsp:txXfrm>
    </dsp:sp>
    <dsp:sp modelId="{CC7180E7-7607-46AA-A044-FBDBD8C16450}">
      <dsp:nvSpPr>
        <dsp:cNvPr id="0" name=""/>
        <dsp:cNvSpPr/>
      </dsp:nvSpPr>
      <dsp:spPr>
        <a:xfrm>
          <a:off x="0" y="4825349"/>
          <a:ext cx="5257800" cy="678188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/>
            <a:t>- при деформации зубных рядов, когда сместившиеся после исправления формы необходимо покрыть ИК </a:t>
          </a:r>
          <a:endParaRPr lang="en-US" sz="1600" kern="1200"/>
        </a:p>
      </dsp:txBody>
      <dsp:txXfrm>
        <a:off x="33106" y="4858455"/>
        <a:ext cx="5191588" cy="6119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0CC22-A38E-4109-8541-33EC2C1A6CD1}">
      <dsp:nvSpPr>
        <dsp:cNvPr id="0" name=""/>
        <dsp:cNvSpPr/>
      </dsp:nvSpPr>
      <dsp:spPr>
        <a:xfrm>
          <a:off x="0" y="8764"/>
          <a:ext cx="5257800" cy="10628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ИК должны восстанавливать анатомическую форму зуба, объём, свойственные в данном возрасте;</a:t>
          </a:r>
          <a:endParaRPr lang="en-US" sz="1500" kern="1200"/>
        </a:p>
      </dsp:txBody>
      <dsp:txXfrm>
        <a:off x="51885" y="60649"/>
        <a:ext cx="5154030" cy="959101"/>
      </dsp:txXfrm>
    </dsp:sp>
    <dsp:sp modelId="{0C6D8704-AB8F-4FF8-B76B-5523FE3353F5}">
      <dsp:nvSpPr>
        <dsp:cNvPr id="0" name=""/>
        <dsp:cNvSpPr/>
      </dsp:nvSpPr>
      <dsp:spPr>
        <a:xfrm>
          <a:off x="0" y="1114836"/>
          <a:ext cx="5257800" cy="1062871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Край ИК должен плотно охватывать шейку зуба;</a:t>
          </a:r>
          <a:endParaRPr lang="en-US" sz="1500" kern="1200"/>
        </a:p>
      </dsp:txBody>
      <dsp:txXfrm>
        <a:off x="51885" y="1166721"/>
        <a:ext cx="5154030" cy="959101"/>
      </dsp:txXfrm>
    </dsp:sp>
    <dsp:sp modelId="{3D415E1C-51B6-45CE-BB25-57C316039200}">
      <dsp:nvSpPr>
        <dsp:cNvPr id="0" name=""/>
        <dsp:cNvSpPr/>
      </dsp:nvSpPr>
      <dsp:spPr>
        <a:xfrm>
          <a:off x="0" y="2220908"/>
          <a:ext cx="5257800" cy="1062871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Край ИК должен погружаться зубодесневую борозду </a:t>
          </a:r>
          <a:r>
            <a:rPr lang="ru-RU" sz="1500" b="1" kern="1200"/>
            <a:t>минимально </a:t>
          </a:r>
          <a:r>
            <a:rPr lang="ru-RU" sz="1500" kern="1200"/>
            <a:t>(0,1 – 0,2 мм для лиц молодого возраста; 0,3- 0,5 для лиц преклонного возраста), чтобы не повредить круглую связку зуба;</a:t>
          </a:r>
          <a:endParaRPr lang="en-US" sz="1500" kern="1200"/>
        </a:p>
      </dsp:txBody>
      <dsp:txXfrm>
        <a:off x="51885" y="2272793"/>
        <a:ext cx="5154030" cy="959101"/>
      </dsp:txXfrm>
    </dsp:sp>
    <dsp:sp modelId="{50FAC453-5061-475C-B2CB-B1794CA3D660}">
      <dsp:nvSpPr>
        <dsp:cNvPr id="0" name=""/>
        <dsp:cNvSpPr/>
      </dsp:nvSpPr>
      <dsp:spPr>
        <a:xfrm>
          <a:off x="0" y="3326979"/>
          <a:ext cx="5257800" cy="1062871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Край ИК должен повторять рельеф десны вокруг зуба;</a:t>
          </a:r>
          <a:endParaRPr lang="en-US" sz="1500" kern="1200"/>
        </a:p>
      </dsp:txBody>
      <dsp:txXfrm>
        <a:off x="51885" y="3378864"/>
        <a:ext cx="5154030" cy="959101"/>
      </dsp:txXfrm>
    </dsp:sp>
    <dsp:sp modelId="{D4E51BFF-A579-449D-A81D-0642CCD10D84}">
      <dsp:nvSpPr>
        <dsp:cNvPr id="0" name=""/>
        <dsp:cNvSpPr/>
      </dsp:nvSpPr>
      <dsp:spPr>
        <a:xfrm>
          <a:off x="0" y="4433051"/>
          <a:ext cx="5257800" cy="1062871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ИК должна восстанавливать межокклюзионные контакты с зубами антагонистами и межальвеолярную высоту (в центральной и боковой окклюзии).</a:t>
          </a:r>
          <a:endParaRPr lang="en-US" sz="1500" kern="1200"/>
        </a:p>
      </dsp:txBody>
      <dsp:txXfrm>
        <a:off x="51885" y="4484936"/>
        <a:ext cx="5154030" cy="9591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4483F8-4AD7-4F39-A1BC-A0DB35F0F512}">
      <dsp:nvSpPr>
        <dsp:cNvPr id="0" name=""/>
        <dsp:cNvSpPr/>
      </dsp:nvSpPr>
      <dsp:spPr>
        <a:xfrm>
          <a:off x="0" y="20448"/>
          <a:ext cx="5257800" cy="10328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По объему</a:t>
          </a:r>
          <a:endParaRPr lang="en-US" sz="2600" kern="1200"/>
        </a:p>
      </dsp:txBody>
      <dsp:txXfrm>
        <a:off x="50420" y="70868"/>
        <a:ext cx="5156960" cy="932014"/>
      </dsp:txXfrm>
    </dsp:sp>
    <dsp:sp modelId="{DB20E509-C8D5-4C36-8322-1ACC45D0C940}">
      <dsp:nvSpPr>
        <dsp:cNvPr id="0" name=""/>
        <dsp:cNvSpPr/>
      </dsp:nvSpPr>
      <dsp:spPr>
        <a:xfrm>
          <a:off x="0" y="1128182"/>
          <a:ext cx="5257800" cy="1032854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По функции</a:t>
          </a:r>
          <a:endParaRPr lang="en-US" sz="2600" kern="1200"/>
        </a:p>
      </dsp:txBody>
      <dsp:txXfrm>
        <a:off x="50420" y="1178602"/>
        <a:ext cx="5156960" cy="932014"/>
      </dsp:txXfrm>
    </dsp:sp>
    <dsp:sp modelId="{E0924E90-B2AD-453A-AA5D-23DAFA5C23DB}">
      <dsp:nvSpPr>
        <dsp:cNvPr id="0" name=""/>
        <dsp:cNvSpPr/>
      </dsp:nvSpPr>
      <dsp:spPr>
        <a:xfrm>
          <a:off x="0" y="2235916"/>
          <a:ext cx="5257800" cy="1032854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По материалу изготовления</a:t>
          </a:r>
          <a:endParaRPr lang="en-US" sz="2600" kern="1200"/>
        </a:p>
      </dsp:txBody>
      <dsp:txXfrm>
        <a:off x="50420" y="2286336"/>
        <a:ext cx="5156960" cy="932014"/>
      </dsp:txXfrm>
    </dsp:sp>
    <dsp:sp modelId="{1545DC56-B3FF-490E-A56D-2C3E800364A0}">
      <dsp:nvSpPr>
        <dsp:cNvPr id="0" name=""/>
        <dsp:cNvSpPr/>
      </dsp:nvSpPr>
      <dsp:spPr>
        <a:xfrm>
          <a:off x="0" y="3343651"/>
          <a:ext cx="5257800" cy="1032854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По методу изготовления</a:t>
          </a:r>
          <a:endParaRPr lang="en-US" sz="2600" kern="1200"/>
        </a:p>
      </dsp:txBody>
      <dsp:txXfrm>
        <a:off x="50420" y="3394071"/>
        <a:ext cx="5156960" cy="932014"/>
      </dsp:txXfrm>
    </dsp:sp>
    <dsp:sp modelId="{7DE72F0D-B7FD-4DCD-82A0-EFCE26B8CF7E}">
      <dsp:nvSpPr>
        <dsp:cNvPr id="0" name=""/>
        <dsp:cNvSpPr/>
      </dsp:nvSpPr>
      <dsp:spPr>
        <a:xfrm>
          <a:off x="0" y="4451385"/>
          <a:ext cx="5257800" cy="1032854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По продолжительности использования</a:t>
          </a:r>
          <a:endParaRPr lang="en-US" sz="2600" kern="1200"/>
        </a:p>
      </dsp:txBody>
      <dsp:txXfrm>
        <a:off x="50420" y="4501805"/>
        <a:ext cx="5156960" cy="9320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F5BAF-27FB-435B-A903-82274AA3B688}">
      <dsp:nvSpPr>
        <dsp:cNvPr id="0" name=""/>
        <dsp:cNvSpPr/>
      </dsp:nvSpPr>
      <dsp:spPr>
        <a:xfrm>
          <a:off x="0" y="1043558"/>
          <a:ext cx="5257800" cy="6236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ПОЛНЫЕ.</a:t>
          </a:r>
          <a:endParaRPr lang="en-US" sz="2600" kern="1200"/>
        </a:p>
      </dsp:txBody>
      <dsp:txXfrm>
        <a:off x="30442" y="1074000"/>
        <a:ext cx="5196916" cy="562726"/>
      </dsp:txXfrm>
    </dsp:sp>
    <dsp:sp modelId="{A25D4EE5-C718-4DC1-8F0E-16B9C02E9D34}">
      <dsp:nvSpPr>
        <dsp:cNvPr id="0" name=""/>
        <dsp:cNvSpPr/>
      </dsp:nvSpPr>
      <dsp:spPr>
        <a:xfrm>
          <a:off x="0" y="1742048"/>
          <a:ext cx="5257800" cy="62361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ЭКВАТОРНЫЕ.</a:t>
          </a:r>
          <a:endParaRPr lang="en-US" sz="2600" kern="1200"/>
        </a:p>
      </dsp:txBody>
      <dsp:txXfrm>
        <a:off x="30442" y="1772490"/>
        <a:ext cx="5196916" cy="562726"/>
      </dsp:txXfrm>
    </dsp:sp>
    <dsp:sp modelId="{5ECB3AC6-3BFA-43F9-9125-12874C905DFA}">
      <dsp:nvSpPr>
        <dsp:cNvPr id="0" name=""/>
        <dsp:cNvSpPr/>
      </dsp:nvSpPr>
      <dsp:spPr>
        <a:xfrm>
          <a:off x="0" y="2440538"/>
          <a:ext cx="5257800" cy="62361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ПОЛУКОРОНКИ (ТРЕХЧЕТВЕРТНЫЕ).</a:t>
          </a:r>
          <a:endParaRPr lang="en-US" sz="2600" kern="1200"/>
        </a:p>
      </dsp:txBody>
      <dsp:txXfrm>
        <a:off x="30442" y="2470980"/>
        <a:ext cx="5196916" cy="562726"/>
      </dsp:txXfrm>
    </dsp:sp>
    <dsp:sp modelId="{CB1368DD-7730-4489-B7CC-81379C65D949}">
      <dsp:nvSpPr>
        <dsp:cNvPr id="0" name=""/>
        <dsp:cNvSpPr/>
      </dsp:nvSpPr>
      <dsp:spPr>
        <a:xfrm>
          <a:off x="0" y="3139028"/>
          <a:ext cx="5257800" cy="62361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ТЕЛЕСКОПИЧЕСКИЕ.</a:t>
          </a:r>
          <a:endParaRPr lang="en-US" sz="2600" kern="1200"/>
        </a:p>
      </dsp:txBody>
      <dsp:txXfrm>
        <a:off x="30442" y="3169470"/>
        <a:ext cx="5196916" cy="562726"/>
      </dsp:txXfrm>
    </dsp:sp>
    <dsp:sp modelId="{862F3187-FE80-4CAD-AEC8-D4499427D44F}">
      <dsp:nvSpPr>
        <dsp:cNvPr id="0" name=""/>
        <dsp:cNvSpPr/>
      </dsp:nvSpPr>
      <dsp:spPr>
        <a:xfrm>
          <a:off x="0" y="3837519"/>
          <a:ext cx="5257800" cy="62361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Культевые.</a:t>
          </a:r>
          <a:endParaRPr lang="en-US" sz="2600" kern="1200"/>
        </a:p>
      </dsp:txBody>
      <dsp:txXfrm>
        <a:off x="30442" y="3867961"/>
        <a:ext cx="5196916" cy="5627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47AAB-514E-47DC-97E1-78476D97BD37}">
      <dsp:nvSpPr>
        <dsp:cNvPr id="0" name=""/>
        <dsp:cNvSpPr/>
      </dsp:nvSpPr>
      <dsp:spPr>
        <a:xfrm>
          <a:off x="2565" y="2755"/>
          <a:ext cx="5252669" cy="132510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ВОССТАНОВИТЕЛЬНЫЕ.</a:t>
          </a:r>
          <a:endParaRPr lang="en-US" sz="3200" kern="1200" dirty="0"/>
        </a:p>
      </dsp:txBody>
      <dsp:txXfrm>
        <a:off x="67251" y="67441"/>
        <a:ext cx="5123297" cy="1195731"/>
      </dsp:txXfrm>
    </dsp:sp>
    <dsp:sp modelId="{6E9460EC-1A34-467C-936D-F2E40A21B2A9}">
      <dsp:nvSpPr>
        <dsp:cNvPr id="0" name=""/>
        <dsp:cNvSpPr/>
      </dsp:nvSpPr>
      <dsp:spPr>
        <a:xfrm>
          <a:off x="2565" y="1394113"/>
          <a:ext cx="5252669" cy="1325103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ОПОРНЫЕ.</a:t>
          </a:r>
          <a:endParaRPr lang="en-US" sz="3200" kern="1200"/>
        </a:p>
      </dsp:txBody>
      <dsp:txXfrm>
        <a:off x="67251" y="1458799"/>
        <a:ext cx="5123297" cy="1195731"/>
      </dsp:txXfrm>
    </dsp:sp>
    <dsp:sp modelId="{109D16F5-2440-47C7-A794-A192EEC2D4DF}">
      <dsp:nvSpPr>
        <dsp:cNvPr id="0" name=""/>
        <dsp:cNvSpPr/>
      </dsp:nvSpPr>
      <dsp:spPr>
        <a:xfrm>
          <a:off x="2565" y="2785471"/>
          <a:ext cx="5252669" cy="1325103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ШИНИРУЮЩИЕ.</a:t>
          </a:r>
          <a:endParaRPr lang="en-US" sz="3200" kern="1200"/>
        </a:p>
      </dsp:txBody>
      <dsp:txXfrm>
        <a:off x="67251" y="2850157"/>
        <a:ext cx="5123297" cy="1195731"/>
      </dsp:txXfrm>
    </dsp:sp>
    <dsp:sp modelId="{09B5BA53-9B8E-4BE1-B52E-E73BFE900422}">
      <dsp:nvSpPr>
        <dsp:cNvPr id="0" name=""/>
        <dsp:cNvSpPr/>
      </dsp:nvSpPr>
      <dsp:spPr>
        <a:xfrm>
          <a:off x="2565" y="4176829"/>
          <a:ext cx="5252669" cy="1325103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ОРТОДОНТИЧЕСКИЕ.</a:t>
          </a:r>
          <a:endParaRPr lang="en-US" sz="3200" kern="1200"/>
        </a:p>
      </dsp:txBody>
      <dsp:txXfrm>
        <a:off x="67251" y="4241515"/>
        <a:ext cx="5123297" cy="11957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63C25-DBE7-410E-8292-94BFCE0F1D25}">
      <dsp:nvSpPr>
        <dsp:cNvPr id="0" name=""/>
        <dsp:cNvSpPr/>
      </dsp:nvSpPr>
      <dsp:spPr>
        <a:xfrm>
          <a:off x="0" y="660743"/>
          <a:ext cx="5257800" cy="959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/>
            <a:t>МЕТАЛЛИЧЕСКИЕ.</a:t>
          </a:r>
          <a:endParaRPr lang="en-US" sz="4000" kern="1200"/>
        </a:p>
      </dsp:txBody>
      <dsp:txXfrm>
        <a:off x="46834" y="707577"/>
        <a:ext cx="5164132" cy="865732"/>
      </dsp:txXfrm>
    </dsp:sp>
    <dsp:sp modelId="{9D1CF38F-0A33-49D6-9E7D-6C49915161B5}">
      <dsp:nvSpPr>
        <dsp:cNvPr id="0" name=""/>
        <dsp:cNvSpPr/>
      </dsp:nvSpPr>
      <dsp:spPr>
        <a:xfrm>
          <a:off x="0" y="1735343"/>
          <a:ext cx="5257800" cy="95940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/>
            <a:t>ПЛАСТМАССОВЫЕ.</a:t>
          </a:r>
          <a:endParaRPr lang="en-US" sz="4000" kern="1200"/>
        </a:p>
      </dsp:txBody>
      <dsp:txXfrm>
        <a:off x="46834" y="1782177"/>
        <a:ext cx="5164132" cy="865732"/>
      </dsp:txXfrm>
    </dsp:sp>
    <dsp:sp modelId="{126EA573-2EC2-46EA-A110-2708CDEAE2AE}">
      <dsp:nvSpPr>
        <dsp:cNvPr id="0" name=""/>
        <dsp:cNvSpPr/>
      </dsp:nvSpPr>
      <dsp:spPr>
        <a:xfrm>
          <a:off x="0" y="2809944"/>
          <a:ext cx="5257800" cy="95940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/>
            <a:t>КЕРАМИЧЕСКИЕ.</a:t>
          </a:r>
          <a:endParaRPr lang="en-US" sz="4000" kern="1200"/>
        </a:p>
      </dsp:txBody>
      <dsp:txXfrm>
        <a:off x="46834" y="2856778"/>
        <a:ext cx="5164132" cy="865732"/>
      </dsp:txXfrm>
    </dsp:sp>
    <dsp:sp modelId="{35DE975C-FC2E-415A-878E-85AE7DF475F4}">
      <dsp:nvSpPr>
        <dsp:cNvPr id="0" name=""/>
        <dsp:cNvSpPr/>
      </dsp:nvSpPr>
      <dsp:spPr>
        <a:xfrm>
          <a:off x="0" y="3884544"/>
          <a:ext cx="5257800" cy="9594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/>
            <a:t>КОМБИНИРОВАННЫЕ.</a:t>
          </a:r>
          <a:endParaRPr lang="en-US" sz="4000" kern="1200"/>
        </a:p>
      </dsp:txBody>
      <dsp:txXfrm>
        <a:off x="46834" y="3931378"/>
        <a:ext cx="5164132" cy="8657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EC6E3-1412-43F7-A2B4-1BF5842BCA61}">
      <dsp:nvSpPr>
        <dsp:cNvPr id="0" name=""/>
        <dsp:cNvSpPr/>
      </dsp:nvSpPr>
      <dsp:spPr>
        <a:xfrm>
          <a:off x="0" y="20448"/>
          <a:ext cx="5257800" cy="10328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ШТАМПОВАННЫЕ.</a:t>
          </a:r>
          <a:endParaRPr lang="en-US" sz="2600" kern="1200"/>
        </a:p>
      </dsp:txBody>
      <dsp:txXfrm>
        <a:off x="50420" y="70868"/>
        <a:ext cx="5156960" cy="932014"/>
      </dsp:txXfrm>
    </dsp:sp>
    <dsp:sp modelId="{3901B390-D902-436A-AAE5-49236DD55D9C}">
      <dsp:nvSpPr>
        <dsp:cNvPr id="0" name=""/>
        <dsp:cNvSpPr/>
      </dsp:nvSpPr>
      <dsp:spPr>
        <a:xfrm>
          <a:off x="0" y="1128182"/>
          <a:ext cx="5257800" cy="1032854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ЛИТЫЕ.</a:t>
          </a:r>
          <a:endParaRPr lang="en-US" sz="2600" kern="1200"/>
        </a:p>
      </dsp:txBody>
      <dsp:txXfrm>
        <a:off x="50420" y="1178602"/>
        <a:ext cx="5156960" cy="932014"/>
      </dsp:txXfrm>
    </dsp:sp>
    <dsp:sp modelId="{4E7D7068-40DC-4522-98F6-99730F8E1BEF}">
      <dsp:nvSpPr>
        <dsp:cNvPr id="0" name=""/>
        <dsp:cNvSpPr/>
      </dsp:nvSpPr>
      <dsp:spPr>
        <a:xfrm>
          <a:off x="0" y="2235916"/>
          <a:ext cx="5257800" cy="103285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ПАЯННЫЕ.</a:t>
          </a:r>
          <a:endParaRPr lang="en-US" sz="2600" kern="1200"/>
        </a:p>
      </dsp:txBody>
      <dsp:txXfrm>
        <a:off x="50420" y="2286336"/>
        <a:ext cx="5156960" cy="932014"/>
      </dsp:txXfrm>
    </dsp:sp>
    <dsp:sp modelId="{58F7D44C-1711-4AC1-8F1A-C9B5B70CD55A}">
      <dsp:nvSpPr>
        <dsp:cNvPr id="0" name=""/>
        <dsp:cNvSpPr/>
      </dsp:nvSpPr>
      <dsp:spPr>
        <a:xfrm>
          <a:off x="0" y="3343651"/>
          <a:ext cx="5257800" cy="1032854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ПОЛИМЕРИЗОВАННЫЕ.</a:t>
          </a:r>
          <a:endParaRPr lang="en-US" sz="2600" kern="1200"/>
        </a:p>
      </dsp:txBody>
      <dsp:txXfrm>
        <a:off x="50420" y="3394071"/>
        <a:ext cx="5156960" cy="932014"/>
      </dsp:txXfrm>
    </dsp:sp>
    <dsp:sp modelId="{D2BDC08D-B9FF-416C-82DD-59E79F0786B6}">
      <dsp:nvSpPr>
        <dsp:cNvPr id="0" name=""/>
        <dsp:cNvSpPr/>
      </dsp:nvSpPr>
      <dsp:spPr>
        <a:xfrm>
          <a:off x="0" y="4451385"/>
          <a:ext cx="5257800" cy="103285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ТЕХНОЛОГИЯ КОММПЬЮТЕРНОГО ФРЕЗИРОВАНИЯ (</a:t>
          </a:r>
          <a:r>
            <a:rPr lang="en-US" sz="2600" kern="1200"/>
            <a:t>CAD</a:t>
          </a:r>
          <a:r>
            <a:rPr lang="ru-RU" sz="2600" kern="1200"/>
            <a:t>/</a:t>
          </a:r>
          <a:r>
            <a:rPr lang="en-US" sz="2600" kern="1200"/>
            <a:t>CAM</a:t>
          </a:r>
          <a:r>
            <a:rPr lang="ru-RU" sz="2600" kern="1200"/>
            <a:t>).</a:t>
          </a:r>
          <a:endParaRPr lang="en-US" sz="2600" kern="1200"/>
        </a:p>
      </dsp:txBody>
      <dsp:txXfrm>
        <a:off x="50420" y="4501805"/>
        <a:ext cx="5156960" cy="9320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00DD1-0B50-46FA-8444-04079A89B17E}">
      <dsp:nvSpPr>
        <dsp:cNvPr id="0" name=""/>
        <dsp:cNvSpPr/>
      </dsp:nvSpPr>
      <dsp:spPr>
        <a:xfrm>
          <a:off x="0" y="2194343"/>
          <a:ext cx="5257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4457A4-07FD-4EEE-A8C1-BC1E3DD336DA}">
      <dsp:nvSpPr>
        <dsp:cNvPr id="0" name=""/>
        <dsp:cNvSpPr/>
      </dsp:nvSpPr>
      <dsp:spPr>
        <a:xfrm>
          <a:off x="262890" y="1899143"/>
          <a:ext cx="3680460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113" tIns="0" rIns="13911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ВРЕМЕННЫЕ (ПРОВИЗОРНЫЕ).</a:t>
          </a:r>
          <a:endParaRPr lang="en-US" sz="2000" kern="1200" dirty="0"/>
        </a:p>
      </dsp:txBody>
      <dsp:txXfrm>
        <a:off x="291711" y="1927964"/>
        <a:ext cx="3622818" cy="532758"/>
      </dsp:txXfrm>
    </dsp:sp>
    <dsp:sp modelId="{DE37A1A5-AA2D-4158-8C13-2ADFD06F51A0}">
      <dsp:nvSpPr>
        <dsp:cNvPr id="0" name=""/>
        <dsp:cNvSpPr/>
      </dsp:nvSpPr>
      <dsp:spPr>
        <a:xfrm>
          <a:off x="0" y="3487307"/>
          <a:ext cx="5257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0DF609-B775-4F43-AC03-29D1865D765B}">
      <dsp:nvSpPr>
        <dsp:cNvPr id="0" name=""/>
        <dsp:cNvSpPr/>
      </dsp:nvSpPr>
      <dsp:spPr>
        <a:xfrm>
          <a:off x="262890" y="2806343"/>
          <a:ext cx="3680460" cy="5904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113" tIns="0" rIns="13911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ПОСТОЯННЫЕ.</a:t>
          </a:r>
          <a:endParaRPr lang="en-US" sz="2000" kern="1200"/>
        </a:p>
      </dsp:txBody>
      <dsp:txXfrm>
        <a:off x="291711" y="2835164"/>
        <a:ext cx="3622818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531A5-8487-4EDC-B7F7-A319CDCA4054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A183E-F8EB-4DAA-B751-3CAD9F7A2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556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1074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C85CA0-5C64-467E-A7C0-4650D1D21E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FAF9C9-7D40-467C-ACFE-C845953536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E6A430-32E6-4522-89C3-A7017234E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B7A9-2E58-44BB-B059-58586C311F83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D00878-FB65-40D7-86C8-6D8F86501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8DB077-408D-440C-9F64-80B7CD5C6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DEED-E494-4F90-A8D9-17E0881E1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4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8CA4B-49FF-4A52-ADA6-107BB51A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D0C53B-A966-4C0C-B21E-050D0B1E3D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C5E273-138E-4690-9BE8-7017458CC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B7A9-2E58-44BB-B059-58586C311F83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696D5F-85E5-4BE8-AAC2-309B741D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498C4-4A92-47DB-BE16-A00D58B5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DEED-E494-4F90-A8D9-17E0881E1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239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EA35DEB-6DA6-4317-B303-7DF959CEE3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860D2E-3C8A-48C0-A4AE-CA4FAEE23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8A86E9-E4AF-4606-A6C0-E0CE5820E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B7A9-2E58-44BB-B059-58586C311F83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E33B0B-49E3-437D-AB67-4F4BAE620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51E926-62D4-4517-8772-14F274577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DEED-E494-4F90-A8D9-17E0881E1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192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текст и объект" type="txAndObj">
  <p:cSld name="Заголовок, текст и объект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609600" y="277813"/>
            <a:ext cx="10972800" cy="1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848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3848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18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C9766-26AB-46C9-9435-B334C63B3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8B51A1-D94E-4E57-805C-7EF2F157D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86FA81-08DE-4689-B15B-1292A22BD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B7A9-2E58-44BB-B059-58586C311F83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620798-27FD-460B-9D68-14E7C86D4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8FCDA2-305B-45C8-B70D-CE7AA8B10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DEED-E494-4F90-A8D9-17E0881E1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983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B7D229-1D47-485A-8E46-5B76AA784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3BB928-904F-465C-AF9F-8ACEB4319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20E20D-6BFA-4B40-9A07-7B8FABC89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B7A9-2E58-44BB-B059-58586C311F83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9A169F-79FD-48D7-BA2A-C3611EB74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6C0F25-3802-4CAC-A3BA-1F095F367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DEED-E494-4F90-A8D9-17E0881E1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653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0BA92E-7FC8-4B2D-BE98-33063AC02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2C408F-9917-4769-85D5-06A0A77AE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5E187A-BB2A-4B24-976C-49136B013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213DF3-2408-48BE-BC15-33D598FFB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B7A9-2E58-44BB-B059-58586C311F83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2CF5AC-5AC9-40D8-A8AD-53B29323B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44C3C5-1412-41F1-A6EF-23321F546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DEED-E494-4F90-A8D9-17E0881E1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37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170783-B427-4528-A78C-4F69358C0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32085-5320-407F-8C5C-0161DB8A4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74E2CA-80BB-4412-871D-E4E5733F5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7CE188F-75B5-42B5-B967-1010FD344D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8A5639A-7A0D-4F70-A946-5BBB51981E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E735DF0-81FB-41A4-B8B7-B090FF191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B7A9-2E58-44BB-B059-58586C311F83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C3EE9F0-E4EA-4593-86BD-9080CFD58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308DCEF-072B-4AE6-8C0E-45888EF65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DEED-E494-4F90-A8D9-17E0881E1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529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DD5909-4447-4B39-8E6C-877CF688D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34D3FC1-F1BC-410F-85AD-0D5829A00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B7A9-2E58-44BB-B059-58586C311F83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2460296-B4BC-4EB3-A0D6-848A5A9D3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C28848-A053-4E92-ACD3-D3640F843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DEED-E494-4F90-A8D9-17E0881E1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58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1E19A85-C878-4469-A112-D6E1D1D93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B7A9-2E58-44BB-B059-58586C311F83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B2B0A0B-9E2F-4B5D-85F1-AEBA91F2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20AE2F-9E82-43D4-A9FE-F85A5E0D4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DEED-E494-4F90-A8D9-17E0881E1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98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E98B73-F859-4C50-935F-C00973F25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D43EB5-8692-4683-95B5-4D83625B7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0566D9-42CB-4D6F-84F1-BABC89A670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6C9982-0356-429D-83A1-937913E92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B7A9-2E58-44BB-B059-58586C311F83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D7A234-141F-4ED8-9040-61A490129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613FD2-801C-46FC-ABE8-8C612F34B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DEED-E494-4F90-A8D9-17E0881E1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91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D4141E-2C69-4E36-96C0-4166ED2BC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7D62385-BCCE-420F-9544-1E20BC4770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FE50EF-A1AA-4D86-85A2-7FA12CF99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95892D-EC68-44FA-B13F-F6AD2760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B7A9-2E58-44BB-B059-58586C311F83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00DF5F-DB9E-4A0E-8416-528DCBBC3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5BC336-4E55-4865-929D-0054BDF9E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DEED-E494-4F90-A8D9-17E0881E1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285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D96C36-B81E-4E6A-B052-5F2A50AE9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7BA31A-5159-4F66-8AE3-4F9B0BB3C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D7A35C-09C9-4BA7-8CA5-FDBB64957D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AB7A9-2E58-44BB-B059-58586C311F83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97235E-0F63-4A1F-AD8A-4173EB0FC8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27A4AE-7E78-4E66-BE4F-A59F84526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2DEED-E494-4F90-A8D9-17E0881E1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170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buClr>
                <a:schemeClr val="dk1"/>
              </a:buClr>
              <a:buSzPts val="1800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Министерства здравоохранения Российской Федерации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Кафедра стоматологии ИПО</a:t>
            </a:r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1981200" y="2708275"/>
            <a:ext cx="9240982" cy="86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>
              <a:lnSpc>
                <a:spcPct val="100000"/>
              </a:lnSpc>
              <a:spcBef>
                <a:spcPts val="0"/>
              </a:spcBef>
              <a:buSzPts val="2000"/>
              <a:buNone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Классификация искусственных коронок. Показания к применению.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>
              <a:lnSpc>
                <a:spcPct val="100000"/>
              </a:lnSpc>
              <a:spcBef>
                <a:spcPts val="400"/>
              </a:spcBef>
              <a:buSzPts val="2000"/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>
              <a:lnSpc>
                <a:spcPct val="100000"/>
              </a:lnSpc>
              <a:spcBef>
                <a:spcPts val="400"/>
              </a:spcBef>
              <a:buSzPts val="2000"/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215900">
              <a:spcBef>
                <a:spcPts val="400"/>
              </a:spcBef>
              <a:buSzPts val="2000"/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5"/>
          <p:cNvSpPr txBox="1"/>
          <p:nvPr/>
        </p:nvSpPr>
        <p:spPr>
          <a:xfrm>
            <a:off x="4752975" y="4070350"/>
            <a:ext cx="5688000" cy="14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dk1"/>
              </a:buClr>
              <a:buSzPts val="1800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Выполнил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ординатор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algn="ctr">
              <a:buClr>
                <a:schemeClr val="dk1"/>
              </a:buClr>
              <a:buSzPts val="1800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кафедры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стоматологии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ИПО</a:t>
            </a:r>
            <a:endParaRPr dirty="0"/>
          </a:p>
          <a:p>
            <a:pPr algn="ctr">
              <a:buClr>
                <a:schemeClr val="dk1"/>
              </a:buClr>
              <a:buSzPts val="1800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специальности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«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стоматология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ортопедическая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dirty="0"/>
          </a:p>
          <a:p>
            <a:pPr algn="ctr">
              <a:buClr>
                <a:schemeClr val="dk1"/>
              </a:buClr>
              <a:buSzPts val="1800"/>
            </a:pP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Осипов Глеб Сергеевич</a:t>
            </a:r>
            <a:endParaRPr dirty="0"/>
          </a:p>
          <a:p>
            <a:pPr algn="ctr">
              <a:buClr>
                <a:schemeClr val="dk1"/>
              </a:buClr>
              <a:buSzPts val="1800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рецензент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к.м.н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.,  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Курочкин Вячеслав Николаевич.</a:t>
            </a:r>
            <a:endParaRPr dirty="0"/>
          </a:p>
        </p:txBody>
      </p:sp>
      <p:sp>
        <p:nvSpPr>
          <p:cNvPr id="35" name="Google Shape;35;p5"/>
          <p:cNvSpPr txBox="1"/>
          <p:nvPr/>
        </p:nvSpPr>
        <p:spPr>
          <a:xfrm>
            <a:off x="4800600" y="6100762"/>
            <a:ext cx="19002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Красноярск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202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0618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628E5CB-913B-4378-97CE-18C9F6410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E1FC39-86BE-493D-9C32-C8CC63A3A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4862848" cy="5569291"/>
          </a:xfrm>
        </p:spPr>
        <p:txBody>
          <a:bodyPr>
            <a:normAutofit/>
          </a:bodyPr>
          <a:lstStyle/>
          <a:p>
            <a:r>
              <a:rPr lang="ru-RU" sz="5200"/>
              <a:t>По Функции: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9D1A01AC-44DB-4E16-9386-DDE2846B3F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628698"/>
              </p:ext>
            </p:extLst>
          </p:nvPr>
        </p:nvGraphicFramePr>
        <p:xfrm>
          <a:off x="6099048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3322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2" name="Rectangle 76">
            <a:extLst>
              <a:ext uri="{FF2B5EF4-FFF2-40B4-BE49-F238E27FC236}">
                <a16:creationId xmlns:a16="http://schemas.microsoft.com/office/drawing/2014/main" id="{B96FC576-AE30-4C09-A12C-0582F2A6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E8774A16-441C-4E01-808A-EDAFEA2657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" r="2" b="24218"/>
          <a:stretch/>
        </p:blipFill>
        <p:spPr bwMode="auto">
          <a:xfrm>
            <a:off x="1" y="10"/>
            <a:ext cx="6099048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9D2EB7EE-3597-445B-909B-773351E1BD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07" r="2" b="2"/>
          <a:stretch/>
        </p:blipFill>
        <p:spPr bwMode="auto">
          <a:xfrm>
            <a:off x="6092952" y="10"/>
            <a:ext cx="6099048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79C7940A-E0D3-4798-A365-5C8141060D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5039"/>
          <a:stretch/>
        </p:blipFill>
        <p:spPr bwMode="auto">
          <a:xfrm>
            <a:off x="1" y="3429000"/>
            <a:ext cx="609904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B1A88F36-0AF0-4968-9C8F-B8EEA120F8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41" r="2" b="2"/>
          <a:stretch/>
        </p:blipFill>
        <p:spPr bwMode="auto">
          <a:xfrm>
            <a:off x="6092952" y="3429000"/>
            <a:ext cx="609904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053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4196A-B26C-44AC-8159-4870DC759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>
            <a:normAutofit/>
          </a:bodyPr>
          <a:lstStyle/>
          <a:p>
            <a:r>
              <a:rPr lang="ru-RU" sz="4800"/>
              <a:t>По материалу изготовления:	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B1D0077C-BD53-47D8-ACD8-49FEA665B9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4092177"/>
              </p:ext>
            </p:extLst>
          </p:nvPr>
        </p:nvGraphicFramePr>
        <p:xfrm>
          <a:off x="6099048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7376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B96FC576-AE30-4C09-A12C-0582F2A6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593AD612-B8A8-4C0A-80A3-965D4B196D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53"/>
          <a:stretch/>
        </p:blipFill>
        <p:spPr bwMode="auto">
          <a:xfrm>
            <a:off x="1" y="10"/>
            <a:ext cx="6099048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443872BE-22E2-4504-A090-B6F6B83AE7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9" r="2" b="26901"/>
          <a:stretch/>
        </p:blipFill>
        <p:spPr bwMode="auto">
          <a:xfrm>
            <a:off x="6092952" y="10"/>
            <a:ext cx="6099048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BC4D79B3-D527-41B2-ACD4-6BDE3A1044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5907"/>
          <a:stretch/>
        </p:blipFill>
        <p:spPr bwMode="auto">
          <a:xfrm>
            <a:off x="1" y="3429000"/>
            <a:ext cx="609904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FC28B0B7-5172-4A41-A87D-8012EB7047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0" r="2" b="5295"/>
          <a:stretch/>
        </p:blipFill>
        <p:spPr bwMode="auto">
          <a:xfrm>
            <a:off x="6092952" y="3429000"/>
            <a:ext cx="609904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409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083765-63D0-49C8-8DB7-B1DCC90A6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>
            <a:normAutofit/>
          </a:bodyPr>
          <a:lstStyle/>
          <a:p>
            <a:r>
              <a:rPr lang="ru-RU" sz="4800"/>
              <a:t>По методу изготовления:	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631C12E4-3755-411D-9A0A-756F78C568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3198005"/>
              </p:ext>
            </p:extLst>
          </p:nvPr>
        </p:nvGraphicFramePr>
        <p:xfrm>
          <a:off x="6099048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3233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E8DC6FCD-811B-436E-9FEE-FC957486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6B77A03-ECDA-4D06-B31D-C21532241B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2" r="-2" b="22784"/>
          <a:stretch/>
        </p:blipFill>
        <p:spPr bwMode="auto">
          <a:xfrm>
            <a:off x="198739" y="171717"/>
            <a:ext cx="5804105" cy="31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40B90DFA-9E79-4B6E-B89D-3DFCA135E5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3" r="2" b="6195"/>
          <a:stretch/>
        </p:blipFill>
        <p:spPr bwMode="auto">
          <a:xfrm>
            <a:off x="6195373" y="171717"/>
            <a:ext cx="5797883" cy="31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0AEBAFCB-E291-4DD1-955D-BBED662AE8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9" r="-2" b="16577"/>
          <a:stretch/>
        </p:blipFill>
        <p:spPr bwMode="auto">
          <a:xfrm>
            <a:off x="198739" y="3510858"/>
            <a:ext cx="5804105" cy="278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29C7624E-F5EB-453C-BCCE-9DD8C8E164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0" r="2" b="24142"/>
          <a:stretch/>
        </p:blipFill>
        <p:spPr bwMode="auto">
          <a:xfrm>
            <a:off x="6195372" y="3510858"/>
            <a:ext cx="5797883" cy="278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>
            <a:extLst>
              <a:ext uri="{FF2B5EF4-FFF2-40B4-BE49-F238E27FC236}">
                <a16:creationId xmlns:a16="http://schemas.microsoft.com/office/drawing/2014/main" id="{C162F6E1-F42E-4B7D-92E8-C658779421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864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3AB0EB-D11B-40CC-A5F0-7FB826B0D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>
            <a:normAutofit/>
          </a:bodyPr>
          <a:lstStyle/>
          <a:p>
            <a:r>
              <a:rPr lang="ru-RU" dirty="0"/>
              <a:t>По продолжительности использования: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EA736862-8432-49B8-9214-65AEEF651C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2048624"/>
              </p:ext>
            </p:extLst>
          </p:nvPr>
        </p:nvGraphicFramePr>
        <p:xfrm>
          <a:off x="6099048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1956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72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1" name="Rectangle 74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17EF124F-2CB7-45A3-A851-BF52942ED6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7" r="21118" b="1"/>
          <a:stretch/>
        </p:blipFill>
        <p:spPr bwMode="auto">
          <a:xfrm>
            <a:off x="643467" y="643467"/>
            <a:ext cx="53720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E573AA3B-0E04-4206-A42E-810EFF2084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6" r="16581" b="-1"/>
          <a:stretch/>
        </p:blipFill>
        <p:spPr bwMode="auto">
          <a:xfrm>
            <a:off x="6176432" y="643467"/>
            <a:ext cx="537210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789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6">
            <a:extLst>
              <a:ext uri="{FF2B5EF4-FFF2-40B4-BE49-F238E27FC236}">
                <a16:creationId xmlns:a16="http://schemas.microsoft.com/office/drawing/2014/main" id="{2791B33F-CE76-4EF1-8227-54ED041CD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CE235F-411A-4B7D-8043-FE950B412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9447" y="2962274"/>
            <a:ext cx="8629358" cy="295623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Выводы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r>
              <a:rPr lang="ru-RU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современная </a:t>
            </a:r>
            <a:r>
              <a:rPr lang="ru-RU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ортопедеская</a:t>
            </a:r>
            <a:r>
              <a:rPr lang="ru-RU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стоматология может предложить большой спектр ортопедических конструкций в зависимости от финансовых возможностей пациента и его потребностей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Graphic 6" descr="Флажок">
            <a:extLst>
              <a:ext uri="{FF2B5EF4-FFF2-40B4-BE49-F238E27FC236}">
                <a16:creationId xmlns:a16="http://schemas.microsoft.com/office/drawing/2014/main" id="{C065C98A-5912-4D9E-87C4-6BEB13506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650" y="2393949"/>
            <a:ext cx="1136650" cy="113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4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BF7119-9E80-48C2-AC37-1BF3CA629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ru-RU" sz="4000"/>
              <a:t>Список литературы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5879BD-EFF0-4B54-9E6D-F31EFA25F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ru-RU" sz="2400" dirty="0" err="1"/>
              <a:t>Аболмасов</a:t>
            </a:r>
            <a:r>
              <a:rPr lang="ru-RU" sz="2400" dirty="0"/>
              <a:t>, Н. Г. Ортопедическая стоматология / Н.Н. </a:t>
            </a:r>
            <a:r>
              <a:rPr lang="ru-RU" sz="2400" dirty="0" err="1"/>
              <a:t>Аболмасов</a:t>
            </a:r>
            <a:r>
              <a:rPr lang="ru-RU" sz="2400" dirty="0"/>
              <a:t>, В.А. Бычков, А.М. Аль-Хаким. –М.: </a:t>
            </a:r>
            <a:r>
              <a:rPr lang="ru-RU" sz="2400" dirty="0" err="1"/>
              <a:t>МЕДпресс-информ</a:t>
            </a:r>
            <a:r>
              <a:rPr lang="ru-RU" sz="2400" dirty="0"/>
              <a:t>, 2003. -140с.</a:t>
            </a:r>
          </a:p>
          <a:p>
            <a:r>
              <a:rPr lang="ru-RU" sz="2400" dirty="0"/>
              <a:t>Трезубов, В. Н. Ортопедическая стоматология (факультетский курс)/ В.Н. Трезубов. </a:t>
            </a:r>
            <a:r>
              <a:rPr lang="ru-RU" sz="2400" i="0" dirty="0">
                <a:effectLst/>
                <a:latin typeface="Arial" panose="020B0604020202020204" pitchFamily="34" charset="0"/>
              </a:rPr>
              <a:t> - СПб.: </a:t>
            </a:r>
            <a:r>
              <a:rPr lang="ru-RU" sz="2400" i="0" dirty="0" err="1">
                <a:effectLst/>
                <a:latin typeface="Arial" panose="020B0604020202020204" pitchFamily="34" charset="0"/>
              </a:rPr>
              <a:t>СпецЛит</a:t>
            </a:r>
            <a:r>
              <a:rPr lang="ru-RU" sz="2400" i="0" dirty="0">
                <a:effectLst/>
                <a:latin typeface="Arial" panose="020B0604020202020204" pitchFamily="34" charset="0"/>
              </a:rPr>
              <a:t>, 2002</a:t>
            </a:r>
            <a:r>
              <a:rPr lang="ru-RU" sz="2400" dirty="0"/>
              <a:t>. -110с.</a:t>
            </a:r>
          </a:p>
          <a:p>
            <a:r>
              <a:rPr lang="ru-RU" sz="2400" dirty="0"/>
              <a:t>Трезубов, В. Н. Ортопедическая стоматология. </a:t>
            </a:r>
            <a:r>
              <a:rPr lang="ru-RU" sz="2400" dirty="0" err="1"/>
              <a:t>Пропeдевтика</a:t>
            </a:r>
            <a:r>
              <a:rPr lang="ru-RU" sz="2400" dirty="0"/>
              <a:t> и основы частного курса / А.С. Щербаков, Л.М. </a:t>
            </a:r>
            <a:r>
              <a:rPr lang="ru-RU" sz="2400" dirty="0" err="1"/>
              <a:t>Мишнёв</a:t>
            </a:r>
            <a:r>
              <a:rPr lang="ru-RU" sz="2400" dirty="0"/>
              <a:t>, В.Н. Трезубов. –СПБ.: </a:t>
            </a:r>
            <a:r>
              <a:rPr lang="ru-RU" sz="2400" dirty="0" err="1"/>
              <a:t>СпецЛит</a:t>
            </a:r>
            <a:r>
              <a:rPr lang="ru-RU" sz="2400" dirty="0"/>
              <a:t>, 2001 г. -120с.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49000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B748F2-53D9-4B03-9BB0-E60035E5B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ru-RU" sz="4000"/>
              <a:t>Цели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45B5CD-5E4D-4220-A49C-42BBDE84C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r>
              <a:rPr lang="ru-RU" sz="2000" dirty="0"/>
              <a:t>Изучить виды коронок.</a:t>
            </a:r>
          </a:p>
          <a:p>
            <a:r>
              <a:rPr lang="ru-RU" sz="2000" dirty="0"/>
              <a:t>Изучить типы материалов.</a:t>
            </a:r>
          </a:p>
          <a:p>
            <a:r>
              <a:rPr lang="ru-RU" sz="2000" dirty="0"/>
              <a:t>Изучить назначение разных видов коронок.</a:t>
            </a:r>
          </a:p>
        </p:txBody>
      </p:sp>
    </p:spTree>
    <p:extLst>
      <p:ext uri="{BB962C8B-B14F-4D97-AF65-F5344CB8AC3E}">
        <p14:creationId xmlns:p14="http://schemas.microsoft.com/office/powerpoint/2010/main" val="66653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4" name="Rectangle 72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01600" sx="102000" sy="102000" algn="ctr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10720A24-39ED-4276-B09E-D78A14CF3E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222"/>
          <a:stretch/>
        </p:blipFill>
        <p:spPr bwMode="auto">
          <a:xfrm>
            <a:off x="314325" y="10"/>
            <a:ext cx="11530013" cy="6857990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0E210C3B-5BF9-4AD1-9086-A59941FDF1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568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AAC79-2C94-42DC-847B-A97FCD456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ru-RU" sz="4000"/>
              <a:t>Задачи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B00862-4ACC-4F8E-8474-560193082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r>
              <a:rPr lang="ru-RU" sz="2000" dirty="0"/>
              <a:t>Уметь на практике выбирать определенный вид конструкций и материал из которого они будут изготовлены.</a:t>
            </a:r>
          </a:p>
        </p:txBody>
      </p:sp>
    </p:spTree>
    <p:extLst>
      <p:ext uri="{BB962C8B-B14F-4D97-AF65-F5344CB8AC3E}">
        <p14:creationId xmlns:p14="http://schemas.microsoft.com/office/powerpoint/2010/main" val="4204684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A29D63B-AA37-442C-92CF-A06F23DBC6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26" b="24607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3C78085-2612-4866-A5B3-8F90E2DE3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4538" y="3752850"/>
            <a:ext cx="9694857" cy="27765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dirty="0" err="1"/>
              <a:t>Исскуственная</a:t>
            </a:r>
            <a:r>
              <a:rPr lang="ru-RU" dirty="0"/>
              <a:t> коронка- это несъемный протез (</a:t>
            </a:r>
            <a:r>
              <a:rPr lang="ru-RU" dirty="0" err="1"/>
              <a:t>микропротез</a:t>
            </a:r>
            <a:r>
              <a:rPr lang="ru-RU" dirty="0"/>
              <a:t>), покрывающий клиническую коронку зуба и восстанавливающий его анатомическую форму, размеры и функции.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433001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3B5A9F-A920-4842-9024-D67E76532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>
            <a:normAutofit/>
          </a:bodyPr>
          <a:lstStyle/>
          <a:p>
            <a:r>
              <a:rPr lang="ru-RU" sz="4800"/>
              <a:t>Показания к изготовлению исскуственных коронок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Объект 2">
            <a:extLst>
              <a:ext uri="{FF2B5EF4-FFF2-40B4-BE49-F238E27FC236}">
                <a16:creationId xmlns:a16="http://schemas.microsoft.com/office/drawing/2014/main" id="{C1625FD0-6AD0-423B-B5DF-903A10C224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5328720"/>
              </p:ext>
            </p:extLst>
          </p:nvPr>
        </p:nvGraphicFramePr>
        <p:xfrm>
          <a:off x="6099048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6262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0DBE45-F9F9-4D69-8B3D-EC5690972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>
            <a:normAutofit/>
          </a:bodyPr>
          <a:lstStyle/>
          <a:p>
            <a:r>
              <a:rPr lang="ru-RU" sz="4800"/>
              <a:t>Требования, предъявляемые к исскуственным коронкам.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9B99C831-7C3D-4FE9-99F4-FF78D51B92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654486"/>
              </p:ext>
            </p:extLst>
          </p:nvPr>
        </p:nvGraphicFramePr>
        <p:xfrm>
          <a:off x="6099048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975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B32D3F-A228-4F86-AD95-F9492027D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>
            <a:normAutofit/>
          </a:bodyPr>
          <a:lstStyle/>
          <a:p>
            <a:r>
              <a:rPr lang="ru-RU" sz="4800"/>
              <a:t>Классификация исскуственных коронок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DB0341D2-687D-49C2-BA13-5D73E2EE74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3221073"/>
              </p:ext>
            </p:extLst>
          </p:nvPr>
        </p:nvGraphicFramePr>
        <p:xfrm>
          <a:off x="6099048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2174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6F0B48-71C1-4DAE-A280-D6D95BE99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>
            <a:normAutofit/>
          </a:bodyPr>
          <a:lstStyle/>
          <a:p>
            <a:r>
              <a:rPr lang="ru-RU" sz="4800"/>
              <a:t>По объему:			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BF943CC4-E139-4312-A4D7-6DACD415C4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8849673"/>
              </p:ext>
            </p:extLst>
          </p:nvPr>
        </p:nvGraphicFramePr>
        <p:xfrm>
          <a:off x="6099048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967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1284CA7F-B696-4085-84C6-CD668817E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050278" cy="3400925"/>
          </a:xfrm>
          <a:custGeom>
            <a:avLst/>
            <a:gdLst>
              <a:gd name="connsiteX0" fmla="*/ 0 w 6050278"/>
              <a:gd name="connsiteY0" fmla="*/ 0 h 3400925"/>
              <a:gd name="connsiteX1" fmla="*/ 6050278 w 6050278"/>
              <a:gd name="connsiteY1" fmla="*/ 0 h 3400925"/>
              <a:gd name="connsiteX2" fmla="*/ 6050278 w 6050278"/>
              <a:gd name="connsiteY2" fmla="*/ 1827306 h 3400925"/>
              <a:gd name="connsiteX3" fmla="*/ 3892296 w 6050278"/>
              <a:gd name="connsiteY3" fmla="*/ 1827306 h 3400925"/>
              <a:gd name="connsiteX4" fmla="*/ 3892296 w 6050278"/>
              <a:gd name="connsiteY4" fmla="*/ 3400925 h 3400925"/>
              <a:gd name="connsiteX5" fmla="*/ 0 w 6050278"/>
              <a:gd name="connsiteY5" fmla="*/ 3400925 h 340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1827306"/>
                </a:lnTo>
                <a:lnTo>
                  <a:pt x="3892296" y="1827306"/>
                </a:lnTo>
                <a:lnTo>
                  <a:pt x="3892296" y="3400925"/>
                </a:lnTo>
                <a:lnTo>
                  <a:pt x="0" y="34009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E09D866D-7CE9-4CCD-BB3B-FB27A9CAC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825878"/>
            <a:ext cx="2927073" cy="207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858A10F4-B847-4777-BC82-782F6FB36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1722" y="1"/>
            <a:ext cx="6050278" cy="3400925"/>
          </a:xfrm>
          <a:custGeom>
            <a:avLst/>
            <a:gdLst>
              <a:gd name="connsiteX0" fmla="*/ 0 w 6050278"/>
              <a:gd name="connsiteY0" fmla="*/ 0 h 3400925"/>
              <a:gd name="connsiteX1" fmla="*/ 6050278 w 6050278"/>
              <a:gd name="connsiteY1" fmla="*/ 0 h 3400925"/>
              <a:gd name="connsiteX2" fmla="*/ 6050278 w 6050278"/>
              <a:gd name="connsiteY2" fmla="*/ 3400925 h 3400925"/>
              <a:gd name="connsiteX3" fmla="*/ 2157982 w 6050278"/>
              <a:gd name="connsiteY3" fmla="*/ 3400925 h 3400925"/>
              <a:gd name="connsiteX4" fmla="*/ 2157982 w 6050278"/>
              <a:gd name="connsiteY4" fmla="*/ 1827306 h 3400925"/>
              <a:gd name="connsiteX5" fmla="*/ 0 w 6050278"/>
              <a:gd name="connsiteY5" fmla="*/ 1827306 h 340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3400925"/>
                </a:lnTo>
                <a:lnTo>
                  <a:pt x="2157982" y="3400925"/>
                </a:lnTo>
                <a:lnTo>
                  <a:pt x="2157982" y="1827306"/>
                </a:lnTo>
                <a:lnTo>
                  <a:pt x="0" y="182730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8883B597-C9A1-46EF-AB6B-71DF0B1ED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89159"/>
            <a:ext cx="6050278" cy="3368841"/>
          </a:xfrm>
          <a:custGeom>
            <a:avLst/>
            <a:gdLst>
              <a:gd name="connsiteX0" fmla="*/ 0 w 6050278"/>
              <a:gd name="connsiteY0" fmla="*/ 0 h 3368841"/>
              <a:gd name="connsiteX1" fmla="*/ 3892296 w 6050278"/>
              <a:gd name="connsiteY1" fmla="*/ 0 h 3368841"/>
              <a:gd name="connsiteX2" fmla="*/ 3892296 w 6050278"/>
              <a:gd name="connsiteY2" fmla="*/ 1541535 h 3368841"/>
              <a:gd name="connsiteX3" fmla="*/ 6050278 w 6050278"/>
              <a:gd name="connsiteY3" fmla="*/ 1541535 h 3368841"/>
              <a:gd name="connsiteX4" fmla="*/ 6050278 w 6050278"/>
              <a:gd name="connsiteY4" fmla="*/ 3368841 h 3368841"/>
              <a:gd name="connsiteX5" fmla="*/ 0 w 6050278"/>
              <a:gd name="connsiteY5" fmla="*/ 3368841 h 336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368841">
                <a:moveTo>
                  <a:pt x="0" y="0"/>
                </a:moveTo>
                <a:lnTo>
                  <a:pt x="3892296" y="0"/>
                </a:lnTo>
                <a:lnTo>
                  <a:pt x="3892296" y="1541535"/>
                </a:lnTo>
                <a:lnTo>
                  <a:pt x="6050278" y="1541535"/>
                </a:lnTo>
                <a:lnTo>
                  <a:pt x="6050278" y="3368841"/>
                </a:lnTo>
                <a:lnTo>
                  <a:pt x="0" y="336884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6696AFB0-5265-40F7-9BAA-18EBA36F3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4104483"/>
            <a:ext cx="2927072" cy="184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A0B38421-369F-445C-9543-5BC17BC09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1722" y="3489159"/>
            <a:ext cx="6050278" cy="3368841"/>
          </a:xfrm>
          <a:custGeom>
            <a:avLst/>
            <a:gdLst>
              <a:gd name="connsiteX0" fmla="*/ 2157982 w 6050278"/>
              <a:gd name="connsiteY0" fmla="*/ 0 h 3368841"/>
              <a:gd name="connsiteX1" fmla="*/ 6050278 w 6050278"/>
              <a:gd name="connsiteY1" fmla="*/ 0 h 3368841"/>
              <a:gd name="connsiteX2" fmla="*/ 6050278 w 6050278"/>
              <a:gd name="connsiteY2" fmla="*/ 3368841 h 3368841"/>
              <a:gd name="connsiteX3" fmla="*/ 0 w 6050278"/>
              <a:gd name="connsiteY3" fmla="*/ 3368841 h 3368841"/>
              <a:gd name="connsiteX4" fmla="*/ 0 w 6050278"/>
              <a:gd name="connsiteY4" fmla="*/ 1541535 h 3368841"/>
              <a:gd name="connsiteX5" fmla="*/ 2157982 w 6050278"/>
              <a:gd name="connsiteY5" fmla="*/ 1541535 h 336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368841">
                <a:moveTo>
                  <a:pt x="2157982" y="0"/>
                </a:moveTo>
                <a:lnTo>
                  <a:pt x="6050278" y="0"/>
                </a:lnTo>
                <a:lnTo>
                  <a:pt x="6050278" y="3368841"/>
                </a:lnTo>
                <a:lnTo>
                  <a:pt x="0" y="3368841"/>
                </a:lnTo>
                <a:lnTo>
                  <a:pt x="0" y="1541535"/>
                </a:lnTo>
                <a:lnTo>
                  <a:pt x="2157982" y="154153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FAA9CE81-CAF0-41E3-8E73-CAFA13A0B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3736" y="1918638"/>
            <a:ext cx="4224528" cy="3020725"/>
          </a:xfrm>
          <a:custGeom>
            <a:avLst/>
            <a:gdLst>
              <a:gd name="connsiteX0" fmla="*/ 0 w 4224528"/>
              <a:gd name="connsiteY0" fmla="*/ 0 h 3020725"/>
              <a:gd name="connsiteX1" fmla="*/ 4224528 w 4224528"/>
              <a:gd name="connsiteY1" fmla="*/ 0 h 3020725"/>
              <a:gd name="connsiteX2" fmla="*/ 4224528 w 4224528"/>
              <a:gd name="connsiteY2" fmla="*/ 3020725 h 3020725"/>
              <a:gd name="connsiteX3" fmla="*/ 0 w 4224528"/>
              <a:gd name="connsiteY3" fmla="*/ 3020725 h 30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4528" h="3020725">
                <a:moveTo>
                  <a:pt x="0" y="0"/>
                </a:moveTo>
                <a:lnTo>
                  <a:pt x="4224528" y="0"/>
                </a:lnTo>
                <a:lnTo>
                  <a:pt x="4224528" y="3020725"/>
                </a:lnTo>
                <a:lnTo>
                  <a:pt x="0" y="30207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41E2022-B119-4682-B833-7DEBF1F15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5469" y="2363635"/>
            <a:ext cx="3581061" cy="21307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1E5E743-4A0D-4C16-8C4D-8C7FD95D35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1460" y="868878"/>
            <a:ext cx="2927072" cy="194650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E4B84EE6-4DAA-4192-A70A-27B1F1DDC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1460" y="4085591"/>
            <a:ext cx="2927071" cy="186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2772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539</Words>
  <Application>Microsoft Office PowerPoint</Application>
  <PresentationFormat>Широкоэкранный</PresentationFormat>
  <Paragraphs>67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 Министерства здравоохранения Российской Федерации Кафедра стоматологии ИПО</vt:lpstr>
      <vt:lpstr>Цели</vt:lpstr>
      <vt:lpstr>Задачи</vt:lpstr>
      <vt:lpstr>Презентация PowerPoint</vt:lpstr>
      <vt:lpstr>Показания к изготовлению исскуственных коронок</vt:lpstr>
      <vt:lpstr>Требования, предъявляемые к исскуственным коронкам.</vt:lpstr>
      <vt:lpstr>Классификация исскуственных коронок</vt:lpstr>
      <vt:lpstr>По объему:   </vt:lpstr>
      <vt:lpstr>Презентация PowerPoint</vt:lpstr>
      <vt:lpstr>По Функции:</vt:lpstr>
      <vt:lpstr>Презентация PowerPoint</vt:lpstr>
      <vt:lpstr>По материалу изготовления: </vt:lpstr>
      <vt:lpstr>Презентация PowerPoint</vt:lpstr>
      <vt:lpstr>По методу изготовления: </vt:lpstr>
      <vt:lpstr>Презентация PowerPoint</vt:lpstr>
      <vt:lpstr>По продолжительности использования:</vt:lpstr>
      <vt:lpstr>Презентация PowerPoint</vt:lpstr>
      <vt:lpstr>Выводы: современная ортопедеская стоматология может предложить большой спектр ортопедических конструкций в зависимости от финансовых возможностей пациента и его потребностей</vt:lpstr>
      <vt:lpstr>Список литературы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 Министерства здравоохранения Российской Федерации Кафедра стоматологии ИПО</dc:title>
  <dc:creator>глеб осипов</dc:creator>
  <cp:lastModifiedBy>глеб осипов</cp:lastModifiedBy>
  <cp:revision>1</cp:revision>
  <dcterms:created xsi:type="dcterms:W3CDTF">2020-12-01T09:44:52Z</dcterms:created>
  <dcterms:modified xsi:type="dcterms:W3CDTF">2020-12-01T09:44:59Z</dcterms:modified>
</cp:coreProperties>
</file>