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Олеся Зубова" userId="65570c44a07287ac" providerId="LiveId" clId="{3DFAD3FB-25C1-4846-8B1C-2040885E23CA}"/>
    <pc:docChg chg="custSel addSld delSld modSld">
      <pc:chgData name="Олеся Зубова" userId="65570c44a07287ac" providerId="LiveId" clId="{3DFAD3FB-25C1-4846-8B1C-2040885E23CA}" dt="2023-05-21T12:41:30.526" v="4369" actId="1076"/>
      <pc:docMkLst>
        <pc:docMk/>
      </pc:docMkLst>
      <pc:sldChg chg="modSp new mod">
        <pc:chgData name="Олеся Зубова" userId="65570c44a07287ac" providerId="LiveId" clId="{3DFAD3FB-25C1-4846-8B1C-2040885E23CA}" dt="2023-05-21T07:55:38.570" v="116" actId="1076"/>
        <pc:sldMkLst>
          <pc:docMk/>
          <pc:sldMk cId="527939586" sldId="256"/>
        </pc:sldMkLst>
        <pc:spChg chg="mod">
          <ac:chgData name="Олеся Зубова" userId="65570c44a07287ac" providerId="LiveId" clId="{3DFAD3FB-25C1-4846-8B1C-2040885E23CA}" dt="2023-05-21T07:55:08.392" v="40" actId="20577"/>
          <ac:spMkLst>
            <pc:docMk/>
            <pc:sldMk cId="527939586" sldId="256"/>
            <ac:spMk id="2" creationId="{BA7E1D79-0207-2F02-7C3D-7A4862260AF0}"/>
          </ac:spMkLst>
        </pc:spChg>
        <pc:spChg chg="mod">
          <ac:chgData name="Олеся Зубова" userId="65570c44a07287ac" providerId="LiveId" clId="{3DFAD3FB-25C1-4846-8B1C-2040885E23CA}" dt="2023-05-21T07:55:38.570" v="116" actId="1076"/>
          <ac:spMkLst>
            <pc:docMk/>
            <pc:sldMk cId="527939586" sldId="256"/>
            <ac:spMk id="3" creationId="{186B562A-249B-7683-7588-821800DB57AC}"/>
          </ac:spMkLst>
        </pc:spChg>
      </pc:sldChg>
      <pc:sldChg chg="new del">
        <pc:chgData name="Олеся Зубова" userId="65570c44a07287ac" providerId="LiveId" clId="{3DFAD3FB-25C1-4846-8B1C-2040885E23CA}" dt="2023-05-21T07:54:51.334" v="1" actId="2696"/>
        <pc:sldMkLst>
          <pc:docMk/>
          <pc:sldMk cId="2817356372" sldId="256"/>
        </pc:sldMkLst>
      </pc:sldChg>
      <pc:sldChg chg="modSp new mod">
        <pc:chgData name="Олеся Зубова" userId="65570c44a07287ac" providerId="LiveId" clId="{3DFAD3FB-25C1-4846-8B1C-2040885E23CA}" dt="2023-05-21T08:02:08.259" v="227" actId="207"/>
        <pc:sldMkLst>
          <pc:docMk/>
          <pc:sldMk cId="99511634" sldId="257"/>
        </pc:sldMkLst>
        <pc:spChg chg="mod">
          <ac:chgData name="Олеся Зубова" userId="65570c44a07287ac" providerId="LiveId" clId="{3DFAD3FB-25C1-4846-8B1C-2040885E23CA}" dt="2023-05-21T08:00:40.902" v="139" actId="20577"/>
          <ac:spMkLst>
            <pc:docMk/>
            <pc:sldMk cId="99511634" sldId="257"/>
            <ac:spMk id="2" creationId="{49A1FC96-1A7F-D5D2-2C72-24145F80657C}"/>
          </ac:spMkLst>
        </pc:spChg>
        <pc:spChg chg="mod">
          <ac:chgData name="Олеся Зубова" userId="65570c44a07287ac" providerId="LiveId" clId="{3DFAD3FB-25C1-4846-8B1C-2040885E23CA}" dt="2023-05-21T08:02:08.259" v="227" actId="207"/>
          <ac:spMkLst>
            <pc:docMk/>
            <pc:sldMk cId="99511634" sldId="257"/>
            <ac:spMk id="3" creationId="{DDDC3AC4-6BAF-2588-5550-ABA657246E90}"/>
          </ac:spMkLst>
        </pc:spChg>
      </pc:sldChg>
      <pc:sldChg chg="delSp modSp new mod">
        <pc:chgData name="Олеся Зубова" userId="65570c44a07287ac" providerId="LiveId" clId="{3DFAD3FB-25C1-4846-8B1C-2040885E23CA}" dt="2023-05-21T08:03:50.731" v="349" actId="20577"/>
        <pc:sldMkLst>
          <pc:docMk/>
          <pc:sldMk cId="2590338315" sldId="258"/>
        </pc:sldMkLst>
        <pc:spChg chg="del">
          <ac:chgData name="Олеся Зубова" userId="65570c44a07287ac" providerId="LiveId" clId="{3DFAD3FB-25C1-4846-8B1C-2040885E23CA}" dt="2023-05-21T08:02:30.427" v="229" actId="21"/>
          <ac:spMkLst>
            <pc:docMk/>
            <pc:sldMk cId="2590338315" sldId="258"/>
            <ac:spMk id="2" creationId="{3A0B0DF7-E9E4-9299-224B-102F199E6653}"/>
          </ac:spMkLst>
        </pc:spChg>
        <pc:spChg chg="mod">
          <ac:chgData name="Олеся Зубова" userId="65570c44a07287ac" providerId="LiveId" clId="{3DFAD3FB-25C1-4846-8B1C-2040885E23CA}" dt="2023-05-21T08:03:50.731" v="349" actId="20577"/>
          <ac:spMkLst>
            <pc:docMk/>
            <pc:sldMk cId="2590338315" sldId="258"/>
            <ac:spMk id="3" creationId="{418F234B-7BA6-950F-55EA-D54576E41C81}"/>
          </ac:spMkLst>
        </pc:spChg>
      </pc:sldChg>
      <pc:sldChg chg="modSp new mod">
        <pc:chgData name="Олеся Зубова" userId="65570c44a07287ac" providerId="LiveId" clId="{3DFAD3FB-25C1-4846-8B1C-2040885E23CA}" dt="2023-05-21T08:07:17.215" v="671" actId="207"/>
        <pc:sldMkLst>
          <pc:docMk/>
          <pc:sldMk cId="2709528829" sldId="259"/>
        </pc:sldMkLst>
        <pc:spChg chg="mod">
          <ac:chgData name="Олеся Зубова" userId="65570c44a07287ac" providerId="LiveId" clId="{3DFAD3FB-25C1-4846-8B1C-2040885E23CA}" dt="2023-05-21T08:05:15.936" v="384" actId="20577"/>
          <ac:spMkLst>
            <pc:docMk/>
            <pc:sldMk cId="2709528829" sldId="259"/>
            <ac:spMk id="2" creationId="{0F08F977-492A-B3B7-2588-FB1BE503D909}"/>
          </ac:spMkLst>
        </pc:spChg>
        <pc:spChg chg="mod">
          <ac:chgData name="Олеся Зубова" userId="65570c44a07287ac" providerId="LiveId" clId="{3DFAD3FB-25C1-4846-8B1C-2040885E23CA}" dt="2023-05-21T08:07:17.215" v="671" actId="207"/>
          <ac:spMkLst>
            <pc:docMk/>
            <pc:sldMk cId="2709528829" sldId="259"/>
            <ac:spMk id="3" creationId="{08DFBEAD-C894-7325-FA86-0DA273EF8608}"/>
          </ac:spMkLst>
        </pc:spChg>
      </pc:sldChg>
      <pc:sldChg chg="modSp new mod">
        <pc:chgData name="Олеся Зубова" userId="65570c44a07287ac" providerId="LiveId" clId="{3DFAD3FB-25C1-4846-8B1C-2040885E23CA}" dt="2023-05-21T08:42:33.960" v="998" actId="403"/>
        <pc:sldMkLst>
          <pc:docMk/>
          <pc:sldMk cId="1052453747" sldId="260"/>
        </pc:sldMkLst>
        <pc:spChg chg="mod">
          <ac:chgData name="Олеся Зубова" userId="65570c44a07287ac" providerId="LiveId" clId="{3DFAD3FB-25C1-4846-8B1C-2040885E23CA}" dt="2023-05-21T08:38:36.485" v="684" actId="20577"/>
          <ac:spMkLst>
            <pc:docMk/>
            <pc:sldMk cId="1052453747" sldId="260"/>
            <ac:spMk id="2" creationId="{B3750588-4FA3-F2F7-8AA2-B03AB515AB2D}"/>
          </ac:spMkLst>
        </pc:spChg>
        <pc:spChg chg="mod">
          <ac:chgData name="Олеся Зубова" userId="65570c44a07287ac" providerId="LiveId" clId="{3DFAD3FB-25C1-4846-8B1C-2040885E23CA}" dt="2023-05-21T08:42:33.960" v="998" actId="403"/>
          <ac:spMkLst>
            <pc:docMk/>
            <pc:sldMk cId="1052453747" sldId="260"/>
            <ac:spMk id="3" creationId="{DA75BD2E-4673-2D12-B5D1-12525B7F5038}"/>
          </ac:spMkLst>
        </pc:spChg>
      </pc:sldChg>
      <pc:sldChg chg="modSp new mod">
        <pc:chgData name="Олеся Зубова" userId="65570c44a07287ac" providerId="LiveId" clId="{3DFAD3FB-25C1-4846-8B1C-2040885E23CA}" dt="2023-05-21T09:23:07.369" v="1639" actId="207"/>
        <pc:sldMkLst>
          <pc:docMk/>
          <pc:sldMk cId="59919952" sldId="261"/>
        </pc:sldMkLst>
        <pc:spChg chg="mod">
          <ac:chgData name="Олеся Зубова" userId="65570c44a07287ac" providerId="LiveId" clId="{3DFAD3FB-25C1-4846-8B1C-2040885E23CA}" dt="2023-05-21T09:09:40.161" v="1017" actId="20577"/>
          <ac:spMkLst>
            <pc:docMk/>
            <pc:sldMk cId="59919952" sldId="261"/>
            <ac:spMk id="2" creationId="{5830E298-61F8-2BC1-3FCD-C3C6DCB8CE1C}"/>
          </ac:spMkLst>
        </pc:spChg>
        <pc:spChg chg="mod">
          <ac:chgData name="Олеся Зубова" userId="65570c44a07287ac" providerId="LiveId" clId="{3DFAD3FB-25C1-4846-8B1C-2040885E23CA}" dt="2023-05-21T09:23:07.369" v="1639" actId="207"/>
          <ac:spMkLst>
            <pc:docMk/>
            <pc:sldMk cId="59919952" sldId="261"/>
            <ac:spMk id="3" creationId="{BBCE068B-5D08-D696-67B5-646E53D773E0}"/>
          </ac:spMkLst>
        </pc:spChg>
      </pc:sldChg>
      <pc:sldChg chg="delSp modSp new mod">
        <pc:chgData name="Олеся Зубова" userId="65570c44a07287ac" providerId="LiveId" clId="{3DFAD3FB-25C1-4846-8B1C-2040885E23CA}" dt="2023-05-21T09:30:58.393" v="2036" actId="20577"/>
        <pc:sldMkLst>
          <pc:docMk/>
          <pc:sldMk cId="3199734916" sldId="262"/>
        </pc:sldMkLst>
        <pc:spChg chg="del">
          <ac:chgData name="Олеся Зубова" userId="65570c44a07287ac" providerId="LiveId" clId="{3DFAD3FB-25C1-4846-8B1C-2040885E23CA}" dt="2023-05-21T09:15:55.547" v="1475" actId="21"/>
          <ac:spMkLst>
            <pc:docMk/>
            <pc:sldMk cId="3199734916" sldId="262"/>
            <ac:spMk id="2" creationId="{2C2A5890-12C8-F0A7-6AB3-72E645E0C655}"/>
          </ac:spMkLst>
        </pc:spChg>
        <pc:spChg chg="mod">
          <ac:chgData name="Олеся Зубова" userId="65570c44a07287ac" providerId="LiveId" clId="{3DFAD3FB-25C1-4846-8B1C-2040885E23CA}" dt="2023-05-21T09:30:58.393" v="2036" actId="20577"/>
          <ac:spMkLst>
            <pc:docMk/>
            <pc:sldMk cId="3199734916" sldId="262"/>
            <ac:spMk id="3" creationId="{41FCADF2-2ECE-BC4D-A375-0EC320D73D99}"/>
          </ac:spMkLst>
        </pc:spChg>
      </pc:sldChg>
      <pc:sldChg chg="delSp modSp new mod">
        <pc:chgData name="Олеся Зубова" userId="65570c44a07287ac" providerId="LiveId" clId="{3DFAD3FB-25C1-4846-8B1C-2040885E23CA}" dt="2023-05-21T11:47:08.546" v="2453" actId="20577"/>
        <pc:sldMkLst>
          <pc:docMk/>
          <pc:sldMk cId="2259331439" sldId="263"/>
        </pc:sldMkLst>
        <pc:spChg chg="del">
          <ac:chgData name="Олеся Зубова" userId="65570c44a07287ac" providerId="LiveId" clId="{3DFAD3FB-25C1-4846-8B1C-2040885E23CA}" dt="2023-05-21T11:42:03.770" v="2211" actId="21"/>
          <ac:spMkLst>
            <pc:docMk/>
            <pc:sldMk cId="2259331439" sldId="263"/>
            <ac:spMk id="2" creationId="{3EC8D0AB-BE4A-A7BF-74AD-97E5E1FE4792}"/>
          </ac:spMkLst>
        </pc:spChg>
        <pc:spChg chg="mod">
          <ac:chgData name="Олеся Зубова" userId="65570c44a07287ac" providerId="LiveId" clId="{3DFAD3FB-25C1-4846-8B1C-2040885E23CA}" dt="2023-05-21T11:47:08.546" v="2453" actId="20577"/>
          <ac:spMkLst>
            <pc:docMk/>
            <pc:sldMk cId="2259331439" sldId="263"/>
            <ac:spMk id="3" creationId="{792007A0-2AB4-FE20-BD86-3519E13B56E9}"/>
          </ac:spMkLst>
        </pc:spChg>
      </pc:sldChg>
      <pc:sldChg chg="modSp new mod">
        <pc:chgData name="Олеся Зубова" userId="65570c44a07287ac" providerId="LiveId" clId="{3DFAD3FB-25C1-4846-8B1C-2040885E23CA}" dt="2023-05-21T12:13:06.111" v="3854" actId="20577"/>
        <pc:sldMkLst>
          <pc:docMk/>
          <pc:sldMk cId="2041130619" sldId="264"/>
        </pc:sldMkLst>
        <pc:spChg chg="mod">
          <ac:chgData name="Олеся Зубова" userId="65570c44a07287ac" providerId="LiveId" clId="{3DFAD3FB-25C1-4846-8B1C-2040885E23CA}" dt="2023-05-21T11:48:08.726" v="2468" actId="20577"/>
          <ac:spMkLst>
            <pc:docMk/>
            <pc:sldMk cId="2041130619" sldId="264"/>
            <ac:spMk id="2" creationId="{E1FBA7D2-5068-068E-E8DF-7BC8E66FE773}"/>
          </ac:spMkLst>
        </pc:spChg>
        <pc:spChg chg="mod">
          <ac:chgData name="Олеся Зубова" userId="65570c44a07287ac" providerId="LiveId" clId="{3DFAD3FB-25C1-4846-8B1C-2040885E23CA}" dt="2023-05-21T12:13:06.111" v="3854" actId="20577"/>
          <ac:spMkLst>
            <pc:docMk/>
            <pc:sldMk cId="2041130619" sldId="264"/>
            <ac:spMk id="3" creationId="{A394BD52-71D8-9039-D93B-1F51F7166B77}"/>
          </ac:spMkLst>
        </pc:spChg>
      </pc:sldChg>
      <pc:sldChg chg="modSp new mod">
        <pc:chgData name="Олеся Зубова" userId="65570c44a07287ac" providerId="LiveId" clId="{3DFAD3FB-25C1-4846-8B1C-2040885E23CA}" dt="2023-05-21T12:12:40.633" v="3809" actId="20577"/>
        <pc:sldMkLst>
          <pc:docMk/>
          <pc:sldMk cId="2680127160" sldId="265"/>
        </pc:sldMkLst>
        <pc:spChg chg="mod">
          <ac:chgData name="Олеся Зубова" userId="65570c44a07287ac" providerId="LiveId" clId="{3DFAD3FB-25C1-4846-8B1C-2040885E23CA}" dt="2023-05-21T11:55:48.439" v="2632" actId="20577"/>
          <ac:spMkLst>
            <pc:docMk/>
            <pc:sldMk cId="2680127160" sldId="265"/>
            <ac:spMk id="2" creationId="{D3BC23E6-D016-CB70-2FB2-EE796B3B1E7F}"/>
          </ac:spMkLst>
        </pc:spChg>
        <pc:spChg chg="mod">
          <ac:chgData name="Олеся Зубова" userId="65570c44a07287ac" providerId="LiveId" clId="{3DFAD3FB-25C1-4846-8B1C-2040885E23CA}" dt="2023-05-21T12:12:40.633" v="3809" actId="20577"/>
          <ac:spMkLst>
            <pc:docMk/>
            <pc:sldMk cId="2680127160" sldId="265"/>
            <ac:spMk id="3" creationId="{DD1DAF6C-8436-F0FD-672A-48170D9FD423}"/>
          </ac:spMkLst>
        </pc:spChg>
      </pc:sldChg>
      <pc:sldChg chg="modSp new mod">
        <pc:chgData name="Олеся Зубова" userId="65570c44a07287ac" providerId="LiveId" clId="{3DFAD3FB-25C1-4846-8B1C-2040885E23CA}" dt="2023-05-21T12:01:04.398" v="3029" actId="20577"/>
        <pc:sldMkLst>
          <pc:docMk/>
          <pc:sldMk cId="1369882206" sldId="266"/>
        </pc:sldMkLst>
        <pc:spChg chg="mod">
          <ac:chgData name="Олеся Зубова" userId="65570c44a07287ac" providerId="LiveId" clId="{3DFAD3FB-25C1-4846-8B1C-2040885E23CA}" dt="2023-05-21T11:57:42.455" v="2799" actId="20577"/>
          <ac:spMkLst>
            <pc:docMk/>
            <pc:sldMk cId="1369882206" sldId="266"/>
            <ac:spMk id="2" creationId="{03381E5F-F91B-BA06-01DB-A3898B9E06EA}"/>
          </ac:spMkLst>
        </pc:spChg>
        <pc:spChg chg="mod">
          <ac:chgData name="Олеся Зубова" userId="65570c44a07287ac" providerId="LiveId" clId="{3DFAD3FB-25C1-4846-8B1C-2040885E23CA}" dt="2023-05-21T12:01:04.398" v="3029" actId="20577"/>
          <ac:spMkLst>
            <pc:docMk/>
            <pc:sldMk cId="1369882206" sldId="266"/>
            <ac:spMk id="3" creationId="{1808228F-8002-3D97-7178-5CEFCF445FF1}"/>
          </ac:spMkLst>
        </pc:spChg>
      </pc:sldChg>
      <pc:sldChg chg="modSp new mod">
        <pc:chgData name="Олеся Зубова" userId="65570c44a07287ac" providerId="LiveId" clId="{3DFAD3FB-25C1-4846-8B1C-2040885E23CA}" dt="2023-05-21T12:04:00.829" v="3378" actId="20577"/>
        <pc:sldMkLst>
          <pc:docMk/>
          <pc:sldMk cId="653718249" sldId="267"/>
        </pc:sldMkLst>
        <pc:spChg chg="mod">
          <ac:chgData name="Олеся Зубова" userId="65570c44a07287ac" providerId="LiveId" clId="{3DFAD3FB-25C1-4846-8B1C-2040885E23CA}" dt="2023-05-21T12:01:34.868" v="3046" actId="20577"/>
          <ac:spMkLst>
            <pc:docMk/>
            <pc:sldMk cId="653718249" sldId="267"/>
            <ac:spMk id="2" creationId="{BF51B6F1-3A1D-2BF5-D5F1-37A7B146C3E8}"/>
          </ac:spMkLst>
        </pc:spChg>
        <pc:spChg chg="mod">
          <ac:chgData name="Олеся Зубова" userId="65570c44a07287ac" providerId="LiveId" clId="{3DFAD3FB-25C1-4846-8B1C-2040885E23CA}" dt="2023-05-21T12:04:00.829" v="3378" actId="20577"/>
          <ac:spMkLst>
            <pc:docMk/>
            <pc:sldMk cId="653718249" sldId="267"/>
            <ac:spMk id="3" creationId="{2C481216-3D39-EC05-73DA-4167D1B29E92}"/>
          </ac:spMkLst>
        </pc:spChg>
      </pc:sldChg>
      <pc:sldChg chg="modSp new mod">
        <pc:chgData name="Олеся Зубова" userId="65570c44a07287ac" providerId="LiveId" clId="{3DFAD3FB-25C1-4846-8B1C-2040885E23CA}" dt="2023-05-21T12:11:01.344" v="3697" actId="1076"/>
        <pc:sldMkLst>
          <pc:docMk/>
          <pc:sldMk cId="3780381141" sldId="268"/>
        </pc:sldMkLst>
        <pc:spChg chg="mod">
          <ac:chgData name="Олеся Зубова" userId="65570c44a07287ac" providerId="LiveId" clId="{3DFAD3FB-25C1-4846-8B1C-2040885E23CA}" dt="2023-05-21T12:11:01.344" v="3697" actId="1076"/>
          <ac:spMkLst>
            <pc:docMk/>
            <pc:sldMk cId="3780381141" sldId="268"/>
            <ac:spMk id="2" creationId="{F599C245-9EB3-1B0F-3F07-B12DAB14BCBF}"/>
          </ac:spMkLst>
        </pc:spChg>
        <pc:spChg chg="mod">
          <ac:chgData name="Олеся Зубова" userId="65570c44a07287ac" providerId="LiveId" clId="{3DFAD3FB-25C1-4846-8B1C-2040885E23CA}" dt="2023-05-21T12:10:54.418" v="3696" actId="27636"/>
          <ac:spMkLst>
            <pc:docMk/>
            <pc:sldMk cId="3780381141" sldId="268"/>
            <ac:spMk id="3" creationId="{7BE1C87C-B888-2078-1865-71117F04962B}"/>
          </ac:spMkLst>
        </pc:spChg>
      </pc:sldChg>
      <pc:sldChg chg="modSp new mod">
        <pc:chgData name="Олеся Зубова" userId="65570c44a07287ac" providerId="LiveId" clId="{3DFAD3FB-25C1-4846-8B1C-2040885E23CA}" dt="2023-05-21T12:18:12.607" v="4364" actId="20577"/>
        <pc:sldMkLst>
          <pc:docMk/>
          <pc:sldMk cId="3083435094" sldId="269"/>
        </pc:sldMkLst>
        <pc:spChg chg="mod">
          <ac:chgData name="Олеся Зубова" userId="65570c44a07287ac" providerId="LiveId" clId="{3DFAD3FB-25C1-4846-8B1C-2040885E23CA}" dt="2023-05-21T12:15:17.536" v="3899" actId="20577"/>
          <ac:spMkLst>
            <pc:docMk/>
            <pc:sldMk cId="3083435094" sldId="269"/>
            <ac:spMk id="2" creationId="{983376E0-C8EC-62C7-AAE1-6E32B82AA30A}"/>
          </ac:spMkLst>
        </pc:spChg>
        <pc:spChg chg="mod">
          <ac:chgData name="Олеся Зубова" userId="65570c44a07287ac" providerId="LiveId" clId="{3DFAD3FB-25C1-4846-8B1C-2040885E23CA}" dt="2023-05-21T12:18:12.607" v="4364" actId="20577"/>
          <ac:spMkLst>
            <pc:docMk/>
            <pc:sldMk cId="3083435094" sldId="269"/>
            <ac:spMk id="3" creationId="{2A85CE15-47C7-A383-3EC2-24F937AE9F46}"/>
          </ac:spMkLst>
        </pc:spChg>
      </pc:sldChg>
      <pc:sldChg chg="addSp delSp modSp new mod">
        <pc:chgData name="Олеся Зубова" userId="65570c44a07287ac" providerId="LiveId" clId="{3DFAD3FB-25C1-4846-8B1C-2040885E23CA}" dt="2023-05-21T12:41:30.526" v="4369" actId="1076"/>
        <pc:sldMkLst>
          <pc:docMk/>
          <pc:sldMk cId="3170256018" sldId="270"/>
        </pc:sldMkLst>
        <pc:spChg chg="del">
          <ac:chgData name="Олеся Зубова" userId="65570c44a07287ac" providerId="LiveId" clId="{3DFAD3FB-25C1-4846-8B1C-2040885E23CA}" dt="2023-05-21T12:41:21.472" v="4367" actId="21"/>
          <ac:spMkLst>
            <pc:docMk/>
            <pc:sldMk cId="3170256018" sldId="270"/>
            <ac:spMk id="2" creationId="{C06160E3-4CA3-3CE8-4E5B-33CD210B96A0}"/>
          </ac:spMkLst>
        </pc:spChg>
        <pc:spChg chg="del">
          <ac:chgData name="Олеся Зубова" userId="65570c44a07287ac" providerId="LiveId" clId="{3DFAD3FB-25C1-4846-8B1C-2040885E23CA}" dt="2023-05-21T12:41:16.341" v="4366"/>
          <ac:spMkLst>
            <pc:docMk/>
            <pc:sldMk cId="3170256018" sldId="270"/>
            <ac:spMk id="3" creationId="{94F6AFB5-35E3-9E3F-3644-22995942BD03}"/>
          </ac:spMkLst>
        </pc:spChg>
        <pc:picChg chg="add mod">
          <ac:chgData name="Олеся Зубова" userId="65570c44a07287ac" providerId="LiveId" clId="{3DFAD3FB-25C1-4846-8B1C-2040885E23CA}" dt="2023-05-21T12:41:30.526" v="4369" actId="1076"/>
          <ac:picMkLst>
            <pc:docMk/>
            <pc:sldMk cId="3170256018" sldId="270"/>
            <ac:picMk id="1026" creationId="{C655E00C-B2FF-55F2-B1F0-9202CD94167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4E14E-005A-0749-B34F-D9F0BEA56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73DB34-8A79-CC9B-4C6E-715099761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96B8FF-76F3-7716-6DF8-C5E22ED6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C47716-26DD-57B9-393F-94AAF8E7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F8B529-9E84-A990-5A2F-84917E1B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92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A882B-AFDF-FB95-C1B6-65E52E8E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A863D2-D357-192C-3428-30BCBA6A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587428-9AAD-D587-6C57-8A1D48F7D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7011A-3679-A1B6-59D0-1F03F316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77E99-2E61-1A34-ABA8-8C6D0215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8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136EB65-9531-5712-04A3-8DA86A8DA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9D3FEF-E011-EF4A-9032-B1ABC2BBC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7F4CCE-F4BC-30FE-1AE3-320953BD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F98FB-8B4D-349F-A497-7776B39C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9399D0-22B0-7B3A-95A2-21B6E3C8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6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496C7-9E47-0F44-EA96-6773C802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1C3667-FD3A-7B35-7FEC-CE25CB6DD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62F7C2-D832-758A-1C2C-D914F5D4E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0EA07D-D4F1-1338-4275-AD7FAAC4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59C43-39CB-C9D3-072E-F35CF8CE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68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33514-24DA-A03C-AAA9-1DE3B70C3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BD75B7-49C4-2A6E-C21A-B51227BDB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B33618-380A-0F23-D8D5-236CCCC6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9F16AE-3C7F-D39E-82AE-E972CF2B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C686C1-7AC4-DC7E-3C1C-81FABC5A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47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3958D-445E-8129-888C-AB0B9674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D0F330-678F-7856-FFB5-844730A4B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94C908-2470-3DEF-136D-CADD1084B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FA0D89-4B9B-9C3F-02B0-F6F323F4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95E3AF-A4D9-2F31-5275-E35CFCC35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D16905-A2D7-559A-DE93-500F0503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9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E7DE4-816D-A372-EE48-C9356C861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A9B450-8626-59A0-7F65-16520B22F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7D0AD3-7A1D-BC9E-746C-0D63AEDB5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D46705-3B15-531F-CEA3-8D048F996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C3F13F2-73B4-68F2-A283-352291E0C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809EC6-6346-C17A-3077-753094F1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360192-630F-6AE2-0276-84B19BF5F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CCB0DF-4199-9DDF-6607-1153F9417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01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16349-0E6A-86EB-C2E6-C3DADD6C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CB5E0AF-B9E2-67CF-6B1E-618656EC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69F990-AF35-2E8D-70B0-EC5A4E566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EEE769-A883-AA0F-F452-F30459D9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9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7A50573-6108-9A11-4C83-1427E594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B0D3D74-BD43-A32D-881A-8A9393B0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D0C792-7206-8BD8-A3D9-2939E9A5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35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FFE294-CEC0-D67D-9924-C8ECB742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E00573-3A7C-CBA6-CCA3-FE72B5C65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63E6C3-3860-715A-3EEA-680CE6931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4D08F6-C9CE-4A9F-42EC-3BD0A9D6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DEBACE-758D-C712-602E-219286DF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1F3BC2-6230-A57A-6C95-EE20EA13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5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4FFFC-0E78-81BA-22CA-6B1E2C0C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9A9EE9-7967-DCED-912A-D308F7051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0C85FF-3C2B-00B0-E697-C650F0104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56A33-9643-C6F1-F13D-62A4673B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41215B-4371-95AA-29A2-CC35898C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557410-9AC3-5E36-2B73-46A8E558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82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90BBC-9510-6F9C-DFAB-921A37F5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A26335-D153-4C38-455C-E1AD6C126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FD9F24-19E4-1A2D-01B2-24748E3B1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AD185-4576-46B9-B01A-D16275680B5E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30D6AE-F346-2ECB-3960-ACCC0A002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E0161E-F736-EDCA-EE5C-3B55662BA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1E3B-DC45-4F27-9A59-2F4E7D6E1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7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B%D0%B5%D0%BA%D0%B0%D1%80%D1%81%D1%82%D0%B2%D0%B5%D0%BD%D0%BD%D1%8B%D0%B9_%D0%BF%D1%80%D0%B5%D0%BF%D0%B0%D1%80%D0%B0%D1%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E1D79-0207-2F02-7C3D-7A4862260A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Блокаторы кальциевых каналов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6B562A-249B-7683-7588-821800DB5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6938" y="4740373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Выполнила студентка 532 группы</a:t>
            </a:r>
          </a:p>
          <a:p>
            <a:pPr algn="r"/>
            <a:r>
              <a:rPr lang="ru-RU" dirty="0"/>
              <a:t>Лечебного факультета</a:t>
            </a:r>
          </a:p>
          <a:p>
            <a:pPr algn="r"/>
            <a:r>
              <a:rPr lang="ru-RU" dirty="0"/>
              <a:t>Зубова Олеся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52793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BC23E6-D016-CB70-2FB2-EE796B3B1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Классификация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1DAF6C-8436-F0FD-672A-48170D9FD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Недигидропиридины</a:t>
            </a:r>
            <a:r>
              <a:rPr lang="ru-RU" dirty="0"/>
              <a:t> (</a:t>
            </a:r>
            <a:r>
              <a:rPr lang="ru-RU" dirty="0" err="1"/>
              <a:t>антиаритмики</a:t>
            </a:r>
            <a:r>
              <a:rPr lang="ru-RU" dirty="0"/>
              <a:t> </a:t>
            </a:r>
            <a:r>
              <a:rPr lang="en-US" dirty="0"/>
              <a:t>IV</a:t>
            </a:r>
            <a:r>
              <a:rPr lang="ru-RU" dirty="0"/>
              <a:t> класса):</a:t>
            </a:r>
          </a:p>
          <a:p>
            <a:r>
              <a:rPr lang="ru-RU" dirty="0"/>
              <a:t>Дилтиазем (</a:t>
            </a:r>
            <a:r>
              <a:rPr lang="ru-RU" dirty="0" err="1"/>
              <a:t>бензодиазепиновые</a:t>
            </a:r>
            <a:r>
              <a:rPr lang="ru-RU" dirty="0"/>
              <a:t> БКК)</a:t>
            </a:r>
          </a:p>
          <a:p>
            <a:r>
              <a:rPr lang="ru-RU" dirty="0" err="1"/>
              <a:t>Верапамил</a:t>
            </a:r>
            <a:r>
              <a:rPr lang="ru-RU" dirty="0"/>
              <a:t> (</a:t>
            </a:r>
            <a:r>
              <a:rPr lang="ru-RU" dirty="0" err="1"/>
              <a:t>фенилалкиламиновые</a:t>
            </a:r>
            <a:r>
              <a:rPr lang="ru-RU" dirty="0"/>
              <a:t> БКК)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Оказывают большее влияние на работу миокарда, менее эффективны для расширения сосудов (отрицательный </a:t>
            </a:r>
            <a:r>
              <a:rPr lang="ru-RU" dirty="0" err="1"/>
              <a:t>хромотропный</a:t>
            </a:r>
            <a:r>
              <a:rPr lang="ru-RU" dirty="0"/>
              <a:t>, инотропный, </a:t>
            </a:r>
            <a:r>
              <a:rPr lang="ru-RU" dirty="0" err="1"/>
              <a:t>дромотропный</a:t>
            </a:r>
            <a:r>
              <a:rPr lang="ru-RU" dirty="0"/>
              <a:t> эффекты)</a:t>
            </a:r>
          </a:p>
        </p:txBody>
      </p:sp>
    </p:spTree>
    <p:extLst>
      <p:ext uri="{BB962C8B-B14F-4D97-AF65-F5344CB8AC3E}">
        <p14:creationId xmlns:p14="http://schemas.microsoft.com/office/powerpoint/2010/main" val="2680127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81E5F-F91B-BA06-01DB-A3898B9E0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Дигидропиридины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08228F-8002-3D97-7178-5CEFCF445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Показания:</a:t>
            </a:r>
          </a:p>
          <a:p>
            <a:r>
              <a:rPr lang="ru-RU" dirty="0"/>
              <a:t>Артериальная гипертензия</a:t>
            </a:r>
          </a:p>
          <a:p>
            <a:r>
              <a:rPr lang="ru-RU" dirty="0"/>
              <a:t>Профилактика стенокардии</a:t>
            </a:r>
          </a:p>
          <a:p>
            <a:r>
              <a:rPr lang="ru-RU" dirty="0"/>
              <a:t>Феномен </a:t>
            </a:r>
            <a:r>
              <a:rPr lang="ru-RU" dirty="0" err="1"/>
              <a:t>Рейно</a:t>
            </a:r>
            <a:r>
              <a:rPr lang="ru-RU" dirty="0"/>
              <a:t> (сужение сосудов кончиков пальцев)</a:t>
            </a:r>
          </a:p>
          <a:p>
            <a:r>
              <a:rPr lang="ru-RU" dirty="0"/>
              <a:t>Предотвращение спазма сосудов ГМ после субарахноидального кровоизлияния</a:t>
            </a:r>
          </a:p>
          <a:p>
            <a:r>
              <a:rPr lang="ru-RU" dirty="0"/>
              <a:t>Гипертонический криз</a:t>
            </a:r>
          </a:p>
        </p:txBody>
      </p:sp>
    </p:spTree>
    <p:extLst>
      <p:ext uri="{BB962C8B-B14F-4D97-AF65-F5344CB8AC3E}">
        <p14:creationId xmlns:p14="http://schemas.microsoft.com/office/powerpoint/2010/main" val="136988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1B6F1-3A1D-2BF5-D5F1-37A7B146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Дигидропиридины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81216-3D39-EC05-73DA-4167D1B29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Побочные эффекты:</a:t>
            </a:r>
          </a:p>
          <a:p>
            <a:r>
              <a:rPr lang="ru-RU" dirty="0"/>
              <a:t>Рефлекторная тахикардия (при расширении сосудов под воздействием симпатической НС происходит увеличение количества сердечных сокращений для поддержания перфузии тканей), срабатывает только при больших дозах</a:t>
            </a:r>
          </a:p>
          <a:p>
            <a:r>
              <a:rPr lang="ru-RU" dirty="0" err="1"/>
              <a:t>Вазодилатация</a:t>
            </a:r>
            <a:r>
              <a:rPr lang="ru-RU" dirty="0"/>
              <a:t> (покраснение, головокружение, периферические отеки)</a:t>
            </a:r>
          </a:p>
          <a:p>
            <a:r>
              <a:rPr lang="ru-RU" dirty="0"/>
              <a:t>Гиперплазия дёсен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718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9C245-9EB3-1B0F-3F07-B12DAB14B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190"/>
            <a:ext cx="10515600" cy="1325563"/>
          </a:xfrm>
        </p:spPr>
        <p:txBody>
          <a:bodyPr/>
          <a:lstStyle/>
          <a:p>
            <a:pPr algn="ctr"/>
            <a:r>
              <a:rPr lang="ru-RU" dirty="0" err="1"/>
              <a:t>Недигидропиридины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E1C87C-B888-2078-1865-71117F049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3528"/>
            <a:ext cx="10515600" cy="45534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Показания к применению:</a:t>
            </a:r>
          </a:p>
          <a:p>
            <a:r>
              <a:rPr lang="ru-RU" dirty="0"/>
              <a:t>Тахиаритмии (ФП, трепетание предсердий) – более эффективен </a:t>
            </a:r>
            <a:r>
              <a:rPr lang="ru-RU" dirty="0" err="1"/>
              <a:t>Верапамил</a:t>
            </a:r>
            <a:endParaRPr lang="ru-RU" dirty="0"/>
          </a:p>
          <a:p>
            <a:r>
              <a:rPr lang="ru-RU" dirty="0"/>
              <a:t>Стенокардия, гипертензия – более эффективен Дилтиазем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Побочные эффекты:</a:t>
            </a:r>
          </a:p>
          <a:p>
            <a:r>
              <a:rPr lang="ru-RU" dirty="0"/>
              <a:t>Противопоказаны людям с брадикардией и сердечной недостаточностью</a:t>
            </a:r>
          </a:p>
          <a:p>
            <a:r>
              <a:rPr lang="ru-RU" dirty="0"/>
              <a:t>Запоры</a:t>
            </a:r>
          </a:p>
          <a:p>
            <a:r>
              <a:rPr lang="ru-RU" dirty="0" err="1"/>
              <a:t>Гиперпролактинемия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381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376E0-C8EC-62C7-AAE1-6E32B82A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Дополнительные показания к применению БКК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85CE15-47C7-A383-3EC2-24F937AE9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/>
              <a:t>Пожилой и старческий возраст</a:t>
            </a:r>
          </a:p>
          <a:p>
            <a:pPr marL="514350" indent="-514350">
              <a:buAutoNum type="arabicPeriod"/>
            </a:pPr>
            <a:r>
              <a:rPr lang="ru-RU" dirty="0"/>
              <a:t>Изолированная систолическая гипертензия</a:t>
            </a:r>
          </a:p>
          <a:p>
            <a:pPr marL="514350" indent="-514350">
              <a:buAutoNum type="arabicPeriod"/>
            </a:pPr>
            <a:r>
              <a:rPr lang="ru-RU" dirty="0"/>
              <a:t>Сахарный диабет </a:t>
            </a:r>
          </a:p>
          <a:p>
            <a:pPr marL="514350" indent="-514350">
              <a:buAutoNum type="arabicPeriod"/>
            </a:pPr>
            <a:r>
              <a:rPr lang="ru-RU" dirty="0"/>
              <a:t>ИБС (стабильная стенокардия напряжения)</a:t>
            </a:r>
          </a:p>
          <a:p>
            <a:pPr marL="514350" indent="-514350">
              <a:buAutoNum type="arabicPeriod"/>
            </a:pPr>
            <a:r>
              <a:rPr lang="ru-RU" dirty="0"/>
              <a:t>Гипертрофия миокарда ЛЖ с развитием диастолической дисфункции (особенно </a:t>
            </a:r>
            <a:r>
              <a:rPr lang="ru-RU" dirty="0" err="1"/>
              <a:t>верапамил</a:t>
            </a:r>
            <a:r>
              <a:rPr lang="ru-RU" dirty="0"/>
              <a:t> и дилтиазем)</a:t>
            </a:r>
          </a:p>
          <a:p>
            <a:pPr marL="514350" indent="-514350">
              <a:buAutoNum type="arabicPeriod"/>
            </a:pPr>
            <a:r>
              <a:rPr lang="ru-RU" dirty="0"/>
              <a:t>Нарушение мозгового и периферического кровообращения</a:t>
            </a:r>
          </a:p>
          <a:p>
            <a:pPr marL="514350" indent="-514350">
              <a:buAutoNum type="arabicPeriod"/>
            </a:pPr>
            <a:r>
              <a:rPr lang="ru-RU" dirty="0"/>
              <a:t>ХПН и протеинурия</a:t>
            </a:r>
          </a:p>
          <a:p>
            <a:pPr marL="514350" indent="-514350">
              <a:buAutoNum type="arabicPeriod"/>
            </a:pPr>
            <a:r>
              <a:rPr lang="ru-RU" dirty="0"/>
              <a:t>Нарушение липидного обмена</a:t>
            </a:r>
          </a:p>
          <a:p>
            <a:pPr marL="514350" indent="-514350">
              <a:buAutoNum type="arabicPeriod"/>
            </a:pPr>
            <a:r>
              <a:rPr lang="ru-RU" dirty="0"/>
              <a:t>Симптоматическая почечная (реноваскулярная и </a:t>
            </a:r>
            <a:r>
              <a:rPr lang="ru-RU" dirty="0" err="1"/>
              <a:t>ренопаренхиматозная</a:t>
            </a:r>
            <a:r>
              <a:rPr lang="ru-RU" dirty="0"/>
              <a:t>) АГ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435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655E00C-B2FF-55F2-B1F0-9202CD9416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157" y="391524"/>
            <a:ext cx="8043685" cy="607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25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1FC96-1A7F-D5D2-2C72-24145F80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Антагонисты кальция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DC3AC4-6BAF-2588-5550-ABA657246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Это гетерогенная группа </a:t>
            </a:r>
            <a:r>
              <a:rPr lang="ru-RU" b="0" i="0" strike="noStrike" dirty="0">
                <a:effectLst/>
                <a:latin typeface="Arial" panose="020B0604020202020204" pitchFamily="34" charset="0"/>
                <a:hlinkClick r:id="rId2" tooltip="Лекарственный препара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лекарственных средств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имеющих одинаковый механизм действия, но различающихся по ряду свойств, в том числе по фармакокинетике, тканевой селективности, влиянию на частоту сердечных сокращений.</a:t>
            </a:r>
          </a:p>
          <a:p>
            <a:pPr marL="0" indent="0">
              <a:buNone/>
            </a:pPr>
            <a:endParaRPr lang="ru-RU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Являются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вазодилататорами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т.е. средствами, расширяющими кровеносные сосуды.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1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8F234B-7BA6-950F-55EA-D54576E4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316" y="1987420"/>
            <a:ext cx="10551367" cy="3816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Используются для лечения:</a:t>
            </a:r>
          </a:p>
          <a:p>
            <a:r>
              <a:rPr lang="ru-RU" sz="3200" dirty="0"/>
              <a:t>Гипертензии</a:t>
            </a:r>
          </a:p>
          <a:p>
            <a:r>
              <a:rPr lang="ru-RU" sz="3200" dirty="0"/>
              <a:t>Стенокардии, проявляющейся болью, вызванной спазмом коронарных артерий </a:t>
            </a:r>
          </a:p>
        </p:txBody>
      </p:sp>
    </p:spTree>
    <p:extLst>
      <p:ext uri="{BB962C8B-B14F-4D97-AF65-F5344CB8AC3E}">
        <p14:creationId xmlns:p14="http://schemas.microsoft.com/office/powerpoint/2010/main" val="259033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8F977-492A-B3B7-2588-FB1BE503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Снижение артериального давления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DFBEAD-C894-7325-FA86-0DA273EF8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За счет </a:t>
            </a:r>
            <a:r>
              <a:rPr lang="ru-RU" sz="3200" dirty="0">
                <a:solidFill>
                  <a:srgbClr val="C00000"/>
                </a:solidFill>
              </a:rPr>
              <a:t>уменьшения частоты сердечных сокращений </a:t>
            </a:r>
            <a:r>
              <a:rPr lang="ru-RU" sz="3200" dirty="0"/>
              <a:t>или </a:t>
            </a:r>
            <a:r>
              <a:rPr lang="ru-RU" sz="3200" dirty="0">
                <a:solidFill>
                  <a:srgbClr val="C00000"/>
                </a:solidFill>
              </a:rPr>
              <a:t>сократительной функции миокарда</a:t>
            </a:r>
            <a:r>
              <a:rPr lang="ru-RU" sz="3200" dirty="0"/>
              <a:t>, тем самым уменьшив количество крови на ту же самую площадь сосудов</a:t>
            </a:r>
          </a:p>
          <a:p>
            <a:r>
              <a:rPr lang="ru-RU" sz="3200" dirty="0"/>
              <a:t>За счет </a:t>
            </a:r>
            <a:r>
              <a:rPr lang="ru-RU" sz="3200" dirty="0">
                <a:solidFill>
                  <a:srgbClr val="C00000"/>
                </a:solidFill>
              </a:rPr>
              <a:t>расширения периферических сосудов</a:t>
            </a:r>
            <a:r>
              <a:rPr lang="ru-RU" sz="3200" dirty="0"/>
              <a:t>, тем самым увеличив площадь для того же количества жидкости, оказывающей усилие</a:t>
            </a:r>
          </a:p>
        </p:txBody>
      </p:sp>
    </p:spTree>
    <p:extLst>
      <p:ext uri="{BB962C8B-B14F-4D97-AF65-F5344CB8AC3E}">
        <p14:creationId xmlns:p14="http://schemas.microsoft.com/office/powerpoint/2010/main" val="270952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0588-4FA3-F2F7-8AA2-B03AB515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Стенокардия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5BD2E-4673-2D12-B5D1-12525B7F5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Является разновидностью боли в груди, вызванной недостаточностью поступления крови, насыщенной кислородом, к миокарду</a:t>
            </a:r>
          </a:p>
          <a:p>
            <a:r>
              <a:rPr lang="ru-RU" sz="3200" dirty="0"/>
              <a:t>Наиболее частая причина – </a:t>
            </a:r>
            <a:r>
              <a:rPr lang="ru-RU" sz="3200" dirty="0" err="1"/>
              <a:t>атероматозные</a:t>
            </a:r>
            <a:r>
              <a:rPr lang="ru-RU" sz="3200" dirty="0"/>
              <a:t> бляшки в коронарных артериях</a:t>
            </a:r>
          </a:p>
          <a:p>
            <a:r>
              <a:rPr lang="ru-RU" sz="3200" dirty="0"/>
              <a:t>Чтобы уменьшить симптомы, необходимо уменьшить потребность сердца в кислороде и расширить коронарные артерии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5245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0E298-61F8-2BC1-3FCD-C3C6DCB8C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Механизм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CE068B-5D08-D696-67B5-646E53D7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ЧСС зависит от частоты, с которой </a:t>
            </a:r>
            <a:r>
              <a:rPr lang="ru-RU" dirty="0" err="1"/>
              <a:t>пейсмейкерные</a:t>
            </a:r>
            <a:r>
              <a:rPr lang="ru-RU" dirty="0"/>
              <a:t> клетки генерируют потенциалы действия в СУ и АВ-узле</a:t>
            </a:r>
          </a:p>
          <a:p>
            <a:r>
              <a:rPr lang="ru-RU" dirty="0"/>
              <a:t>Сначала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Na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-каналы </a:t>
            </a:r>
            <a:r>
              <a:rPr lang="ru-RU" dirty="0"/>
              <a:t>медленно запускают в клетку ионы </a:t>
            </a:r>
            <a:r>
              <a:rPr lang="en-US" dirty="0"/>
              <a:t>Na</a:t>
            </a:r>
            <a:r>
              <a:rPr lang="ru-RU" dirty="0"/>
              <a:t>, что приводит к тому, что мембранный потенциал </a:t>
            </a:r>
            <a:r>
              <a:rPr lang="ru-RU" dirty="0" err="1"/>
              <a:t>пейсмейкерных</a:t>
            </a:r>
            <a:r>
              <a:rPr lang="ru-RU" dirty="0"/>
              <a:t> клеток становится более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положительным</a:t>
            </a:r>
            <a:endParaRPr lang="ru-RU" dirty="0"/>
          </a:p>
          <a:p>
            <a:r>
              <a:rPr lang="ru-RU" dirty="0"/>
              <a:t>При достижении порогового мембранного потенциала открываются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потенциал-зависимые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-каналы</a:t>
            </a:r>
            <a:r>
              <a:rPr lang="ru-RU" dirty="0"/>
              <a:t>, обеспечивающие большой приток ионов </a:t>
            </a:r>
            <a:r>
              <a:rPr lang="en-US" dirty="0"/>
              <a:t>Ca</a:t>
            </a:r>
            <a:r>
              <a:rPr lang="ru-RU" dirty="0"/>
              <a:t>, что повышает мембранный потенциал еще больше –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деполяризация </a:t>
            </a:r>
          </a:p>
        </p:txBody>
      </p:sp>
    </p:spTree>
    <p:extLst>
      <p:ext uri="{BB962C8B-B14F-4D97-AF65-F5344CB8AC3E}">
        <p14:creationId xmlns:p14="http://schemas.microsoft.com/office/powerpoint/2010/main" val="5991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FCADF2-2ECE-BC4D-A375-0EC320D73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821094"/>
            <a:ext cx="10635343" cy="5355869"/>
          </a:xfrm>
        </p:spPr>
        <p:txBody>
          <a:bodyPr>
            <a:normAutofit/>
          </a:bodyPr>
          <a:lstStyle/>
          <a:p>
            <a:r>
              <a:rPr lang="ru-RU" sz="3200" dirty="0"/>
              <a:t>Затем открываются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-каналы</a:t>
            </a:r>
            <a:r>
              <a:rPr lang="ru-RU" sz="3200" dirty="0"/>
              <a:t>, за счет чего из клетки выходят ионы </a:t>
            </a:r>
            <a:r>
              <a:rPr lang="en-US" sz="3200" dirty="0"/>
              <a:t>K</a:t>
            </a:r>
            <a:r>
              <a:rPr lang="ru-RU" sz="3200" dirty="0"/>
              <a:t>, что приводит к снижению мембранного потенциала –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реполяризация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Каждый цикл деполяризации и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реполяризации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представляет собой </a:t>
            </a:r>
            <a:r>
              <a:rPr lang="ru-RU" sz="3200" dirty="0">
                <a:solidFill>
                  <a:srgbClr val="FF0000"/>
                </a:solidFill>
              </a:rPr>
              <a:t>один удар сердца</a:t>
            </a: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миоцитах потенциал действия возникает по тому же принципу за счет потенциал-зависимых Са-каналов: сначала Са входит в клетку из внеклеточного пространства, что вызывает высвобождение внутриклеточного Са из саркоплазматического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ретикулума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34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92007A0-2AB4-FE20-BD86-3519E13B5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Затем ионы Са связываются с белками </a:t>
            </a:r>
            <a:r>
              <a:rPr lang="ru-RU" sz="3200" dirty="0" err="1"/>
              <a:t>тропонина</a:t>
            </a:r>
            <a:r>
              <a:rPr lang="ru-RU" sz="3200" dirty="0"/>
              <a:t>, которые высвобождают тонкие </a:t>
            </a:r>
            <a:r>
              <a:rPr lang="ru-RU" sz="3200" dirty="0" err="1"/>
              <a:t>филаменты</a:t>
            </a:r>
            <a:r>
              <a:rPr lang="ru-RU" sz="3200" dirty="0"/>
              <a:t> в мышечном волокне</a:t>
            </a:r>
          </a:p>
          <a:p>
            <a:r>
              <a:rPr lang="ru-RU" sz="3200" dirty="0"/>
              <a:t>Тонкие </a:t>
            </a:r>
            <a:r>
              <a:rPr lang="ru-RU" sz="3200" dirty="0" err="1"/>
              <a:t>филаменты</a:t>
            </a:r>
            <a:r>
              <a:rPr lang="ru-RU" sz="3200" dirty="0"/>
              <a:t> связываются с толстыми и происходит сокращение мышцы</a:t>
            </a:r>
            <a:r>
              <a:rPr lang="en-US" sz="3200" dirty="0"/>
              <a:t>/</a:t>
            </a:r>
            <a:r>
              <a:rPr lang="ru-RU" sz="3200" dirty="0"/>
              <a:t>миоцита</a:t>
            </a:r>
          </a:p>
          <a:p>
            <a:r>
              <a:rPr lang="ru-RU" sz="3200" dirty="0"/>
              <a:t>Антагонисты Са блокируют потенциал-зависимые Са-каналы, за счет чего не происходит сокращения миокарда и миоцитов кровеносных сосудов 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5933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BA7D2-5068-068E-E8DF-7BC8E66F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Классификация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94BD52-71D8-9039-D93B-1F51F7166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35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3200" dirty="0" err="1"/>
              <a:t>Дигидропиридины</a:t>
            </a:r>
            <a:r>
              <a:rPr lang="ru-RU" sz="3200" dirty="0"/>
              <a:t>:</a:t>
            </a:r>
          </a:p>
          <a:p>
            <a:r>
              <a:rPr lang="ru-RU" sz="3200" dirty="0" err="1"/>
              <a:t>Нифедипин</a:t>
            </a:r>
            <a:endParaRPr lang="ru-RU" sz="3200" dirty="0"/>
          </a:p>
          <a:p>
            <a:r>
              <a:rPr lang="ru-RU" sz="3200" dirty="0" err="1"/>
              <a:t>Никардипин</a:t>
            </a:r>
            <a:endParaRPr lang="ru-RU" sz="3200" dirty="0"/>
          </a:p>
          <a:p>
            <a:r>
              <a:rPr lang="ru-RU" sz="3200" dirty="0" err="1"/>
              <a:t>Амлодипин</a:t>
            </a:r>
            <a:endParaRPr lang="ru-RU" sz="3200" dirty="0"/>
          </a:p>
          <a:p>
            <a:r>
              <a:rPr lang="ru-RU" sz="3200" dirty="0" err="1"/>
              <a:t>Нимодипин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3200" dirty="0"/>
              <a:t>Главным образом действуют на гладкую мускулатуру кровеносных сосудов (</a:t>
            </a:r>
            <a:r>
              <a:rPr lang="ru-RU" sz="3200" dirty="0" err="1"/>
              <a:t>вазодилатация</a:t>
            </a:r>
            <a:r>
              <a:rPr lang="ru-RU" sz="3200" dirty="0"/>
              <a:t> и антиангинальный эффект)</a:t>
            </a:r>
          </a:p>
        </p:txBody>
      </p:sp>
    </p:spTree>
    <p:extLst>
      <p:ext uri="{BB962C8B-B14F-4D97-AF65-F5344CB8AC3E}">
        <p14:creationId xmlns:p14="http://schemas.microsoft.com/office/powerpoint/2010/main" val="2041130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540</Words>
  <Application>Microsoft Office PowerPoint</Application>
  <PresentationFormat>Широкоэкранный</PresentationFormat>
  <Paragraphs>73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Блокаторы кальциевых каналов</vt:lpstr>
      <vt:lpstr>Антагонисты кальция</vt:lpstr>
      <vt:lpstr>Презентация PowerPoint</vt:lpstr>
      <vt:lpstr>Снижение артериального давления</vt:lpstr>
      <vt:lpstr>Стенокардия</vt:lpstr>
      <vt:lpstr>Механизм действия</vt:lpstr>
      <vt:lpstr>Презентация PowerPoint</vt:lpstr>
      <vt:lpstr>Презентация PowerPoint</vt:lpstr>
      <vt:lpstr>Классификация</vt:lpstr>
      <vt:lpstr>Классификация</vt:lpstr>
      <vt:lpstr>Дигидропиридины</vt:lpstr>
      <vt:lpstr>Дигидропиридины</vt:lpstr>
      <vt:lpstr>Недигидропиридины</vt:lpstr>
      <vt:lpstr>Дополнительные показания к применению БКК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Блокаторы кальциевых каналов</dc:title>
  <dc:creator>Олеся Зубова</dc:creator>
  <cp:lastModifiedBy>Олеся Зубова</cp:lastModifiedBy>
  <cp:revision>1</cp:revision>
  <dcterms:created xsi:type="dcterms:W3CDTF">2023-05-21T07:54:22Z</dcterms:created>
  <dcterms:modified xsi:type="dcterms:W3CDTF">2023-05-21T12:41:34Z</dcterms:modified>
</cp:coreProperties>
</file>