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CDD2-2AA4-4B35-9012-7864B7CF91FF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54B0-11ED-4132-B452-40D059AC1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420" y="370953"/>
            <a:ext cx="8206680" cy="171451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университет имени профессора В.Ф.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272" y="2529954"/>
            <a:ext cx="8384976" cy="1428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Виды расходных операций в аптечных организациях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218197"/>
            <a:ext cx="529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Выполнил: Можейко А.В.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Руководитель: Казакова Е.Н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FE4BB-6588-18AC-2C83-219156E39ECC}"/>
              </a:ext>
            </a:extLst>
          </p:cNvPr>
          <p:cNvSpPr txBox="1"/>
          <p:nvPr/>
        </p:nvSpPr>
        <p:spPr>
          <a:xfrm>
            <a:off x="2411760" y="3687687"/>
            <a:ext cx="496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E372D-3058-26CF-3E74-120F42AA1A71}"/>
              </a:ext>
            </a:extLst>
          </p:cNvPr>
          <p:cNvSpPr txBox="1"/>
          <p:nvPr/>
        </p:nvSpPr>
        <p:spPr>
          <a:xfrm>
            <a:off x="2286000" y="62029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2024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Сдача выручки в банк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Сдача денег инкассатору оформляется сопроводительной ведомостью в 3-х экземплярах через копирку: 1-й экземпляр – в инкассаторскую сумку, 2-й – инкассатору, 3-й остается в кассе аптеки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73" y="188640"/>
            <a:ext cx="8229600" cy="80262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Кассовая книга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327" y="83671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расходные операции учитываются в Кассовой книге, которая должна быть пронумерована, прошнурована и скреплена печатью аптеки.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листов в кассовой книге заверяется подписями руководителя и главного бухгалтера аптеки.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Кассовая книга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5781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Записи в кассовую книгу производятся сражу же после получения или выдачи денег по каждому ордеру.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3391B4-E497-5DAF-39C2-E68567DB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60848"/>
            <a:ext cx="6347048" cy="43249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6059016" cy="79208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Оформление РКО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135" y="692696"/>
            <a:ext cx="8439729" cy="301379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заполнение кассовых ордеров без помарок и подчисток.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расходные кассовые ордера должны подписываться главным бухгалтером и руководителем предприятия.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нумерация с начала года расходных кассовых ордеров.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регистрация бухгалтером РКО при составлении в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«Журнале регистрации приходных и расходных кассовых ордеров».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регистрация кассиром документов по принятию или выдаче денег в «Кассовой книге».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расходные кассовые ордера действительны только в день их составления.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895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Обязанности кассира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Кассир должен проверить: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наличие и подлинность на документах подписи главного бухгалтера и  подписи руководителя предприятия.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 правильность оформления документов;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наличие перечисленных в документе приложений (первичных документов)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Обязанности кассира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В случае несоблюдения хотя бы одного из этих требований кассир обязан вернуть документ в бухгалтерию для надлежащего оформления.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72111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721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Виды расходных операций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80215"/>
            <a:ext cx="8229600" cy="478508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Расходные кассовые операции связаны с расходованием наличных денежных средств.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1)Выплата заработной платы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2) Выдача денег под отчет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3) Оплата закупаемых у населения лекарственных растений, аптечной посуды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4) Оплата транспортных и других услуг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5) Сдача выручки в банк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04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Выплата заработной платы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Заработная плата выдается кассиром по платёжным ведомостям, на заглавном листе которого ставится распорядительная надпись о выдаче денег за подписями зав. аптекой и гл. бухгалтера аптеки с указанием общей суммы прописью.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754DCF-A662-EE0F-93E8-068F7DA0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80" y="4293096"/>
            <a:ext cx="352332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18" y="267345"/>
            <a:ext cx="8229600" cy="89867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Выплата заработной платы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218" y="1052736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конце ведомости делается надпись о фактически выплаченной сумме и ставится штамп «Расходный кассовый ордер №....»</a:t>
            </a:r>
          </a:p>
          <a:p>
            <a:pPr indent="5524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F52CD-C27C-E149-0FB2-666215D5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87670"/>
            <a:ext cx="3068521" cy="4102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2666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Выдача денег под отчет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оплату служебной командировки выдают наличные деньги, предусмотренные Положением о командировках, включающее стоимость проезда в оба конца, оплату гостиницы.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E0887D-9E3F-6BE1-077A-4F2AB858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590" y="3573016"/>
            <a:ext cx="4830819" cy="30169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89239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Выдача денег под отчет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454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расходном кассовом ордере лицо, получившее деньги, проставляет сумму полученных денег и свою подпись.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Лица получившие подотчёт суммы денег, должны отчитываться об их использовании в авансовом отчёте, а неиспользованную сумму возвратить в кассу.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Покупки у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Прием ЛРС оформляется «Приёмной квитанцией»,  1 экземпляр которой остается в кассе как документ подтверждающий расход денег.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61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Покупки у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Принятая от населения аптечная посуда оплачивается из кассы наличными. Эта операция регистрируется в специальной ведомости «Ведомость покупки стеклянной посуды, бывшей в употреблении».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CB92E-5582-D1FE-6058-F49FD3312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" t="1538" r="21890" b="40360"/>
          <a:stretch/>
        </p:blipFill>
        <p:spPr>
          <a:xfrm>
            <a:off x="3347864" y="3781734"/>
            <a:ext cx="5612451" cy="29736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67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Сдача выручки в банк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267" y="90872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случае самостоятельной сдачи аптекой вы торга в кассу банка заполняется объявление на внесение наличности. Верхняя часть документа остается в банке, средняя (квитанция) и нижняя (ордер) возвращаются в аптеку. На основании квитанции в аптеке оформляется расходный кассовый ордер для списания денег из кассы и записи в кассовой книге.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570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vt:lpstr>
      <vt:lpstr>Виды расходных операций</vt:lpstr>
      <vt:lpstr> Выплата заработной платы</vt:lpstr>
      <vt:lpstr>Выплата заработной платы</vt:lpstr>
      <vt:lpstr>Выдача денег под отчет</vt:lpstr>
      <vt:lpstr>Выдача денег под отчет</vt:lpstr>
      <vt:lpstr>Покупки у населения</vt:lpstr>
      <vt:lpstr>Покупки у населения</vt:lpstr>
      <vt:lpstr>Сдача выручки в банк</vt:lpstr>
      <vt:lpstr>Сдача выручки в банк</vt:lpstr>
      <vt:lpstr>Кассовая книга</vt:lpstr>
      <vt:lpstr>Кассовая книга</vt:lpstr>
      <vt:lpstr>Оформление РКО</vt:lpstr>
      <vt:lpstr>Обязанности кассира</vt:lpstr>
      <vt:lpstr>Обязанности кассира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nastya.mozheyko@bk.ru</cp:lastModifiedBy>
  <cp:revision>12</cp:revision>
  <dcterms:created xsi:type="dcterms:W3CDTF">2021-03-26T14:15:27Z</dcterms:created>
  <dcterms:modified xsi:type="dcterms:W3CDTF">2024-03-23T08:24:20Z</dcterms:modified>
</cp:coreProperties>
</file>