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  <p:sldId id="274" r:id="rId19"/>
    <p:sldId id="258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48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4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93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19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9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3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2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89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55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8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2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800200"/>
          </a:xfrm>
        </p:spPr>
        <p:txBody>
          <a:bodyPr anchor="t"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 университет имени профессора В.Ф.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7360" y="3068960"/>
            <a:ext cx="7920880" cy="136815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Микробиологическое исследование пищеварительной системы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5301208"/>
            <a:ext cx="3419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Жукова М. В.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Гастроэнтерит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208912" cy="5781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заболевание, при котором воспалительный процесс затрагивает слизистую оболочку желудка и тонкую кишку. Следует отметить, что гастроэнтерит часто называют «болезнью грязных рук», поскольку возбудители попадают в организм человека с зараженной пищей, водой, а также через грязные предметы обихода.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24944"/>
            <a:ext cx="8496944" cy="3933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6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96944" cy="5709248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воспаление, поражающее слизистую оболочку толстой кишки и распространяющееся как на все отделы толстого кишечника, так и на отдельные его составляющие.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Основными причинами развития колита являются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присутствующие в органах ЖКТ,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потребление некачественной пищи,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у больного глистов,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однообразное и неполноценное питание,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злоупотребление алкогольными напитками,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несоблюдение элементарных правил санитарии,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продолжительный прием определенных антибиотиков,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нарушение кровоснабжения кишки (особенно у пожилых людей),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дисбактериоз кишечника,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пищевые аллергии,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плохая наследственность.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941168"/>
            <a:ext cx="5112568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18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энтероколит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280920" cy="56372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одновременное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поражение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тонкого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толстого кишечника,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клинически проявляющееся появлением обильного жидкого калового стула с примесью мутной слизи, иногда большого количества зелени (стул типа болотная тина) и крови, что характерно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сальмонеллеза.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80928"/>
            <a:ext cx="5760640" cy="3856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20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гастроэнтероколит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08912" cy="56372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поражение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всех отделов пищеварительного тракта, сопровождается повторной рвотой, болями в животе и симптомами энтероколита на фоне интоксикации, чаще встречается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сальмонеллезе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636912"/>
            <a:ext cx="4826000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36912"/>
            <a:ext cx="3528392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92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Желчнокаменная болезнь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003232" cy="585326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Заболевание, при котором как в желчном пузыре, так и в желчных протоках образуются вследствие нарушения обмена веществ, попадания инфекции либо застоя желчи камни из холестерина, желчных пигментов, а также известковых солей.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64904"/>
            <a:ext cx="6552727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МИКРОБИОЛОГИЧЕСКИЕ МЕТОДЫ ИССЛЕДОВАНИЯ ЖЕЛЧИ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208912" cy="5565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Желчь исследуют   при   воспалительных заболеваниях желчного пузыря и желчных протоков (холециститы, холангиты, желчнокаменная болезнь). В норме желчь стерильна, но при инфицировании желчи в 70%-80% случаев высевают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Escherichia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coli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Enterococcus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несколько реже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Enterobacter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 также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 Из   анаэробных микроорганизмов выделяют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Clostridium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 10%-20% случаев желчнокаменной болезни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Peptococcaceae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 отдельных случаях встречается смешанная аэробная и анаэробная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Взятие исследуемого материала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920880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Желчь собирают при зондировании в процедурном кабинете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порциям А, В и С в три стерильные пробирки, либо во время операции с помощью шприца в одну пробирку, соблюдая правила асептики. Полученные порции желчи доставляют в лабораторию не позднее 1-2 часов от момента взятия, следя за тем, чтобы пробирки находились в строго вертикальном положении.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429000"/>
            <a:ext cx="36004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429000"/>
            <a:ext cx="4104456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73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8947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Посев исследуемого материала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352928" cy="6069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 0,1 мл каждой порции желчи высевают на чашку с кровяным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агаром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 по 0,5 мл - на чашку со средой Эндо; в соотношении 1:9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селенитовый бульон (среда накопления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обеспечения роста анаэробов посев производят на "среду для контроля стерильности" или в две пробирки со средой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Тароцци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одну 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пробирок прогревают на водяной бане 20 мин при 80°С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для   уничтожения аэробной флоры.  Посев и исходный материал (все порции сливают в одну пробирку) помещают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термостат при 37°С. На второй день. Учитывают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результаты   первичных   посевов.  В случае бактериального роста на кровяном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агаре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подсчитывают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колоний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каждого вида, пересчитывают на 1 мл исследуемого материала и после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бактероскопии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окрашенных 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Граму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мазков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проводят дальнейшую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идентификацию культур и определяют чувствительность к антибиотикам. При подозрении на рост анаэробных культур посевы инкубируют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анаэростате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заполненном инертным газом. В случае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выделения анаэробов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проводят их дальнейшее изучение. При отсутствии роста на среде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Тароцци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наблюдение ведут 5 дней. С целью выделения сальмонелл в последующие 3 дня делают высевы на элективные среды (висмут-сульфитный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агар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 как со среды накопления, так и из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нативной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желчи,  которая в течение трех дней выдерживается в термостате.</a:t>
            </a:r>
          </a:p>
        </p:txBody>
      </p:sp>
    </p:spTree>
    <p:extLst>
      <p:ext uri="{BB962C8B-B14F-4D97-AF65-F5344CB8AC3E}">
        <p14:creationId xmlns:p14="http://schemas.microsoft.com/office/powerpoint/2010/main" val="41213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результатов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568952" cy="5853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достоверным является исследование желчи, полученной вовремя   операции.   При   дуоденальном   зондировании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возможна контаминация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желчи микрофлорой ротовой полости и верхних отделов пищеварительного тракта.  Так, стафилококки и стрептококки находят в дуоденальном содержимом значительно чаще, чем в желчном пузыре при оперативном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вмешательстве. Поэтому следует с особой осторожностью подходить к определению этиологической роли указанных микроорганизмов при холециститах и холангитах.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проводить количественное определение каждого вида бактерий в 1 мл желчи, т.к.  по степени микробного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обсеменения можно судить о локализации воспалительного процесса и более объективно оценить его динамику при повторных исследованиях. Выделение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золотистого стафилококка в значительном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количестве может свидетельствовать о наличии печеночного или диафрагмального абсцесса. Обнаружение в дуоденальном содержимом сапрофитных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нейссерий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дрожжеподобных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грибов свидетельствует о контаминации желчи микрофлорой ротовой полости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5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290168" cy="4800600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оппортунистические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инфекции пищеварительной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системы, вы знаете?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биологический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подлежит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исследованию при заболевании пищеварительной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особенности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проведения клинико-микробиологического исследования при развитии оппортунистических инфекций пищеварительной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системы, вы знаете?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624736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4032448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Оппортунистические инфекции пищеварительной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Биологический материал, подлежащий исследованию при заболевании пищеварительной системы.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проведения клинико-микробиологического исследования при развитии оппортунистических инфекций пищеварительной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ru-RU" dirty="0"/>
          </a:p>
          <a:p>
            <a:pPr marL="457200" indent="-457200" algn="just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67600" cy="8640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89032" cy="6480720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Пищеварительная система представляет собой совокупность органов пищеварения, которые обеспечивают организм человека необходимой энергией, А также тем строительным материалом, при помощи которого осуществляется восстановление И обновление регулярно разрушающихся клеток и тканей. К органам пищеварительной системы относятся рот, горло (или глотка), пищевод, желудок, тонкая и толстая кишки, а также задний проход. Все перечисленные органы образуют полую трубку под названием пищеварительный тракт. Кроме того, пищеварительная система включает печень, поджелудочную железу и желчный пузырь, так как они выполняют важнейшие пищеварительные функции.</a:t>
            </a:r>
            <a:br>
              <a:rPr lang="ru-RU" sz="16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3142"/>
            <a:ext cx="8417024" cy="720080"/>
          </a:xfrm>
        </p:spPr>
        <p:txBody>
          <a:bodyPr/>
          <a:lstStyle/>
          <a:p>
            <a:pPr algn="ctr"/>
            <a:r>
              <a:rPr lang="ru-RU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сведения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501008"/>
            <a:ext cx="4572000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64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Острые кишечные инфекции.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136904" cy="5781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Полиэтиологичекая группа инфекционных заболеваний, преимущественно с фекально-оральным механизмом передачи, первичным размножением возбудителя в ЖКТ, часто сопровождающихся нарушением моторики ЖКТ с развитием диареи, а в ряде случаев обезвоживания.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этиологическому принципу все ОКИ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разделить на 3 группы: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кишечные инфекции бактериальной природы, вызываемые заведомо патогенными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энтеробактериями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(брюшной тиф и паратифы А, В, С,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шигеллезы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сальмонеллез,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иерсиниоз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холера и др.) или условно-патогенными микроорганизмами (клебсиеллой, протеем,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клостридиями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синегнойной палочкой,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цитробактером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энтеробактером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провиденцией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эрвиниями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др.);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кишечные инфекции вирусной природы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ротавирусная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инфекция, КИ, вызванные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энтеро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астро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калицивирусами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вирусами группы Норфолка и др.);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кишечные инфекции протозойной этиологии (амебная дизентерия,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криптоспоридиоз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шистосомоз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др.).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Эпидемиология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08912" cy="585326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Кишечные инфекции встречаются как в виде спорадических случаев, так и в виде эпидемических вспышек вплоть до пандемий (холера). Для большинства ОКИ бактериальной этиологии характерен летне-осенний подъем заболеваемости, для вирусных диарей - осенне-зимний период года. Источником инфекции является человек и (или) животные. Ведущим путем передачи для детей раннего возраста является контактно-бытовой, для детей старшего возраста - пищевой или водный. Входными воротами инфекции является желудочно-кишечный тракт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97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Патогенез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424936" cy="5997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Спровоцировать заболевания ЖКТ могут экзогенные, эндогенные, а также генетические факторы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Экзогенные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 таким первичным причинам заболевания относят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пищи всухомятку,</a:t>
            </a:r>
          </a:p>
          <a:p>
            <a:pPr algn="just"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употребление очень горячих блюд,</a:t>
            </a:r>
          </a:p>
          <a:p>
            <a:pPr algn="just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чрезмерное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употребление алкоголя,</a:t>
            </a:r>
          </a:p>
          <a:p>
            <a:pPr algn="just"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курение,</a:t>
            </a:r>
          </a:p>
          <a:p>
            <a:pPr algn="just"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употребление недоброкачественной пищи,</a:t>
            </a:r>
          </a:p>
          <a:p>
            <a:pPr algn="just"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отсутствие режима питания,</a:t>
            </a:r>
          </a:p>
          <a:p>
            <a:pPr algn="just" fontAlgn="base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торопливый прием пищи, вследствие которого еда плохо пережевывается, а, следовательно, и усваивается организмом,</a:t>
            </a:r>
          </a:p>
          <a:p>
            <a:pPr algn="just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бесконтрольный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прием лекарств (особенно это касается салицилатов и гормонов),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болезням, вызванным экзогенными факторами, относятся гастрит и энтерит, колит, язва желудка и двенадцатиперстной кишки, желчнокаменная болезнь, а также дискинезия и цирроз печени.</a:t>
            </a:r>
          </a:p>
        </p:txBody>
      </p:sp>
    </p:spTree>
    <p:extLst>
      <p:ext uri="{BB962C8B-B14F-4D97-AF65-F5344CB8AC3E}">
        <p14:creationId xmlns:p14="http://schemas.microsoft.com/office/powerpoint/2010/main" val="24174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7467600" cy="6357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Эндогенные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Вторичными (или эндогенными) причинами заболеваний ЖКТ являются такие болезни как сахарный диабет и анемия, ожирение и гиповитаминозы, различные заболевания почек и легких, стрессы.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спровоцированные эндогенными факторами, это гепатиты и холецистит, панкреатит и энтеробиоз.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Генетические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 данной группе относятся генетические факторы, а также аномалии развития, среди которых пороки развития пищевода и доброкачественные опухоли (причем и пищевода, и желудка), диагностированное аномальное развитие поджелудочной железы (например, кистозный фиброз непосредственно поджелудочной железы), а также врожденная гипоплазия поджелудочной железы.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Следует отметить, что чаще всего заболевания ЖКТ возникают при сочетании как эндогенных, так и экзогенных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20866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Гастрит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496944" cy="5781256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воспаление слизистой (или внутренней) оболочки стенок желудка. Гастрит может быть острым и хроническим. Так, острая форма болезни возникает впервые и протекает достаточно бурно, тогда как для хронической формы свойственны повторяющиеся приступы. Вовремя не вылеченный острый гастрит со временем переходит в хроническую стадию.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Основными причинами гастрита являются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определенных лекарственных средств на протяжении долгого времени,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неправильное питание,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несоблюдение режима питания,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бактерия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Helicobacter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pylori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разносчиками которой являются тараканы,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алкоголь и курение,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различные сопутствующие болезни других органов пищеварительного тракта,</a:t>
            </a:r>
          </a:p>
          <a:p>
            <a:pPr algn="just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употребление в пищу продуктов, содержащих консерванты, эмульгаторы и пр.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4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Энтерит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496944" cy="60932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поражение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тонкого отдела кишечника, проявляется нелокализованными (или вокруг пупка), постоянными или периодически повторяющимися, самостоятельными или при пальпации болями в животе; явлениями метеоризма; жидким обильным, водянистым, нередко - пенистым стулом с непереваренными комочками пищи, желтого или желто-зеленого цвета с резким кислым запахом и небольшим количеством прозрачной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слизи.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3717032"/>
            <a:ext cx="6667500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97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635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</vt:lpstr>
      <vt:lpstr>План:</vt:lpstr>
      <vt:lpstr>Пищеварительная система представляет собой совокупность органов пищеварения, которые обеспечивают организм человека необходимой энергией, А также тем строительным материалом, при помощи которого осуществляется восстановление И обновление регулярно разрушающихся клеток и тканей. К органам пищеварительной системы относятся рот, горло (или глотка), пищевод, желудок, тонкая и толстая кишки, а также задний проход. Все перечисленные органы образуют полую трубку под названием пищеварительный тракт. Кроме того, пищеварительная система включает печень, поджелудочную железу и желчный пузырь, так как они выполняют важнейшие пищеварительные функции. </vt:lpstr>
      <vt:lpstr>Острые кишечные инфекции.</vt:lpstr>
      <vt:lpstr>Эпидемиология</vt:lpstr>
      <vt:lpstr>Патогенез</vt:lpstr>
      <vt:lpstr>Презентация PowerPoint</vt:lpstr>
      <vt:lpstr>Гастрит</vt:lpstr>
      <vt:lpstr>Энтерит</vt:lpstr>
      <vt:lpstr>Гастроэнтерит </vt:lpstr>
      <vt:lpstr>Колит</vt:lpstr>
      <vt:lpstr>энтероколит</vt:lpstr>
      <vt:lpstr>гастроэнтероколит</vt:lpstr>
      <vt:lpstr>Желчнокаменная болезнь </vt:lpstr>
      <vt:lpstr>МИКРОБИОЛОГИЧЕСКИЕ МЕТОДЫ ИССЛЕДОВАНИЯ ЖЕЛЧИ </vt:lpstr>
      <vt:lpstr>Взятие исследуемого материала </vt:lpstr>
      <vt:lpstr>Посев исследуемого материала </vt:lpstr>
      <vt:lpstr>Оценка результатов</vt:lpstr>
      <vt:lpstr>Вопросы: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</dc:title>
  <dc:creator>Ориывиа</dc:creator>
  <cp:lastModifiedBy>Ключников Кирилл Александрович</cp:lastModifiedBy>
  <cp:revision>14</cp:revision>
  <dcterms:created xsi:type="dcterms:W3CDTF">2018-03-13T16:14:06Z</dcterms:created>
  <dcterms:modified xsi:type="dcterms:W3CDTF">2018-08-07T06:00:21Z</dcterms:modified>
</cp:coreProperties>
</file>