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72" r:id="rId6"/>
    <p:sldId id="271" r:id="rId7"/>
    <p:sldId id="270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4" r:id="rId17"/>
    <p:sldId id="282" r:id="rId18"/>
    <p:sldId id="283" r:id="rId19"/>
    <p:sldId id="285" r:id="rId20"/>
    <p:sldId id="286" r:id="rId21"/>
    <p:sldId id="256" r:id="rId22"/>
    <p:sldId id="260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6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Виниры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3429000"/>
            <a:ext cx="5300642" cy="231138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Припасовка </a:t>
            </a:r>
            <a:r>
              <a:rPr lang="ru-RU" dirty="0" err="1" smtClean="0"/>
              <a:t>виниров</a:t>
            </a:r>
            <a:r>
              <a:rPr lang="ru-RU" dirty="0" smtClean="0"/>
              <a:t> на гипсовой </a:t>
            </a:r>
            <a:r>
              <a:rPr lang="ru-RU" dirty="0" err="1" smtClean="0"/>
              <a:t>моделе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Адгезивный</a:t>
            </a:r>
            <a:r>
              <a:rPr lang="ru-RU" dirty="0" smtClean="0"/>
              <a:t> протокол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протравливание плавиковой кислотой в течении 20 секунд. (концентрация около 5%). Затем ее смывают, </a:t>
            </a:r>
            <a:r>
              <a:rPr lang="ru-RU" dirty="0" err="1" smtClean="0"/>
              <a:t>винир</a:t>
            </a:r>
            <a:r>
              <a:rPr lang="ru-RU" dirty="0" smtClean="0"/>
              <a:t> высушивают и очищают его </a:t>
            </a:r>
            <a:r>
              <a:rPr lang="ru-RU" dirty="0" err="1" smtClean="0"/>
              <a:t>адгезивную</a:t>
            </a:r>
            <a:r>
              <a:rPr lang="ru-RU" dirty="0" smtClean="0"/>
              <a:t> поверхность ортофосфорной кислотой 37 %.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Протравка керамического </a:t>
            </a:r>
            <a:r>
              <a:rPr lang="ru-RU" dirty="0" err="1" smtClean="0"/>
              <a:t>винира</a:t>
            </a:r>
            <a:r>
              <a:rPr lang="ru-RU" dirty="0" smtClean="0"/>
              <a:t> плавиковой кислотой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Затем кислоту смывают, </a:t>
            </a:r>
            <a:r>
              <a:rPr lang="ru-RU" dirty="0" err="1" smtClean="0"/>
              <a:t>высущивают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Протравка ортофосфорной кислотой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Нанесение </a:t>
            </a:r>
            <a:r>
              <a:rPr lang="ru-RU" dirty="0" err="1" smtClean="0"/>
              <a:t>силана</a:t>
            </a:r>
            <a:r>
              <a:rPr lang="ru-RU" dirty="0" smtClean="0"/>
              <a:t> на 1-2 мин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Нанесение </a:t>
            </a:r>
            <a:r>
              <a:rPr lang="ru-RU" dirty="0" err="1" smtClean="0"/>
              <a:t>адгезива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OptiBond</a:t>
            </a:r>
            <a:r>
              <a:rPr lang="en-US" dirty="0" smtClean="0"/>
              <a:t> FL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раздувания </a:t>
            </a:r>
            <a:r>
              <a:rPr lang="ru-RU" dirty="0" err="1" smtClean="0"/>
              <a:t>адгезива</a:t>
            </a:r>
            <a:r>
              <a:rPr lang="ru-RU" dirty="0" smtClean="0"/>
              <a:t>, его засвечивают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Фиксация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Припасовка </a:t>
            </a:r>
            <a:r>
              <a:rPr lang="ru-RU" dirty="0" err="1" smtClean="0"/>
              <a:t>винира</a:t>
            </a:r>
            <a:r>
              <a:rPr lang="ru-RU" dirty="0" smtClean="0"/>
              <a:t>, нанесение цемента двойного отверждения на поверхности </a:t>
            </a:r>
            <a:r>
              <a:rPr lang="ru-RU" dirty="0" err="1" smtClean="0"/>
              <a:t>отпрепарированного</a:t>
            </a:r>
            <a:r>
              <a:rPr lang="ru-RU" dirty="0" smtClean="0"/>
              <a:t> зуба и засвечивание материала. Важно на этом этапе убрать излишки цемента!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Виниры</a:t>
            </a:r>
            <a:r>
              <a:rPr lang="ru-RU" dirty="0" smtClean="0"/>
              <a:t> - </a:t>
            </a:r>
            <a:r>
              <a:rPr lang="ru-RU" dirty="0" err="1" smtClean="0"/>
              <a:t>микропротезы</a:t>
            </a:r>
            <a:r>
              <a:rPr lang="ru-RU" dirty="0" smtClean="0"/>
              <a:t>, </a:t>
            </a:r>
            <a:r>
              <a:rPr lang="ru-RU" dirty="0" smtClean="0"/>
              <a:t>замещающие внешний слой зубов. Они позволяют корректировать нарушения формы и цвета зуба, а также защищают зубы.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Примеры цементов двойного отверждения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www.speedex.ru/UserFiles/Image/img94_1256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ругой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692" y="1928802"/>
            <a:ext cx="6485689" cy="3712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Препарирование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Ретракция десны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120</Words>
  <Application>Microsoft Office PowerPoint</Application>
  <PresentationFormat>Экран (4:3)</PresentationFormat>
  <Paragraphs>17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Виниры</vt:lpstr>
      <vt:lpstr>Презентация PowerPoint</vt:lpstr>
      <vt:lpstr>Препарирование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Ретракция десны</vt:lpstr>
      <vt:lpstr>Припасовка виниров на гипсовой моделе</vt:lpstr>
      <vt:lpstr>Адгезивный протокол</vt:lpstr>
      <vt:lpstr>Протравка керамического винира плавиковой кислотой</vt:lpstr>
      <vt:lpstr>Презентация PowerPoint</vt:lpstr>
      <vt:lpstr>Протравка ортофосфорной кислотой</vt:lpstr>
      <vt:lpstr>Нанесение силана на 1-2 мин</vt:lpstr>
      <vt:lpstr>Презентация PowerPoint</vt:lpstr>
      <vt:lpstr>Нанесение адгезива OptiBond FL</vt:lpstr>
      <vt:lpstr>Презентация PowerPoint</vt:lpstr>
      <vt:lpstr>Фиксация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Виниры</dc:title>
  <dc:creator>Nike</dc:creator>
  <cp:lastModifiedBy>RePack by Diakov</cp:lastModifiedBy>
  <cp:revision>5</cp:revision>
  <dcterms:created xsi:type="dcterms:W3CDTF">2020-04-16T04:38:54Z</dcterms:created>
  <dcterms:modified xsi:type="dcterms:W3CDTF">2020-10-13T15:20:16Z</dcterms:modified>
</cp:coreProperties>
</file>