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1" r:id="rId2"/>
    <p:sldId id="284" r:id="rId3"/>
    <p:sldId id="282" r:id="rId4"/>
    <p:sldId id="279" r:id="rId5"/>
    <p:sldId id="283" r:id="rId6"/>
    <p:sldId id="286" r:id="rId7"/>
    <p:sldId id="285" r:id="rId8"/>
    <p:sldId id="287" r:id="rId9"/>
    <p:sldId id="289" r:id="rId10"/>
    <p:sldId id="288" r:id="rId11"/>
    <p:sldId id="29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>
        <p:scale>
          <a:sx n="61" d="100"/>
          <a:sy n="61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95DC0-6A9C-4591-89A4-595DF77709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AC3B9-21EC-4894-A5A5-7B0425FC6161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Загружены выпуски с 2011 г.</a:t>
          </a:r>
        </a:p>
        <a:p>
          <a:r>
            <a:rPr lang="ru-RU" sz="2000" b="1" dirty="0" smtClean="0">
              <a:solidFill>
                <a:schemeClr val="tx1"/>
              </a:solidFill>
            </a:rPr>
            <a:t>Загружен и расписан постатейно архив журнала с 2013 по 2016 гг.</a:t>
          </a:r>
        </a:p>
      </dgm:t>
    </dgm:pt>
    <dgm:pt modelId="{11649291-04DC-41BB-8902-189BAF352D07}" type="parTrans" cxnId="{0D5BC1D1-BD18-469A-BDC0-D4F39BB56FFB}">
      <dgm:prSet/>
      <dgm:spPr/>
      <dgm:t>
        <a:bodyPr/>
        <a:lstStyle/>
        <a:p>
          <a:endParaRPr lang="ru-RU"/>
        </a:p>
      </dgm:t>
    </dgm:pt>
    <dgm:pt modelId="{C8571188-EDC9-488C-BA0E-B57F0F28C8EC}" type="sibTrans" cxnId="{0D5BC1D1-BD18-469A-BDC0-D4F39BB56FFB}">
      <dgm:prSet/>
      <dgm:spPr/>
      <dgm:t>
        <a:bodyPr/>
        <a:lstStyle/>
        <a:p>
          <a:endParaRPr lang="ru-RU"/>
        </a:p>
      </dgm:t>
    </dgm:pt>
    <dgm:pt modelId="{6171E424-EE30-439B-8CDD-E4AF3B67B864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ru-RU" sz="2000" b="1" dirty="0" smtClean="0">
              <a:solidFill>
                <a:schemeClr val="tx1"/>
              </a:solidFill>
            </a:rPr>
            <a:t>Сайт журнала и выпуски СМО размещены  на мобильной версии сайта университета</a:t>
          </a:r>
        </a:p>
        <a:p>
          <a:endParaRPr lang="ru-RU" sz="2000" b="1" dirty="0" smtClean="0">
            <a:solidFill>
              <a:schemeClr val="tx1"/>
            </a:solidFill>
          </a:endParaRPr>
        </a:p>
      </dgm:t>
    </dgm:pt>
    <dgm:pt modelId="{C1230194-8DFE-49F3-A477-8CE44A1F1690}" type="parTrans" cxnId="{CF7C6A18-D29A-41A4-B830-1BB37656E819}">
      <dgm:prSet/>
      <dgm:spPr/>
      <dgm:t>
        <a:bodyPr/>
        <a:lstStyle/>
        <a:p>
          <a:endParaRPr lang="ru-RU"/>
        </a:p>
      </dgm:t>
    </dgm:pt>
    <dgm:pt modelId="{6D0B7BA9-C9D3-48B9-9A97-E7177C65257A}" type="sibTrans" cxnId="{CF7C6A18-D29A-41A4-B830-1BB37656E819}">
      <dgm:prSet/>
      <dgm:spPr/>
      <dgm:t>
        <a:bodyPr/>
        <a:lstStyle/>
        <a:p>
          <a:endParaRPr lang="ru-RU"/>
        </a:p>
      </dgm:t>
    </dgm:pt>
    <dgm:pt modelId="{686201B5-D298-403C-A6FC-0B3F2E6531CC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Присвоены DOI в </a:t>
          </a:r>
          <a:r>
            <a:rPr lang="ru-RU" sz="2000" b="1" dirty="0" err="1" smtClean="0">
              <a:solidFill>
                <a:schemeClr val="tx1"/>
              </a:solidFill>
            </a:rPr>
            <a:t>CrossRef</a:t>
          </a:r>
          <a:r>
            <a:rPr lang="ru-RU" sz="2000" b="1" dirty="0" smtClean="0">
              <a:solidFill>
                <a:schemeClr val="tx1"/>
              </a:solidFill>
            </a:rPr>
            <a:t> статьям СМО за 3 года (400 шт.)</a:t>
          </a:r>
          <a:endParaRPr lang="ru-RU" sz="2000" b="1" dirty="0" smtClean="0">
            <a:solidFill>
              <a:schemeClr val="tx1"/>
            </a:solidFill>
          </a:endParaRPr>
        </a:p>
      </dgm:t>
    </dgm:pt>
    <dgm:pt modelId="{53CEA83D-02A3-4173-9318-CF58B3BC8DF0}" type="parTrans" cxnId="{0D459641-43C6-4F7A-B2B7-0F2F4F0E587B}">
      <dgm:prSet/>
      <dgm:spPr/>
      <dgm:t>
        <a:bodyPr/>
        <a:lstStyle/>
        <a:p>
          <a:endParaRPr lang="ru-RU"/>
        </a:p>
      </dgm:t>
    </dgm:pt>
    <dgm:pt modelId="{697EC82E-AD2C-49C4-AA37-36533FB6DC6C}" type="sibTrans" cxnId="{0D459641-43C6-4F7A-B2B7-0F2F4F0E587B}">
      <dgm:prSet/>
      <dgm:spPr/>
      <dgm:t>
        <a:bodyPr/>
        <a:lstStyle/>
        <a:p>
          <a:endParaRPr lang="ru-RU"/>
        </a:p>
      </dgm:t>
    </dgm:pt>
    <dgm:pt modelId="{D1948DAA-1AA5-412A-A180-D2C185062580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Прописано библиографическое описание статей по </a:t>
          </a:r>
          <a:r>
            <a:rPr lang="ru-RU" sz="2000" b="1" dirty="0" err="1" smtClean="0">
              <a:solidFill>
                <a:schemeClr val="tx1"/>
              </a:solidFill>
            </a:rPr>
            <a:t>ванкуверскому</a:t>
          </a:r>
          <a:r>
            <a:rPr lang="ru-RU" sz="2000" b="1" dirty="0" smtClean="0">
              <a:solidFill>
                <a:schemeClr val="tx1"/>
              </a:solidFill>
            </a:rPr>
            <a:t> стандарту с указанием DOI для просмотра и цитирования </a:t>
          </a:r>
          <a:endParaRPr lang="ru-RU" sz="2000" b="1" dirty="0" smtClean="0">
            <a:solidFill>
              <a:schemeClr val="tx1"/>
            </a:solidFill>
          </a:endParaRPr>
        </a:p>
      </dgm:t>
    </dgm:pt>
    <dgm:pt modelId="{0DD19FE8-A580-467C-825D-C5DC49E51A56}" type="parTrans" cxnId="{5C849532-BD67-46F9-82E3-B709A03941B1}">
      <dgm:prSet/>
      <dgm:spPr/>
      <dgm:t>
        <a:bodyPr/>
        <a:lstStyle/>
        <a:p>
          <a:endParaRPr lang="ru-RU"/>
        </a:p>
      </dgm:t>
    </dgm:pt>
    <dgm:pt modelId="{719DCED6-2C3C-465A-B5A0-2ED22E66CBE4}" type="sibTrans" cxnId="{5C849532-BD67-46F9-82E3-B709A03941B1}">
      <dgm:prSet/>
      <dgm:spPr/>
      <dgm:t>
        <a:bodyPr/>
        <a:lstStyle/>
        <a:p>
          <a:endParaRPr lang="ru-RU"/>
        </a:p>
      </dgm:t>
    </dgm:pt>
    <dgm:pt modelId="{E12DFA2D-C9D7-47E2-ADA9-0EDFDF14AB1B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Создана БД авторов и организаций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27E6A578-9CB7-4ED5-9B53-1599837CEBE8}" type="parTrans" cxnId="{A9212AC5-6159-4029-A00E-E352C78CDC0C}">
      <dgm:prSet/>
      <dgm:spPr/>
      <dgm:t>
        <a:bodyPr/>
        <a:lstStyle/>
        <a:p>
          <a:endParaRPr lang="ru-RU"/>
        </a:p>
      </dgm:t>
    </dgm:pt>
    <dgm:pt modelId="{B2A626A4-3A00-4071-AC5C-BE740B7C18B9}" type="sibTrans" cxnId="{A9212AC5-6159-4029-A00E-E352C78CDC0C}">
      <dgm:prSet/>
      <dgm:spPr/>
      <dgm:t>
        <a:bodyPr/>
        <a:lstStyle/>
        <a:p>
          <a:endParaRPr lang="ru-RU"/>
        </a:p>
      </dgm:t>
    </dgm:pt>
    <dgm:pt modelId="{3E5B7122-CCE3-42AE-9F15-C833424CD204}" type="pres">
      <dgm:prSet presAssocID="{13095DC0-6A9C-4591-89A4-595DF7770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96342-1429-4AA4-B6E1-A3196D571711}" type="pres">
      <dgm:prSet presAssocID="{314AC3B9-21EC-4894-A5A5-7B0425FC6161}" presName="parentLin" presStyleCnt="0"/>
      <dgm:spPr/>
    </dgm:pt>
    <dgm:pt modelId="{EF6E9765-C464-41AB-9C8F-517CC313C37A}" type="pres">
      <dgm:prSet presAssocID="{314AC3B9-21EC-4894-A5A5-7B0425FC616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302C2EC-152A-4102-867F-685A2FF33531}" type="pres">
      <dgm:prSet presAssocID="{314AC3B9-21EC-4894-A5A5-7B0425FC6161}" presName="parentText" presStyleLbl="node1" presStyleIdx="0" presStyleCnt="5" custScaleX="99248" custScaleY="675602" custLinFactY="-366809" custLinFactNeighborX="5366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94DF-E7B0-4F4F-AD7E-4F4E53AA32AF}" type="pres">
      <dgm:prSet presAssocID="{314AC3B9-21EC-4894-A5A5-7B0425FC6161}" presName="negativeSpace" presStyleCnt="0"/>
      <dgm:spPr/>
    </dgm:pt>
    <dgm:pt modelId="{93FA9F6D-2633-4628-A2E7-E47A8B2A1944}" type="pres">
      <dgm:prSet presAssocID="{314AC3B9-21EC-4894-A5A5-7B0425FC6161}" presName="childText" presStyleLbl="conFgAcc1" presStyleIdx="0" presStyleCnt="5">
        <dgm:presLayoutVars>
          <dgm:bulletEnabled val="1"/>
        </dgm:presLayoutVars>
      </dgm:prSet>
      <dgm:spPr/>
    </dgm:pt>
    <dgm:pt modelId="{D044A9D8-223A-4229-886B-7A957DFAEC46}" type="pres">
      <dgm:prSet presAssocID="{C8571188-EDC9-488C-BA0E-B57F0F28C8EC}" presName="spaceBetweenRectangles" presStyleCnt="0"/>
      <dgm:spPr/>
    </dgm:pt>
    <dgm:pt modelId="{338EBA43-ABC1-4EFA-89DD-323CECF093FE}" type="pres">
      <dgm:prSet presAssocID="{6171E424-EE30-439B-8CDD-E4AF3B67B864}" presName="parentLin" presStyleCnt="0"/>
      <dgm:spPr/>
    </dgm:pt>
    <dgm:pt modelId="{1B2CD120-12FC-4B7E-9332-4D0E9BB05B51}" type="pres">
      <dgm:prSet presAssocID="{6171E424-EE30-439B-8CDD-E4AF3B67B86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3FFC72D-AF98-4A04-ACEB-EAB280A4DB5E}" type="pres">
      <dgm:prSet presAssocID="{6171E424-EE30-439B-8CDD-E4AF3B67B864}" presName="parentText" presStyleLbl="node1" presStyleIdx="1" presStyleCnt="5" custScaleX="99248" custScaleY="544773" custLinFactY="673420" custLinFactNeighborX="-2714" custLinFactNeighborY="7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5EF9-F2F8-47A0-BD76-5CF9DC563AF7}" type="pres">
      <dgm:prSet presAssocID="{6171E424-EE30-439B-8CDD-E4AF3B67B864}" presName="negativeSpace" presStyleCnt="0"/>
      <dgm:spPr/>
    </dgm:pt>
    <dgm:pt modelId="{2C826FD9-7A67-49BC-A11C-CFA776BC5201}" type="pres">
      <dgm:prSet presAssocID="{6171E424-EE30-439B-8CDD-E4AF3B67B864}" presName="childText" presStyleLbl="conFgAcc1" presStyleIdx="1" presStyleCnt="5">
        <dgm:presLayoutVars>
          <dgm:bulletEnabled val="1"/>
        </dgm:presLayoutVars>
      </dgm:prSet>
      <dgm:spPr/>
    </dgm:pt>
    <dgm:pt modelId="{9B742032-D1C9-4876-87BF-FC7C78B35D13}" type="pres">
      <dgm:prSet presAssocID="{6D0B7BA9-C9D3-48B9-9A97-E7177C65257A}" presName="spaceBetweenRectangles" presStyleCnt="0"/>
      <dgm:spPr/>
    </dgm:pt>
    <dgm:pt modelId="{E0DD2C19-FADB-4D19-A56E-741DDD6EC4FC}" type="pres">
      <dgm:prSet presAssocID="{686201B5-D298-403C-A6FC-0B3F2E6531CC}" presName="parentLin" presStyleCnt="0"/>
      <dgm:spPr/>
    </dgm:pt>
    <dgm:pt modelId="{2EA89E07-5902-4C66-9E9F-1D6F2D5A1DDD}" type="pres">
      <dgm:prSet presAssocID="{686201B5-D298-403C-A6FC-0B3F2E6531C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B61C3FF-0DD2-4331-BC7E-502249FE361F}" type="pres">
      <dgm:prSet presAssocID="{686201B5-D298-403C-A6FC-0B3F2E6531CC}" presName="parentText" presStyleLbl="node1" presStyleIdx="2" presStyleCnt="5" custScaleX="99248" custScaleY="537216" custLinFactY="-300000" custLinFactNeighborX="5366" custLinFactNeighborY="-346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4948-F9E9-48C7-95E4-26A3AC516C10}" type="pres">
      <dgm:prSet presAssocID="{686201B5-D298-403C-A6FC-0B3F2E6531CC}" presName="negativeSpace" presStyleCnt="0"/>
      <dgm:spPr/>
    </dgm:pt>
    <dgm:pt modelId="{0EE3F23E-D143-40EA-A3BA-161F3D468B71}" type="pres">
      <dgm:prSet presAssocID="{686201B5-D298-403C-A6FC-0B3F2E6531CC}" presName="childText" presStyleLbl="conFgAcc1" presStyleIdx="2" presStyleCnt="5">
        <dgm:presLayoutVars>
          <dgm:bulletEnabled val="1"/>
        </dgm:presLayoutVars>
      </dgm:prSet>
      <dgm:spPr/>
    </dgm:pt>
    <dgm:pt modelId="{959109AE-58DE-43EB-A52D-4209A52B2A7E}" type="pres">
      <dgm:prSet presAssocID="{697EC82E-AD2C-49C4-AA37-36533FB6DC6C}" presName="spaceBetweenRectangles" presStyleCnt="0"/>
      <dgm:spPr/>
    </dgm:pt>
    <dgm:pt modelId="{91154526-0CC7-404B-A263-BE1A6830487C}" type="pres">
      <dgm:prSet presAssocID="{D1948DAA-1AA5-412A-A180-D2C185062580}" presName="parentLin" presStyleCnt="0"/>
      <dgm:spPr/>
    </dgm:pt>
    <dgm:pt modelId="{0C22AAC5-57A1-4B99-9C22-2FDAE0A67F50}" type="pres">
      <dgm:prSet presAssocID="{D1948DAA-1AA5-412A-A180-D2C18506258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29642E0-E9F2-4E20-ABD9-533FD0898BD6}" type="pres">
      <dgm:prSet presAssocID="{D1948DAA-1AA5-412A-A180-D2C185062580}" presName="parentText" presStyleLbl="node1" presStyleIdx="3" presStyleCnt="5" custScaleX="99248" custScaleY="772444" custLinFactY="-300000" custLinFactNeighborX="3796" custLinFactNeighborY="-328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86DBC-4EDA-44A7-A35E-2EB6BA05D474}" type="pres">
      <dgm:prSet presAssocID="{D1948DAA-1AA5-412A-A180-D2C185062580}" presName="negativeSpace" presStyleCnt="0"/>
      <dgm:spPr/>
    </dgm:pt>
    <dgm:pt modelId="{485FF8D6-F7C8-4C23-B955-7F7F7A7E5669}" type="pres">
      <dgm:prSet presAssocID="{D1948DAA-1AA5-412A-A180-D2C185062580}" presName="childText" presStyleLbl="conFgAcc1" presStyleIdx="3" presStyleCnt="5">
        <dgm:presLayoutVars>
          <dgm:bulletEnabled val="1"/>
        </dgm:presLayoutVars>
      </dgm:prSet>
      <dgm:spPr/>
    </dgm:pt>
    <dgm:pt modelId="{050A963F-0059-4988-A456-63DC30C23D65}" type="pres">
      <dgm:prSet presAssocID="{719DCED6-2C3C-465A-B5A0-2ED22E66CBE4}" presName="spaceBetweenRectangles" presStyleCnt="0"/>
      <dgm:spPr/>
    </dgm:pt>
    <dgm:pt modelId="{AE0271D7-92F0-434E-8DF3-DAEF01024636}" type="pres">
      <dgm:prSet presAssocID="{E12DFA2D-C9D7-47E2-ADA9-0EDFDF14AB1B}" presName="parentLin" presStyleCnt="0"/>
      <dgm:spPr/>
    </dgm:pt>
    <dgm:pt modelId="{0896DB75-1261-4332-81D4-6F590BC309E3}" type="pres">
      <dgm:prSet presAssocID="{E12DFA2D-C9D7-47E2-ADA9-0EDFDF14AB1B}" presName="parentLeftMargin" presStyleLbl="node1" presStyleIdx="3" presStyleCnt="5" custScaleX="99248" custScaleY="342231" custLinFactNeighborX="8625" custLinFactNeighborY="33700"/>
      <dgm:spPr/>
      <dgm:t>
        <a:bodyPr/>
        <a:lstStyle/>
        <a:p>
          <a:endParaRPr lang="ru-RU"/>
        </a:p>
      </dgm:t>
    </dgm:pt>
    <dgm:pt modelId="{988401D7-0B51-4D52-A554-73EFFA8271BA}" type="pres">
      <dgm:prSet presAssocID="{E12DFA2D-C9D7-47E2-ADA9-0EDFDF14AB1B}" presName="parentText" presStyleLbl="node1" presStyleIdx="4" presStyleCnt="5" custScaleY="242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18A34-271E-4AAB-A879-E97F56461C4B}" type="pres">
      <dgm:prSet presAssocID="{E12DFA2D-C9D7-47E2-ADA9-0EDFDF14AB1B}" presName="negativeSpace" presStyleCnt="0"/>
      <dgm:spPr/>
    </dgm:pt>
    <dgm:pt modelId="{AE16C994-F4F6-4B94-BEDB-C2D988B1CCA4}" type="pres">
      <dgm:prSet presAssocID="{E12DFA2D-C9D7-47E2-ADA9-0EDFDF14AB1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EC16703-FFCA-4B94-81B1-E5B1B968C93B}" type="presOf" srcId="{314AC3B9-21EC-4894-A5A5-7B0425FC6161}" destId="{6302C2EC-152A-4102-867F-685A2FF33531}" srcOrd="1" destOrd="0" presId="urn:microsoft.com/office/officeart/2005/8/layout/list1"/>
    <dgm:cxn modelId="{16E6E423-8CAF-43DB-9041-CCD0698009F4}" type="presOf" srcId="{686201B5-D298-403C-A6FC-0B3F2E6531CC}" destId="{2EA89E07-5902-4C66-9E9F-1D6F2D5A1DDD}" srcOrd="0" destOrd="0" presId="urn:microsoft.com/office/officeart/2005/8/layout/list1"/>
    <dgm:cxn modelId="{3FBA0850-B3AB-4C01-9628-A4B2BAC61545}" type="presOf" srcId="{686201B5-D298-403C-A6FC-0B3F2E6531CC}" destId="{DB61C3FF-0DD2-4331-BC7E-502249FE361F}" srcOrd="1" destOrd="0" presId="urn:microsoft.com/office/officeart/2005/8/layout/list1"/>
    <dgm:cxn modelId="{0D5BC1D1-BD18-469A-BDC0-D4F39BB56FFB}" srcId="{13095DC0-6A9C-4591-89A4-595DF77709BC}" destId="{314AC3B9-21EC-4894-A5A5-7B0425FC6161}" srcOrd="0" destOrd="0" parTransId="{11649291-04DC-41BB-8902-189BAF352D07}" sibTransId="{C8571188-EDC9-488C-BA0E-B57F0F28C8EC}"/>
    <dgm:cxn modelId="{865C7A4B-1092-4E8E-9640-0526E69089E8}" type="presOf" srcId="{D1948DAA-1AA5-412A-A180-D2C185062580}" destId="{0C22AAC5-57A1-4B99-9C22-2FDAE0A67F50}" srcOrd="0" destOrd="0" presId="urn:microsoft.com/office/officeart/2005/8/layout/list1"/>
    <dgm:cxn modelId="{0D459641-43C6-4F7A-B2B7-0F2F4F0E587B}" srcId="{13095DC0-6A9C-4591-89A4-595DF77709BC}" destId="{686201B5-D298-403C-A6FC-0B3F2E6531CC}" srcOrd="2" destOrd="0" parTransId="{53CEA83D-02A3-4173-9318-CF58B3BC8DF0}" sibTransId="{697EC82E-AD2C-49C4-AA37-36533FB6DC6C}"/>
    <dgm:cxn modelId="{3CB07CD5-F22F-469B-BBCB-6EB6625E795F}" type="presOf" srcId="{314AC3B9-21EC-4894-A5A5-7B0425FC6161}" destId="{EF6E9765-C464-41AB-9C8F-517CC313C37A}" srcOrd="0" destOrd="0" presId="urn:microsoft.com/office/officeart/2005/8/layout/list1"/>
    <dgm:cxn modelId="{385C384B-22E7-454C-92E0-F2434F238CC0}" type="presOf" srcId="{D1948DAA-1AA5-412A-A180-D2C185062580}" destId="{829642E0-E9F2-4E20-ABD9-533FD0898BD6}" srcOrd="1" destOrd="0" presId="urn:microsoft.com/office/officeart/2005/8/layout/list1"/>
    <dgm:cxn modelId="{50886ECD-75B6-4C49-829A-6AF4614968D4}" type="presOf" srcId="{6171E424-EE30-439B-8CDD-E4AF3B67B864}" destId="{1B2CD120-12FC-4B7E-9332-4D0E9BB05B51}" srcOrd="0" destOrd="0" presId="urn:microsoft.com/office/officeart/2005/8/layout/list1"/>
    <dgm:cxn modelId="{52EFCE7F-4A92-4887-AEF7-9792A5BD5243}" type="presOf" srcId="{E12DFA2D-C9D7-47E2-ADA9-0EDFDF14AB1B}" destId="{988401D7-0B51-4D52-A554-73EFFA8271BA}" srcOrd="1" destOrd="0" presId="urn:microsoft.com/office/officeart/2005/8/layout/list1"/>
    <dgm:cxn modelId="{775D72F5-6E84-45D4-B38B-B0162B1ABE57}" type="presOf" srcId="{E12DFA2D-C9D7-47E2-ADA9-0EDFDF14AB1B}" destId="{0896DB75-1261-4332-81D4-6F590BC309E3}" srcOrd="0" destOrd="0" presId="urn:microsoft.com/office/officeart/2005/8/layout/list1"/>
    <dgm:cxn modelId="{A9212AC5-6159-4029-A00E-E352C78CDC0C}" srcId="{13095DC0-6A9C-4591-89A4-595DF77709BC}" destId="{E12DFA2D-C9D7-47E2-ADA9-0EDFDF14AB1B}" srcOrd="4" destOrd="0" parTransId="{27E6A578-9CB7-4ED5-9B53-1599837CEBE8}" sibTransId="{B2A626A4-3A00-4071-AC5C-BE740B7C18B9}"/>
    <dgm:cxn modelId="{5C849532-BD67-46F9-82E3-B709A03941B1}" srcId="{13095DC0-6A9C-4591-89A4-595DF77709BC}" destId="{D1948DAA-1AA5-412A-A180-D2C185062580}" srcOrd="3" destOrd="0" parTransId="{0DD19FE8-A580-467C-825D-C5DC49E51A56}" sibTransId="{719DCED6-2C3C-465A-B5A0-2ED22E66CBE4}"/>
    <dgm:cxn modelId="{CF7C6A18-D29A-41A4-B830-1BB37656E819}" srcId="{13095DC0-6A9C-4591-89A4-595DF77709BC}" destId="{6171E424-EE30-439B-8CDD-E4AF3B67B864}" srcOrd="1" destOrd="0" parTransId="{C1230194-8DFE-49F3-A477-8CE44A1F1690}" sibTransId="{6D0B7BA9-C9D3-48B9-9A97-E7177C65257A}"/>
    <dgm:cxn modelId="{852C95E0-C71C-4022-B477-E629707B1A1C}" type="presOf" srcId="{13095DC0-6A9C-4591-89A4-595DF77709BC}" destId="{3E5B7122-CCE3-42AE-9F15-C833424CD204}" srcOrd="0" destOrd="0" presId="urn:microsoft.com/office/officeart/2005/8/layout/list1"/>
    <dgm:cxn modelId="{A3EE5B2B-4A88-4A27-B929-BD5E7178AC25}" type="presOf" srcId="{6171E424-EE30-439B-8CDD-E4AF3B67B864}" destId="{73FFC72D-AF98-4A04-ACEB-EAB280A4DB5E}" srcOrd="1" destOrd="0" presId="urn:microsoft.com/office/officeart/2005/8/layout/list1"/>
    <dgm:cxn modelId="{D363C5F6-4BD4-40F0-B095-0565ABEDE0AB}" type="presParOf" srcId="{3E5B7122-CCE3-42AE-9F15-C833424CD204}" destId="{0DE96342-1429-4AA4-B6E1-A3196D571711}" srcOrd="0" destOrd="0" presId="urn:microsoft.com/office/officeart/2005/8/layout/list1"/>
    <dgm:cxn modelId="{40909AFC-BB56-4623-B34B-A46C93E5983D}" type="presParOf" srcId="{0DE96342-1429-4AA4-B6E1-A3196D571711}" destId="{EF6E9765-C464-41AB-9C8F-517CC313C37A}" srcOrd="0" destOrd="0" presId="urn:microsoft.com/office/officeart/2005/8/layout/list1"/>
    <dgm:cxn modelId="{442E3FA0-D441-43B1-88DD-F77A5C267C65}" type="presParOf" srcId="{0DE96342-1429-4AA4-B6E1-A3196D571711}" destId="{6302C2EC-152A-4102-867F-685A2FF33531}" srcOrd="1" destOrd="0" presId="urn:microsoft.com/office/officeart/2005/8/layout/list1"/>
    <dgm:cxn modelId="{0BB762B7-1F70-4BE3-B6D2-11118EA8A887}" type="presParOf" srcId="{3E5B7122-CCE3-42AE-9F15-C833424CD204}" destId="{236094DF-E7B0-4F4F-AD7E-4F4E53AA32AF}" srcOrd="1" destOrd="0" presId="urn:microsoft.com/office/officeart/2005/8/layout/list1"/>
    <dgm:cxn modelId="{58688762-3156-4A58-BE29-E5A71BF3944B}" type="presParOf" srcId="{3E5B7122-CCE3-42AE-9F15-C833424CD204}" destId="{93FA9F6D-2633-4628-A2E7-E47A8B2A1944}" srcOrd="2" destOrd="0" presId="urn:microsoft.com/office/officeart/2005/8/layout/list1"/>
    <dgm:cxn modelId="{CF3649B4-E4FC-44E8-B693-17054D11848E}" type="presParOf" srcId="{3E5B7122-CCE3-42AE-9F15-C833424CD204}" destId="{D044A9D8-223A-4229-886B-7A957DFAEC46}" srcOrd="3" destOrd="0" presId="urn:microsoft.com/office/officeart/2005/8/layout/list1"/>
    <dgm:cxn modelId="{F89AE475-E53B-4FB1-9F50-E57D1D83ECB9}" type="presParOf" srcId="{3E5B7122-CCE3-42AE-9F15-C833424CD204}" destId="{338EBA43-ABC1-4EFA-89DD-323CECF093FE}" srcOrd="4" destOrd="0" presId="urn:microsoft.com/office/officeart/2005/8/layout/list1"/>
    <dgm:cxn modelId="{E15B5D77-5EA0-4E38-8788-05FEE93EDF08}" type="presParOf" srcId="{338EBA43-ABC1-4EFA-89DD-323CECF093FE}" destId="{1B2CD120-12FC-4B7E-9332-4D0E9BB05B51}" srcOrd="0" destOrd="0" presId="urn:microsoft.com/office/officeart/2005/8/layout/list1"/>
    <dgm:cxn modelId="{DD8CAC93-57A2-4AEA-AE89-27ED61CD70F3}" type="presParOf" srcId="{338EBA43-ABC1-4EFA-89DD-323CECF093FE}" destId="{73FFC72D-AF98-4A04-ACEB-EAB280A4DB5E}" srcOrd="1" destOrd="0" presId="urn:microsoft.com/office/officeart/2005/8/layout/list1"/>
    <dgm:cxn modelId="{39272375-A0C1-4BE6-ADEB-732BA6B1A290}" type="presParOf" srcId="{3E5B7122-CCE3-42AE-9F15-C833424CD204}" destId="{7BB95EF9-F2F8-47A0-BD76-5CF9DC563AF7}" srcOrd="5" destOrd="0" presId="urn:microsoft.com/office/officeart/2005/8/layout/list1"/>
    <dgm:cxn modelId="{BC171343-C170-467F-9710-547D696EE710}" type="presParOf" srcId="{3E5B7122-CCE3-42AE-9F15-C833424CD204}" destId="{2C826FD9-7A67-49BC-A11C-CFA776BC5201}" srcOrd="6" destOrd="0" presId="urn:microsoft.com/office/officeart/2005/8/layout/list1"/>
    <dgm:cxn modelId="{023454C0-E38F-4EA2-99A7-AB31BD0E2BE4}" type="presParOf" srcId="{3E5B7122-CCE3-42AE-9F15-C833424CD204}" destId="{9B742032-D1C9-4876-87BF-FC7C78B35D13}" srcOrd="7" destOrd="0" presId="urn:microsoft.com/office/officeart/2005/8/layout/list1"/>
    <dgm:cxn modelId="{1CEDD289-3E44-42D3-8D32-A1CDBA59BDFA}" type="presParOf" srcId="{3E5B7122-CCE3-42AE-9F15-C833424CD204}" destId="{E0DD2C19-FADB-4D19-A56E-741DDD6EC4FC}" srcOrd="8" destOrd="0" presId="urn:microsoft.com/office/officeart/2005/8/layout/list1"/>
    <dgm:cxn modelId="{1C269D9A-0355-4544-89E8-91F9166FC006}" type="presParOf" srcId="{E0DD2C19-FADB-4D19-A56E-741DDD6EC4FC}" destId="{2EA89E07-5902-4C66-9E9F-1D6F2D5A1DDD}" srcOrd="0" destOrd="0" presId="urn:microsoft.com/office/officeart/2005/8/layout/list1"/>
    <dgm:cxn modelId="{2B74B8B6-D53B-4E03-97D4-8B6BF1DB399D}" type="presParOf" srcId="{E0DD2C19-FADB-4D19-A56E-741DDD6EC4FC}" destId="{DB61C3FF-0DD2-4331-BC7E-502249FE361F}" srcOrd="1" destOrd="0" presId="urn:microsoft.com/office/officeart/2005/8/layout/list1"/>
    <dgm:cxn modelId="{EBC54D05-37B1-490E-A4E0-91F1FBA70305}" type="presParOf" srcId="{3E5B7122-CCE3-42AE-9F15-C833424CD204}" destId="{2BE34948-F9E9-48C7-95E4-26A3AC516C10}" srcOrd="9" destOrd="0" presId="urn:microsoft.com/office/officeart/2005/8/layout/list1"/>
    <dgm:cxn modelId="{7E908AE6-54A9-4AED-9FAA-30EFBBD65530}" type="presParOf" srcId="{3E5B7122-CCE3-42AE-9F15-C833424CD204}" destId="{0EE3F23E-D143-40EA-A3BA-161F3D468B71}" srcOrd="10" destOrd="0" presId="urn:microsoft.com/office/officeart/2005/8/layout/list1"/>
    <dgm:cxn modelId="{E7277A02-3D9D-442D-9711-8CF594BD2494}" type="presParOf" srcId="{3E5B7122-CCE3-42AE-9F15-C833424CD204}" destId="{959109AE-58DE-43EB-A52D-4209A52B2A7E}" srcOrd="11" destOrd="0" presId="urn:microsoft.com/office/officeart/2005/8/layout/list1"/>
    <dgm:cxn modelId="{5478602C-C9E1-4AF3-914E-0BC413D56976}" type="presParOf" srcId="{3E5B7122-CCE3-42AE-9F15-C833424CD204}" destId="{91154526-0CC7-404B-A263-BE1A6830487C}" srcOrd="12" destOrd="0" presId="urn:microsoft.com/office/officeart/2005/8/layout/list1"/>
    <dgm:cxn modelId="{CEEF7ECA-4EB0-4381-A149-D25B1DEF5308}" type="presParOf" srcId="{91154526-0CC7-404B-A263-BE1A6830487C}" destId="{0C22AAC5-57A1-4B99-9C22-2FDAE0A67F50}" srcOrd="0" destOrd="0" presId="urn:microsoft.com/office/officeart/2005/8/layout/list1"/>
    <dgm:cxn modelId="{B84E16C8-59F2-4403-9BEC-9B4F6030D23F}" type="presParOf" srcId="{91154526-0CC7-404B-A263-BE1A6830487C}" destId="{829642E0-E9F2-4E20-ABD9-533FD0898BD6}" srcOrd="1" destOrd="0" presId="urn:microsoft.com/office/officeart/2005/8/layout/list1"/>
    <dgm:cxn modelId="{8F512D17-A922-4F6E-92A3-CC20B7E168E1}" type="presParOf" srcId="{3E5B7122-CCE3-42AE-9F15-C833424CD204}" destId="{C6086DBC-4EDA-44A7-A35E-2EB6BA05D474}" srcOrd="13" destOrd="0" presId="urn:microsoft.com/office/officeart/2005/8/layout/list1"/>
    <dgm:cxn modelId="{84882439-E262-43E9-8180-C1F028A606C2}" type="presParOf" srcId="{3E5B7122-CCE3-42AE-9F15-C833424CD204}" destId="{485FF8D6-F7C8-4C23-B955-7F7F7A7E5669}" srcOrd="14" destOrd="0" presId="urn:microsoft.com/office/officeart/2005/8/layout/list1"/>
    <dgm:cxn modelId="{25B509A2-EB33-41FD-92C3-D45B0AE218CB}" type="presParOf" srcId="{3E5B7122-CCE3-42AE-9F15-C833424CD204}" destId="{050A963F-0059-4988-A456-63DC30C23D65}" srcOrd="15" destOrd="0" presId="urn:microsoft.com/office/officeart/2005/8/layout/list1"/>
    <dgm:cxn modelId="{B96797ED-EDF1-45E2-B3BE-1A2E11E6C075}" type="presParOf" srcId="{3E5B7122-CCE3-42AE-9F15-C833424CD204}" destId="{AE0271D7-92F0-434E-8DF3-DAEF01024636}" srcOrd="16" destOrd="0" presId="urn:microsoft.com/office/officeart/2005/8/layout/list1"/>
    <dgm:cxn modelId="{93CF1C8B-C0EE-4EE9-A10D-442403BB2544}" type="presParOf" srcId="{AE0271D7-92F0-434E-8DF3-DAEF01024636}" destId="{0896DB75-1261-4332-81D4-6F590BC309E3}" srcOrd="0" destOrd="0" presId="urn:microsoft.com/office/officeart/2005/8/layout/list1"/>
    <dgm:cxn modelId="{625C6F0D-DAE2-4294-BD7B-02BAC23CAA9C}" type="presParOf" srcId="{AE0271D7-92F0-434E-8DF3-DAEF01024636}" destId="{988401D7-0B51-4D52-A554-73EFFA8271BA}" srcOrd="1" destOrd="0" presId="urn:microsoft.com/office/officeart/2005/8/layout/list1"/>
    <dgm:cxn modelId="{9168C7B6-5C6F-42B5-877F-B2EA08C76486}" type="presParOf" srcId="{3E5B7122-CCE3-42AE-9F15-C833424CD204}" destId="{94C18A34-271E-4AAB-A879-E97F56461C4B}" srcOrd="17" destOrd="0" presId="urn:microsoft.com/office/officeart/2005/8/layout/list1"/>
    <dgm:cxn modelId="{1B31CB9D-EEA0-4D16-9476-6CC0B5D5165B}" type="presParOf" srcId="{3E5B7122-CCE3-42AE-9F15-C833424CD204}" destId="{AE16C994-F4F6-4B94-BEDB-C2D988B1CCA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7C8FB-CB9A-4FE2-82AE-CE1CE82E33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92A32B-D42B-4551-A2C1-28D9C14A0C33}">
      <dgm:prSet phldrT="[Текст]" phldr="1"/>
      <dgm:spPr/>
      <dgm:t>
        <a:bodyPr/>
        <a:lstStyle/>
        <a:p>
          <a:endParaRPr lang="ru-RU"/>
        </a:p>
      </dgm:t>
    </dgm:pt>
    <dgm:pt modelId="{57275CA9-75EF-432D-855E-1446191B5ABF}" type="parTrans" cxnId="{4BD6975E-32FE-4DD8-A26D-92367075705C}">
      <dgm:prSet/>
      <dgm:spPr/>
      <dgm:t>
        <a:bodyPr/>
        <a:lstStyle/>
        <a:p>
          <a:endParaRPr lang="ru-RU"/>
        </a:p>
      </dgm:t>
    </dgm:pt>
    <dgm:pt modelId="{0D76DB06-4772-4643-BF31-CA60E0289A77}" type="sibTrans" cxnId="{4BD6975E-32FE-4DD8-A26D-92367075705C}">
      <dgm:prSet/>
      <dgm:spPr/>
      <dgm:t>
        <a:bodyPr/>
        <a:lstStyle/>
        <a:p>
          <a:endParaRPr lang="ru-RU"/>
        </a:p>
      </dgm:t>
    </dgm:pt>
    <dgm:pt modelId="{EA2D8DB4-84A8-4696-86D5-FEA5779FB5AC}">
      <dgm:prSet phldrT="[Текст]" custT="1"/>
      <dgm:spPr/>
      <dgm:t>
        <a:bodyPr/>
        <a:lstStyle/>
        <a:p>
          <a:r>
            <a:rPr lang="ru-RU" sz="2000" b="1" dirty="0" smtClean="0"/>
            <a:t>расширение этических принципов</a:t>
          </a:r>
          <a:endParaRPr lang="ru-RU" sz="20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24746C-785A-4977-9F1C-FE578BE047AE}" type="parTrans" cxnId="{0ED5643F-3126-46D1-8E6B-80A33A9AFF71}">
      <dgm:prSet/>
      <dgm:spPr/>
      <dgm:t>
        <a:bodyPr/>
        <a:lstStyle/>
        <a:p>
          <a:endParaRPr lang="ru-RU"/>
        </a:p>
      </dgm:t>
    </dgm:pt>
    <dgm:pt modelId="{867DE1CD-9E4F-4E09-90B6-5A0C042CF76F}" type="sibTrans" cxnId="{0ED5643F-3126-46D1-8E6B-80A33A9AFF71}">
      <dgm:prSet/>
      <dgm:spPr/>
      <dgm:t>
        <a:bodyPr/>
        <a:lstStyle/>
        <a:p>
          <a:endParaRPr lang="ru-RU"/>
        </a:p>
      </dgm:t>
    </dgm:pt>
    <dgm:pt modelId="{B2E9C4E2-2099-47FF-A4D8-B64397DF6906}">
      <dgm:prSet phldrT="[Текст]" phldr="1"/>
      <dgm:spPr/>
      <dgm:t>
        <a:bodyPr/>
        <a:lstStyle/>
        <a:p>
          <a:endParaRPr lang="ru-RU"/>
        </a:p>
      </dgm:t>
    </dgm:pt>
    <dgm:pt modelId="{D4E039F9-4D68-4027-A4EA-15F58A9A02D1}" type="parTrans" cxnId="{A3126CEE-C8E0-40C9-BBB8-556238B93093}">
      <dgm:prSet/>
      <dgm:spPr/>
      <dgm:t>
        <a:bodyPr/>
        <a:lstStyle/>
        <a:p>
          <a:endParaRPr lang="ru-RU"/>
        </a:p>
      </dgm:t>
    </dgm:pt>
    <dgm:pt modelId="{3211DECB-F16D-499E-88E1-EF4AC915E099}" type="sibTrans" cxnId="{A3126CEE-C8E0-40C9-BBB8-556238B93093}">
      <dgm:prSet/>
      <dgm:spPr/>
      <dgm:t>
        <a:bodyPr/>
        <a:lstStyle/>
        <a:p>
          <a:endParaRPr lang="ru-RU"/>
        </a:p>
      </dgm:t>
    </dgm:pt>
    <dgm:pt modelId="{19A110EF-21B7-4122-A33E-DB3EA69E636D}">
      <dgm:prSet phldrT="[Текст]" custT="1"/>
      <dgm:spPr/>
      <dgm:t>
        <a:bodyPr/>
        <a:lstStyle/>
        <a:p>
          <a:r>
            <a:rPr lang="ru-RU" sz="2000" b="1" dirty="0" smtClean="0"/>
            <a:t>доработка программы развития</a:t>
          </a:r>
          <a:endParaRPr lang="ru-RU" sz="20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B1335-AB79-4570-848A-02E783E3FE8E}" type="parTrans" cxnId="{E063EAEE-283B-4115-B313-E2469B1D9A9A}">
      <dgm:prSet/>
      <dgm:spPr/>
      <dgm:t>
        <a:bodyPr/>
        <a:lstStyle/>
        <a:p>
          <a:endParaRPr lang="ru-RU"/>
        </a:p>
      </dgm:t>
    </dgm:pt>
    <dgm:pt modelId="{4F670E84-A88B-4A47-AA92-C384135B798C}" type="sibTrans" cxnId="{E063EAEE-283B-4115-B313-E2469B1D9A9A}">
      <dgm:prSet/>
      <dgm:spPr/>
      <dgm:t>
        <a:bodyPr/>
        <a:lstStyle/>
        <a:p>
          <a:endParaRPr lang="ru-RU"/>
        </a:p>
      </dgm:t>
    </dgm:pt>
    <dgm:pt modelId="{C22AD056-59A7-4A0B-A605-2EAA76CF9F71}">
      <dgm:prSet phldrT="[Текст]" phldr="1"/>
      <dgm:spPr/>
      <dgm:t>
        <a:bodyPr/>
        <a:lstStyle/>
        <a:p>
          <a:endParaRPr lang="ru-RU" dirty="0"/>
        </a:p>
      </dgm:t>
    </dgm:pt>
    <dgm:pt modelId="{4A96140D-6F5B-4519-B113-691423825427}" type="parTrans" cxnId="{A352296B-131C-4D9D-9E28-6EB82BECD768}">
      <dgm:prSet/>
      <dgm:spPr/>
      <dgm:t>
        <a:bodyPr/>
        <a:lstStyle/>
        <a:p>
          <a:endParaRPr lang="ru-RU"/>
        </a:p>
      </dgm:t>
    </dgm:pt>
    <dgm:pt modelId="{F792ADF3-1BA5-4401-897A-362E22B095C9}" type="sibTrans" cxnId="{A352296B-131C-4D9D-9E28-6EB82BECD768}">
      <dgm:prSet/>
      <dgm:spPr/>
      <dgm:t>
        <a:bodyPr/>
        <a:lstStyle/>
        <a:p>
          <a:endParaRPr lang="ru-RU"/>
        </a:p>
      </dgm:t>
    </dgm:pt>
    <dgm:pt modelId="{D5BE37A3-0868-4D47-B640-C561D4D1ECF7}">
      <dgm:prSet phldrT="[Текст]" custT="1"/>
      <dgm:spPr/>
      <dgm:t>
        <a:bodyPr/>
        <a:lstStyle/>
        <a:p>
          <a:r>
            <a:rPr lang="ru-RU" sz="1800" b="1" dirty="0" smtClean="0"/>
            <a:t>добавление новых возможностей</a:t>
          </a:r>
          <a:endParaRPr lang="ru-RU" sz="18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A2E230-B987-4278-A7C9-6B3D6F2FD512}" type="parTrans" cxnId="{D6C6AB96-38CB-4E03-AA1F-26D8CFB8E0BE}">
      <dgm:prSet/>
      <dgm:spPr/>
      <dgm:t>
        <a:bodyPr/>
        <a:lstStyle/>
        <a:p>
          <a:endParaRPr lang="ru-RU"/>
        </a:p>
      </dgm:t>
    </dgm:pt>
    <dgm:pt modelId="{6995A86D-6835-4A16-905D-6F44121626D1}" type="sibTrans" cxnId="{D6C6AB96-38CB-4E03-AA1F-26D8CFB8E0BE}">
      <dgm:prSet/>
      <dgm:spPr/>
      <dgm:t>
        <a:bodyPr/>
        <a:lstStyle/>
        <a:p>
          <a:endParaRPr lang="ru-RU"/>
        </a:p>
      </dgm:t>
    </dgm:pt>
    <dgm:pt modelId="{A40750F9-6BB8-452B-98DE-D4F72D7F29DB}">
      <dgm:prSet phldrT="[Текст]"/>
      <dgm:spPr/>
      <dgm:t>
        <a:bodyPr/>
        <a:lstStyle/>
        <a:p>
          <a:r>
            <a:rPr lang="ru-RU" dirty="0" smtClean="0"/>
            <a:t>в международную библиографическую базу данных </a:t>
          </a:r>
          <a:r>
            <a:rPr lang="ru-RU" b="1" dirty="0" smtClean="0"/>
            <a:t>AGRIS</a:t>
          </a:r>
          <a:endParaRPr lang="ru-RU" dirty="0"/>
        </a:p>
      </dgm:t>
    </dgm:pt>
    <dgm:pt modelId="{FBF25BE0-138F-4E3B-B2F5-3D6CE946316A}" type="parTrans" cxnId="{DA904C61-24BD-486F-B484-B00547FEB2F9}">
      <dgm:prSet/>
      <dgm:spPr/>
      <dgm:t>
        <a:bodyPr/>
        <a:lstStyle/>
        <a:p>
          <a:endParaRPr lang="ru-RU"/>
        </a:p>
      </dgm:t>
    </dgm:pt>
    <dgm:pt modelId="{D9D6E376-9240-49AB-9A87-72EB6F613DBA}" type="sibTrans" cxnId="{DA904C61-24BD-486F-B484-B00547FEB2F9}">
      <dgm:prSet/>
      <dgm:spPr/>
      <dgm:t>
        <a:bodyPr/>
        <a:lstStyle/>
        <a:p>
          <a:endParaRPr lang="ru-RU"/>
        </a:p>
      </dgm:t>
    </dgm:pt>
    <dgm:pt modelId="{11C075B5-5957-4BA0-ABF8-1D1CB14FB714}">
      <dgm:prSet phldrT="[Текст]"/>
      <dgm:spPr/>
      <dgm:t>
        <a:bodyPr/>
        <a:lstStyle/>
        <a:p>
          <a:r>
            <a:rPr lang="ru-RU" dirty="0" smtClean="0"/>
            <a:t>в международную библиографическую базу данных </a:t>
          </a:r>
          <a:r>
            <a:rPr lang="ru-RU" b="1" dirty="0" smtClean="0"/>
            <a:t>AGRIS</a:t>
          </a:r>
          <a:endParaRPr lang="ru-RU" dirty="0"/>
        </a:p>
      </dgm:t>
    </dgm:pt>
    <dgm:pt modelId="{24BAB494-0151-4D96-AFED-96E055F9D053}" type="parTrans" cxnId="{171B05F1-AF03-4DBA-8549-9CAB40AC39BF}">
      <dgm:prSet/>
      <dgm:spPr/>
      <dgm:t>
        <a:bodyPr/>
        <a:lstStyle/>
        <a:p>
          <a:endParaRPr lang="ru-RU"/>
        </a:p>
      </dgm:t>
    </dgm:pt>
    <dgm:pt modelId="{9A1C029D-E807-4792-83F9-AB7169EB9011}" type="sibTrans" cxnId="{171B05F1-AF03-4DBA-8549-9CAB40AC39BF}">
      <dgm:prSet/>
      <dgm:spPr/>
      <dgm:t>
        <a:bodyPr/>
        <a:lstStyle/>
        <a:p>
          <a:endParaRPr lang="ru-RU"/>
        </a:p>
      </dgm:t>
    </dgm:pt>
    <dgm:pt modelId="{D79AE696-35FB-4312-BF0A-EDDB311BC510}">
      <dgm:prSet custT="1"/>
      <dgm:spPr/>
      <dgm:t>
        <a:bodyPr/>
        <a:lstStyle/>
        <a:p>
          <a:r>
            <a:rPr lang="ru-RU" sz="2000" b="1" dirty="0" smtClean="0"/>
            <a:t> </a:t>
          </a:r>
          <a:r>
            <a:rPr lang="ru-RU" sz="2000" b="1" dirty="0" smtClean="0"/>
            <a:t>инструкций для рецензентов</a:t>
          </a:r>
          <a:endParaRPr lang="ru-RU" sz="20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D3239-F101-4A34-8EFF-0833161F1936}" type="parTrans" cxnId="{D7D71A75-0E8C-41B2-9036-85D082F61DD6}">
      <dgm:prSet/>
      <dgm:spPr/>
      <dgm:t>
        <a:bodyPr/>
        <a:lstStyle/>
        <a:p>
          <a:endParaRPr lang="ru-RU"/>
        </a:p>
      </dgm:t>
    </dgm:pt>
    <dgm:pt modelId="{B8AD1443-6F1D-4C74-AC04-BB29F8345059}" type="sibTrans" cxnId="{D7D71A75-0E8C-41B2-9036-85D082F61DD6}">
      <dgm:prSet/>
      <dgm:spPr/>
      <dgm:t>
        <a:bodyPr/>
        <a:lstStyle/>
        <a:p>
          <a:endParaRPr lang="ru-RU"/>
        </a:p>
      </dgm:t>
    </dgm:pt>
    <dgm:pt modelId="{7F173AA5-E0B6-444C-AFDE-5247AC3438C9}">
      <dgm:prSet custT="1"/>
      <dgm:spPr/>
      <dgm:t>
        <a:bodyPr/>
        <a:lstStyle/>
        <a:p>
          <a:r>
            <a:rPr lang="ru-RU" sz="2000" b="1" dirty="0" smtClean="0"/>
            <a:t>редакция архивных статей </a:t>
          </a:r>
          <a:endParaRPr lang="ru-RU" sz="2000" b="1" dirty="0"/>
        </a:p>
      </dgm:t>
    </dgm:pt>
    <dgm:pt modelId="{72CFC44F-1ED5-483B-B3FD-B5F057F0C040}" type="parTrans" cxnId="{7CE45C13-0A24-4DBE-AAAA-735A40144C90}">
      <dgm:prSet/>
      <dgm:spPr/>
      <dgm:t>
        <a:bodyPr/>
        <a:lstStyle/>
        <a:p>
          <a:endParaRPr lang="ru-RU"/>
        </a:p>
      </dgm:t>
    </dgm:pt>
    <dgm:pt modelId="{BE94654A-41E7-469D-8015-334DB1D9E77B}" type="sibTrans" cxnId="{7CE45C13-0A24-4DBE-AAAA-735A40144C90}">
      <dgm:prSet/>
      <dgm:spPr/>
      <dgm:t>
        <a:bodyPr/>
        <a:lstStyle/>
        <a:p>
          <a:endParaRPr lang="ru-RU"/>
        </a:p>
      </dgm:t>
    </dgm:pt>
    <dgm:pt modelId="{1F52EA72-D7F7-48DC-A2D0-02915C8B42FD}" type="pres">
      <dgm:prSet presAssocID="{B177C8FB-CB9A-4FE2-82AE-CE1CE82E33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F2ED10-662F-4AFB-BB3D-666EEADDDEEB}" type="pres">
      <dgm:prSet presAssocID="{5092A32B-D42B-4551-A2C1-28D9C14A0C33}" presName="composite" presStyleCnt="0"/>
      <dgm:spPr/>
    </dgm:pt>
    <dgm:pt modelId="{4692BEDD-C6BF-4017-B12D-80B7E14D2F06}" type="pres">
      <dgm:prSet presAssocID="{5092A32B-D42B-4551-A2C1-28D9C14A0C3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F4502-20EC-4AEC-B9CE-9FB3792A3AFC}" type="pres">
      <dgm:prSet presAssocID="{5092A32B-D42B-4551-A2C1-28D9C14A0C3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FC0C7-090B-46D2-95C8-50B1AEA08B25}" type="pres">
      <dgm:prSet presAssocID="{0D76DB06-4772-4643-BF31-CA60E0289A77}" presName="sp" presStyleCnt="0"/>
      <dgm:spPr/>
    </dgm:pt>
    <dgm:pt modelId="{B3C46739-42D0-4EFD-A04A-A82EDD0EEBD9}" type="pres">
      <dgm:prSet presAssocID="{B2E9C4E2-2099-47FF-A4D8-B64397DF6906}" presName="composite" presStyleCnt="0"/>
      <dgm:spPr/>
    </dgm:pt>
    <dgm:pt modelId="{1A8966BB-6FFF-4385-8FD3-F7F3D42718B7}" type="pres">
      <dgm:prSet presAssocID="{B2E9C4E2-2099-47FF-A4D8-B64397DF690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3F701-828C-45DE-A695-22FB3AB4FC4A}" type="pres">
      <dgm:prSet presAssocID="{B2E9C4E2-2099-47FF-A4D8-B64397DF690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25C8B-6334-45C8-A10C-7EDE5826A8E4}" type="pres">
      <dgm:prSet presAssocID="{3211DECB-F16D-499E-88E1-EF4AC915E099}" presName="sp" presStyleCnt="0"/>
      <dgm:spPr/>
    </dgm:pt>
    <dgm:pt modelId="{885AB7E8-174D-4849-A91F-4317F59FC5D0}" type="pres">
      <dgm:prSet presAssocID="{C22AD056-59A7-4A0B-A605-2EAA76CF9F71}" presName="composite" presStyleCnt="0"/>
      <dgm:spPr/>
    </dgm:pt>
    <dgm:pt modelId="{089B429D-4BDE-419E-8B06-27DA809EC63E}" type="pres">
      <dgm:prSet presAssocID="{C22AD056-59A7-4A0B-A605-2EAA76CF9F7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CC2D1-6C93-4BA0-9796-9A8C06561484}" type="pres">
      <dgm:prSet presAssocID="{C22AD056-59A7-4A0B-A605-2EAA76CF9F7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F61A6-5FC9-4389-AE5B-EADBBB87A704}" type="pres">
      <dgm:prSet presAssocID="{F792ADF3-1BA5-4401-897A-362E22B095C9}" presName="sp" presStyleCnt="0"/>
      <dgm:spPr/>
    </dgm:pt>
    <dgm:pt modelId="{47073FD3-CCD3-4D1D-9EDE-15919A4F3378}" type="pres">
      <dgm:prSet presAssocID="{A40750F9-6BB8-452B-98DE-D4F72D7F29DB}" presName="composite" presStyleCnt="0"/>
      <dgm:spPr/>
    </dgm:pt>
    <dgm:pt modelId="{74A8CA53-FB89-4B08-AA54-B9A79E95EB26}" type="pres">
      <dgm:prSet presAssocID="{A40750F9-6BB8-452B-98DE-D4F72D7F29D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EFD76-A61C-453F-AB61-F94246F62F51}" type="pres">
      <dgm:prSet presAssocID="{A40750F9-6BB8-452B-98DE-D4F72D7F29D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59D57-40D4-4799-B254-0373BEE14CF4}" type="pres">
      <dgm:prSet presAssocID="{D9D6E376-9240-49AB-9A87-72EB6F613DBA}" presName="sp" presStyleCnt="0"/>
      <dgm:spPr/>
    </dgm:pt>
    <dgm:pt modelId="{C0A95ECE-4514-42D6-B2E6-2DA78B8FE403}" type="pres">
      <dgm:prSet presAssocID="{11C075B5-5957-4BA0-ABF8-1D1CB14FB714}" presName="composite" presStyleCnt="0"/>
      <dgm:spPr/>
    </dgm:pt>
    <dgm:pt modelId="{7E19F9B5-6EC5-4AF3-9520-FD083BC1706E}" type="pres">
      <dgm:prSet presAssocID="{11C075B5-5957-4BA0-ABF8-1D1CB14FB71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6A941-088F-4FCE-9042-AF8B308CAE11}" type="pres">
      <dgm:prSet presAssocID="{11C075B5-5957-4BA0-ABF8-1D1CB14FB714}" presName="descendantText" presStyleLbl="alignAcc1" presStyleIdx="4" presStyleCnt="5" custScaleY="12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5643F-3126-46D1-8E6B-80A33A9AFF71}" srcId="{5092A32B-D42B-4551-A2C1-28D9C14A0C33}" destId="{EA2D8DB4-84A8-4696-86D5-FEA5779FB5AC}" srcOrd="0" destOrd="0" parTransId="{AB24746C-785A-4977-9F1C-FE578BE047AE}" sibTransId="{867DE1CD-9E4F-4E09-90B6-5A0C042CF76F}"/>
    <dgm:cxn modelId="{4BD6975E-32FE-4DD8-A26D-92367075705C}" srcId="{B177C8FB-CB9A-4FE2-82AE-CE1CE82E331E}" destId="{5092A32B-D42B-4551-A2C1-28D9C14A0C33}" srcOrd="0" destOrd="0" parTransId="{57275CA9-75EF-432D-855E-1446191B5ABF}" sibTransId="{0D76DB06-4772-4643-BF31-CA60E0289A77}"/>
    <dgm:cxn modelId="{D6C6AB96-38CB-4E03-AA1F-26D8CFB8E0BE}" srcId="{C22AD056-59A7-4A0B-A605-2EAA76CF9F71}" destId="{D5BE37A3-0868-4D47-B640-C561D4D1ECF7}" srcOrd="0" destOrd="0" parTransId="{D8A2E230-B987-4278-A7C9-6B3D6F2FD512}" sibTransId="{6995A86D-6835-4A16-905D-6F44121626D1}"/>
    <dgm:cxn modelId="{E1484B78-D461-4B3B-A582-1DE398882767}" type="presOf" srcId="{B177C8FB-CB9A-4FE2-82AE-CE1CE82E331E}" destId="{1F52EA72-D7F7-48DC-A2D0-02915C8B42FD}" srcOrd="0" destOrd="0" presId="urn:microsoft.com/office/officeart/2005/8/layout/chevron2"/>
    <dgm:cxn modelId="{5BF1C0C6-92E2-41C1-A28F-7F73E6344AF5}" type="presOf" srcId="{D79AE696-35FB-4312-BF0A-EDDB311BC510}" destId="{910EFD76-A61C-453F-AB61-F94246F62F51}" srcOrd="0" destOrd="0" presId="urn:microsoft.com/office/officeart/2005/8/layout/chevron2"/>
    <dgm:cxn modelId="{E063EAEE-283B-4115-B313-E2469B1D9A9A}" srcId="{B2E9C4E2-2099-47FF-A4D8-B64397DF6906}" destId="{19A110EF-21B7-4122-A33E-DB3EA69E636D}" srcOrd="0" destOrd="0" parTransId="{29CB1335-AB79-4570-848A-02E783E3FE8E}" sibTransId="{4F670E84-A88B-4A47-AA92-C384135B798C}"/>
    <dgm:cxn modelId="{7CE45C13-0A24-4DBE-AAAA-735A40144C90}" srcId="{11C075B5-5957-4BA0-ABF8-1D1CB14FB714}" destId="{7F173AA5-E0B6-444C-AFDE-5247AC3438C9}" srcOrd="0" destOrd="0" parTransId="{72CFC44F-1ED5-483B-B3FD-B5F057F0C040}" sibTransId="{BE94654A-41E7-469D-8015-334DB1D9E77B}"/>
    <dgm:cxn modelId="{ACBB0790-2EDF-4251-8D6D-3C9150246E88}" type="presOf" srcId="{7F173AA5-E0B6-444C-AFDE-5247AC3438C9}" destId="{AFF6A941-088F-4FCE-9042-AF8B308CAE11}" srcOrd="0" destOrd="0" presId="urn:microsoft.com/office/officeart/2005/8/layout/chevron2"/>
    <dgm:cxn modelId="{FA0ABEFD-7ED8-4F34-9A93-A6B26915BE56}" type="presOf" srcId="{5092A32B-D42B-4551-A2C1-28D9C14A0C33}" destId="{4692BEDD-C6BF-4017-B12D-80B7E14D2F06}" srcOrd="0" destOrd="0" presId="urn:microsoft.com/office/officeart/2005/8/layout/chevron2"/>
    <dgm:cxn modelId="{D7D71A75-0E8C-41B2-9036-85D082F61DD6}" srcId="{A40750F9-6BB8-452B-98DE-D4F72D7F29DB}" destId="{D79AE696-35FB-4312-BF0A-EDDB311BC510}" srcOrd="0" destOrd="0" parTransId="{835D3239-F101-4A34-8EFF-0833161F1936}" sibTransId="{B8AD1443-6F1D-4C74-AC04-BB29F8345059}"/>
    <dgm:cxn modelId="{C2B04EFC-67BD-4D36-AFA3-ABECE9F4592C}" type="presOf" srcId="{19A110EF-21B7-4122-A33E-DB3EA69E636D}" destId="{9323F701-828C-45DE-A695-22FB3AB4FC4A}" srcOrd="0" destOrd="0" presId="urn:microsoft.com/office/officeart/2005/8/layout/chevron2"/>
    <dgm:cxn modelId="{796C914B-A978-4461-87AF-BFA31E3400EE}" type="presOf" srcId="{C22AD056-59A7-4A0B-A605-2EAA76CF9F71}" destId="{089B429D-4BDE-419E-8B06-27DA809EC63E}" srcOrd="0" destOrd="0" presId="urn:microsoft.com/office/officeart/2005/8/layout/chevron2"/>
    <dgm:cxn modelId="{26C2C06C-F6E2-4C03-BF00-28FB9CDF5B8D}" type="presOf" srcId="{EA2D8DB4-84A8-4696-86D5-FEA5779FB5AC}" destId="{C27F4502-20EC-4AEC-B9CE-9FB3792A3AFC}" srcOrd="0" destOrd="0" presId="urn:microsoft.com/office/officeart/2005/8/layout/chevron2"/>
    <dgm:cxn modelId="{14E46AAC-5C1B-4829-931B-6BD7257E9B81}" type="presOf" srcId="{D5BE37A3-0868-4D47-B640-C561D4D1ECF7}" destId="{05CCC2D1-6C93-4BA0-9796-9A8C06561484}" srcOrd="0" destOrd="0" presId="urn:microsoft.com/office/officeart/2005/8/layout/chevron2"/>
    <dgm:cxn modelId="{DA904C61-24BD-486F-B484-B00547FEB2F9}" srcId="{B177C8FB-CB9A-4FE2-82AE-CE1CE82E331E}" destId="{A40750F9-6BB8-452B-98DE-D4F72D7F29DB}" srcOrd="3" destOrd="0" parTransId="{FBF25BE0-138F-4E3B-B2F5-3D6CE946316A}" sibTransId="{D9D6E376-9240-49AB-9A87-72EB6F613DBA}"/>
    <dgm:cxn modelId="{171B05F1-AF03-4DBA-8549-9CAB40AC39BF}" srcId="{B177C8FB-CB9A-4FE2-82AE-CE1CE82E331E}" destId="{11C075B5-5957-4BA0-ABF8-1D1CB14FB714}" srcOrd="4" destOrd="0" parTransId="{24BAB494-0151-4D96-AFED-96E055F9D053}" sibTransId="{9A1C029D-E807-4792-83F9-AB7169EB9011}"/>
    <dgm:cxn modelId="{6B400F92-9808-4D88-BA47-26FA77A9FE61}" type="presOf" srcId="{B2E9C4E2-2099-47FF-A4D8-B64397DF6906}" destId="{1A8966BB-6FFF-4385-8FD3-F7F3D42718B7}" srcOrd="0" destOrd="0" presId="urn:microsoft.com/office/officeart/2005/8/layout/chevron2"/>
    <dgm:cxn modelId="{AE2905F0-E49D-4767-A9D8-BD887B9B10A9}" type="presOf" srcId="{A40750F9-6BB8-452B-98DE-D4F72D7F29DB}" destId="{74A8CA53-FB89-4B08-AA54-B9A79E95EB26}" srcOrd="0" destOrd="0" presId="urn:microsoft.com/office/officeart/2005/8/layout/chevron2"/>
    <dgm:cxn modelId="{33F257D0-E021-4D96-B140-3EDCCCFE9139}" type="presOf" srcId="{11C075B5-5957-4BA0-ABF8-1D1CB14FB714}" destId="{7E19F9B5-6EC5-4AF3-9520-FD083BC1706E}" srcOrd="0" destOrd="0" presId="urn:microsoft.com/office/officeart/2005/8/layout/chevron2"/>
    <dgm:cxn modelId="{A3126CEE-C8E0-40C9-BBB8-556238B93093}" srcId="{B177C8FB-CB9A-4FE2-82AE-CE1CE82E331E}" destId="{B2E9C4E2-2099-47FF-A4D8-B64397DF6906}" srcOrd="1" destOrd="0" parTransId="{D4E039F9-4D68-4027-A4EA-15F58A9A02D1}" sibTransId="{3211DECB-F16D-499E-88E1-EF4AC915E099}"/>
    <dgm:cxn modelId="{A352296B-131C-4D9D-9E28-6EB82BECD768}" srcId="{B177C8FB-CB9A-4FE2-82AE-CE1CE82E331E}" destId="{C22AD056-59A7-4A0B-A605-2EAA76CF9F71}" srcOrd="2" destOrd="0" parTransId="{4A96140D-6F5B-4519-B113-691423825427}" sibTransId="{F792ADF3-1BA5-4401-897A-362E22B095C9}"/>
    <dgm:cxn modelId="{B3A8DF65-1EC0-45F1-AA3F-D8482D4DB2A6}" type="presParOf" srcId="{1F52EA72-D7F7-48DC-A2D0-02915C8B42FD}" destId="{73F2ED10-662F-4AFB-BB3D-666EEADDDEEB}" srcOrd="0" destOrd="0" presId="urn:microsoft.com/office/officeart/2005/8/layout/chevron2"/>
    <dgm:cxn modelId="{43715C4A-6569-4B0C-B63A-0E5D09A7ED5B}" type="presParOf" srcId="{73F2ED10-662F-4AFB-BB3D-666EEADDDEEB}" destId="{4692BEDD-C6BF-4017-B12D-80B7E14D2F06}" srcOrd="0" destOrd="0" presId="urn:microsoft.com/office/officeart/2005/8/layout/chevron2"/>
    <dgm:cxn modelId="{4CDEA025-1C23-409A-BF30-AA0F1FFA08E1}" type="presParOf" srcId="{73F2ED10-662F-4AFB-BB3D-666EEADDDEEB}" destId="{C27F4502-20EC-4AEC-B9CE-9FB3792A3AFC}" srcOrd="1" destOrd="0" presId="urn:microsoft.com/office/officeart/2005/8/layout/chevron2"/>
    <dgm:cxn modelId="{3D1E9001-36CC-480A-B842-709F617235E5}" type="presParOf" srcId="{1F52EA72-D7F7-48DC-A2D0-02915C8B42FD}" destId="{787FC0C7-090B-46D2-95C8-50B1AEA08B25}" srcOrd="1" destOrd="0" presId="urn:microsoft.com/office/officeart/2005/8/layout/chevron2"/>
    <dgm:cxn modelId="{1EBB5871-21E5-4A37-8EA1-1E8BF8AAA9D2}" type="presParOf" srcId="{1F52EA72-D7F7-48DC-A2D0-02915C8B42FD}" destId="{B3C46739-42D0-4EFD-A04A-A82EDD0EEBD9}" srcOrd="2" destOrd="0" presId="urn:microsoft.com/office/officeart/2005/8/layout/chevron2"/>
    <dgm:cxn modelId="{12D41A4C-F179-4062-8E95-7BF9022EE6CD}" type="presParOf" srcId="{B3C46739-42D0-4EFD-A04A-A82EDD0EEBD9}" destId="{1A8966BB-6FFF-4385-8FD3-F7F3D42718B7}" srcOrd="0" destOrd="0" presId="urn:microsoft.com/office/officeart/2005/8/layout/chevron2"/>
    <dgm:cxn modelId="{6A744591-FE0B-4B8B-BD7A-E8AB83B01F85}" type="presParOf" srcId="{B3C46739-42D0-4EFD-A04A-A82EDD0EEBD9}" destId="{9323F701-828C-45DE-A695-22FB3AB4FC4A}" srcOrd="1" destOrd="0" presId="urn:microsoft.com/office/officeart/2005/8/layout/chevron2"/>
    <dgm:cxn modelId="{30B8C1DF-A91C-4FB1-AB51-71FCCEAADE1B}" type="presParOf" srcId="{1F52EA72-D7F7-48DC-A2D0-02915C8B42FD}" destId="{30325C8B-6334-45C8-A10C-7EDE5826A8E4}" srcOrd="3" destOrd="0" presId="urn:microsoft.com/office/officeart/2005/8/layout/chevron2"/>
    <dgm:cxn modelId="{3C6C97CF-8587-4BF9-BE2F-59DDCBB37230}" type="presParOf" srcId="{1F52EA72-D7F7-48DC-A2D0-02915C8B42FD}" destId="{885AB7E8-174D-4849-A91F-4317F59FC5D0}" srcOrd="4" destOrd="0" presId="urn:microsoft.com/office/officeart/2005/8/layout/chevron2"/>
    <dgm:cxn modelId="{48FF14D0-43FD-4629-9131-F4548184E10E}" type="presParOf" srcId="{885AB7E8-174D-4849-A91F-4317F59FC5D0}" destId="{089B429D-4BDE-419E-8B06-27DA809EC63E}" srcOrd="0" destOrd="0" presId="urn:microsoft.com/office/officeart/2005/8/layout/chevron2"/>
    <dgm:cxn modelId="{F5FDF850-3A7E-42A5-8308-9D418C7E984B}" type="presParOf" srcId="{885AB7E8-174D-4849-A91F-4317F59FC5D0}" destId="{05CCC2D1-6C93-4BA0-9796-9A8C06561484}" srcOrd="1" destOrd="0" presId="urn:microsoft.com/office/officeart/2005/8/layout/chevron2"/>
    <dgm:cxn modelId="{7EE5E06A-E358-46A5-9B25-ACAC0134CF23}" type="presParOf" srcId="{1F52EA72-D7F7-48DC-A2D0-02915C8B42FD}" destId="{CF0F61A6-5FC9-4389-AE5B-EADBBB87A704}" srcOrd="5" destOrd="0" presId="urn:microsoft.com/office/officeart/2005/8/layout/chevron2"/>
    <dgm:cxn modelId="{7E843289-4BFD-4F67-BE9E-516291F68962}" type="presParOf" srcId="{1F52EA72-D7F7-48DC-A2D0-02915C8B42FD}" destId="{47073FD3-CCD3-4D1D-9EDE-15919A4F3378}" srcOrd="6" destOrd="0" presId="urn:microsoft.com/office/officeart/2005/8/layout/chevron2"/>
    <dgm:cxn modelId="{5090253D-860B-4E47-BC69-55908133C659}" type="presParOf" srcId="{47073FD3-CCD3-4D1D-9EDE-15919A4F3378}" destId="{74A8CA53-FB89-4B08-AA54-B9A79E95EB26}" srcOrd="0" destOrd="0" presId="urn:microsoft.com/office/officeart/2005/8/layout/chevron2"/>
    <dgm:cxn modelId="{42319CC7-060C-444C-954C-59A3B09362D3}" type="presParOf" srcId="{47073FD3-CCD3-4D1D-9EDE-15919A4F3378}" destId="{910EFD76-A61C-453F-AB61-F94246F62F51}" srcOrd="1" destOrd="0" presId="urn:microsoft.com/office/officeart/2005/8/layout/chevron2"/>
    <dgm:cxn modelId="{54242266-415A-4162-82D3-D05EA52A4D79}" type="presParOf" srcId="{1F52EA72-D7F7-48DC-A2D0-02915C8B42FD}" destId="{B9059D57-40D4-4799-B254-0373BEE14CF4}" srcOrd="7" destOrd="0" presId="urn:microsoft.com/office/officeart/2005/8/layout/chevron2"/>
    <dgm:cxn modelId="{3558B9C9-26D9-4BB6-91B4-BDA4F63E0A58}" type="presParOf" srcId="{1F52EA72-D7F7-48DC-A2D0-02915C8B42FD}" destId="{C0A95ECE-4514-42D6-B2E6-2DA78B8FE403}" srcOrd="8" destOrd="0" presId="urn:microsoft.com/office/officeart/2005/8/layout/chevron2"/>
    <dgm:cxn modelId="{C1369EDB-B1F7-4DC5-A498-1042E86A0AF4}" type="presParOf" srcId="{C0A95ECE-4514-42D6-B2E6-2DA78B8FE403}" destId="{7E19F9B5-6EC5-4AF3-9520-FD083BC1706E}" srcOrd="0" destOrd="0" presId="urn:microsoft.com/office/officeart/2005/8/layout/chevron2"/>
    <dgm:cxn modelId="{EAA3B1DE-926C-440A-82CE-AC09B354C47A}" type="presParOf" srcId="{C0A95ECE-4514-42D6-B2E6-2DA78B8FE403}" destId="{AFF6A941-088F-4FCE-9042-AF8B308CAE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95DC0-6A9C-4591-89A4-595DF77709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201B5-D298-403C-A6FC-0B3F2E6531CC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Создать автоматическое составление титульного листа рукописи (апрель 2017 г.)</a:t>
          </a:r>
          <a:endParaRPr lang="ru-RU" sz="2000" b="1" dirty="0" smtClean="0">
            <a:solidFill>
              <a:schemeClr val="tx1"/>
            </a:solidFill>
          </a:endParaRPr>
        </a:p>
      </dgm:t>
    </dgm:pt>
    <dgm:pt modelId="{53CEA83D-02A3-4173-9318-CF58B3BC8DF0}" type="parTrans" cxnId="{0D459641-43C6-4F7A-B2B7-0F2F4F0E587B}">
      <dgm:prSet/>
      <dgm:spPr/>
      <dgm:t>
        <a:bodyPr/>
        <a:lstStyle/>
        <a:p>
          <a:endParaRPr lang="ru-RU"/>
        </a:p>
      </dgm:t>
    </dgm:pt>
    <dgm:pt modelId="{697EC82E-AD2C-49C4-AA37-36533FB6DC6C}" type="sibTrans" cxnId="{0D459641-43C6-4F7A-B2B7-0F2F4F0E587B}">
      <dgm:prSet/>
      <dgm:spPr/>
      <dgm:t>
        <a:bodyPr/>
        <a:lstStyle/>
        <a:p>
          <a:endParaRPr lang="ru-RU"/>
        </a:p>
      </dgm:t>
    </dgm:pt>
    <dgm:pt modelId="{D1948DAA-1AA5-412A-A180-D2C185062580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Создать систему двойного слепого рецензирования с тайм-контролем (май 2017 г.)</a:t>
          </a:r>
          <a:endParaRPr lang="ru-RU" sz="2000" b="1" dirty="0" smtClean="0">
            <a:solidFill>
              <a:schemeClr val="tx1"/>
            </a:solidFill>
          </a:endParaRPr>
        </a:p>
      </dgm:t>
    </dgm:pt>
    <dgm:pt modelId="{0DD19FE8-A580-467C-825D-C5DC49E51A56}" type="parTrans" cxnId="{5C849532-BD67-46F9-82E3-B709A03941B1}">
      <dgm:prSet/>
      <dgm:spPr/>
      <dgm:t>
        <a:bodyPr/>
        <a:lstStyle/>
        <a:p>
          <a:endParaRPr lang="ru-RU"/>
        </a:p>
      </dgm:t>
    </dgm:pt>
    <dgm:pt modelId="{719DCED6-2C3C-465A-B5A0-2ED22E66CBE4}" type="sibTrans" cxnId="{5C849532-BD67-46F9-82E3-B709A03941B1}">
      <dgm:prSet/>
      <dgm:spPr/>
      <dgm:t>
        <a:bodyPr/>
        <a:lstStyle/>
        <a:p>
          <a:endParaRPr lang="ru-RU"/>
        </a:p>
      </dgm:t>
    </dgm:pt>
    <dgm:pt modelId="{314AC3B9-21EC-4894-A5A5-7B0425FC6161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Подать заявку на вхождение в </a:t>
          </a:r>
          <a:r>
            <a:rPr lang="ru-RU" sz="2000" b="1" dirty="0" err="1" smtClean="0">
              <a:solidFill>
                <a:schemeClr val="tx1"/>
              </a:solidFill>
            </a:rPr>
            <a:t>Web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of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Science</a:t>
          </a:r>
          <a:r>
            <a:rPr lang="ru-RU" sz="2000" b="1" dirty="0" smtClean="0">
              <a:solidFill>
                <a:schemeClr val="tx1"/>
              </a:solidFill>
            </a:rPr>
            <a:t> и </a:t>
          </a:r>
          <a:r>
            <a:rPr lang="ru-RU" sz="2000" b="1" dirty="0" err="1" smtClean="0">
              <a:solidFill>
                <a:schemeClr val="tx1"/>
              </a:solidFill>
            </a:rPr>
            <a:t>Scopus</a:t>
          </a:r>
          <a:r>
            <a:rPr lang="ru-RU" sz="2000" b="1" dirty="0" smtClean="0">
              <a:solidFill>
                <a:schemeClr val="tx1"/>
              </a:solidFill>
            </a:rPr>
            <a:t> (март 2017 г.)</a:t>
          </a:r>
        </a:p>
      </dgm:t>
    </dgm:pt>
    <dgm:pt modelId="{C8571188-EDC9-488C-BA0E-B57F0F28C8EC}" type="sibTrans" cxnId="{0D5BC1D1-BD18-469A-BDC0-D4F39BB56FFB}">
      <dgm:prSet/>
      <dgm:spPr/>
      <dgm:t>
        <a:bodyPr/>
        <a:lstStyle/>
        <a:p>
          <a:endParaRPr lang="ru-RU"/>
        </a:p>
      </dgm:t>
    </dgm:pt>
    <dgm:pt modelId="{11649291-04DC-41BB-8902-189BAF352D07}" type="parTrans" cxnId="{0D5BC1D1-BD18-469A-BDC0-D4F39BB56FFB}">
      <dgm:prSet/>
      <dgm:spPr/>
      <dgm:t>
        <a:bodyPr/>
        <a:lstStyle/>
        <a:p>
          <a:endParaRPr lang="ru-RU"/>
        </a:p>
      </dgm:t>
    </dgm:pt>
    <dgm:pt modelId="{3E5B7122-CCE3-42AE-9F15-C833424CD204}" type="pres">
      <dgm:prSet presAssocID="{13095DC0-6A9C-4591-89A4-595DF7770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96342-1429-4AA4-B6E1-A3196D571711}" type="pres">
      <dgm:prSet presAssocID="{314AC3B9-21EC-4894-A5A5-7B0425FC6161}" presName="parentLin" presStyleCnt="0"/>
      <dgm:spPr/>
    </dgm:pt>
    <dgm:pt modelId="{EF6E9765-C464-41AB-9C8F-517CC313C37A}" type="pres">
      <dgm:prSet presAssocID="{314AC3B9-21EC-4894-A5A5-7B0425FC61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02C2EC-152A-4102-867F-685A2FF33531}" type="pres">
      <dgm:prSet presAssocID="{314AC3B9-21EC-4894-A5A5-7B0425FC6161}" presName="parentText" presStyleLbl="node1" presStyleIdx="0" presStyleCnt="3" custScaleX="99248" custScaleY="675602" custLinFactY="-366809" custLinFactNeighborX="5366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94DF-E7B0-4F4F-AD7E-4F4E53AA32AF}" type="pres">
      <dgm:prSet presAssocID="{314AC3B9-21EC-4894-A5A5-7B0425FC6161}" presName="negativeSpace" presStyleCnt="0"/>
      <dgm:spPr/>
    </dgm:pt>
    <dgm:pt modelId="{93FA9F6D-2633-4628-A2E7-E47A8B2A1944}" type="pres">
      <dgm:prSet presAssocID="{314AC3B9-21EC-4894-A5A5-7B0425FC6161}" presName="childText" presStyleLbl="conFgAcc1" presStyleIdx="0" presStyleCnt="3">
        <dgm:presLayoutVars>
          <dgm:bulletEnabled val="1"/>
        </dgm:presLayoutVars>
      </dgm:prSet>
      <dgm:spPr/>
    </dgm:pt>
    <dgm:pt modelId="{D044A9D8-223A-4229-886B-7A957DFAEC46}" type="pres">
      <dgm:prSet presAssocID="{C8571188-EDC9-488C-BA0E-B57F0F28C8EC}" presName="spaceBetweenRectangles" presStyleCnt="0"/>
      <dgm:spPr/>
    </dgm:pt>
    <dgm:pt modelId="{E0DD2C19-FADB-4D19-A56E-741DDD6EC4FC}" type="pres">
      <dgm:prSet presAssocID="{686201B5-D298-403C-A6FC-0B3F2E6531CC}" presName="parentLin" presStyleCnt="0"/>
      <dgm:spPr/>
    </dgm:pt>
    <dgm:pt modelId="{2EA89E07-5902-4C66-9E9F-1D6F2D5A1DDD}" type="pres">
      <dgm:prSet presAssocID="{686201B5-D298-403C-A6FC-0B3F2E6531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61C3FF-0DD2-4331-BC7E-502249FE361F}" type="pres">
      <dgm:prSet presAssocID="{686201B5-D298-403C-A6FC-0B3F2E6531CC}" presName="parentText" presStyleLbl="node1" presStyleIdx="1" presStyleCnt="3" custScaleX="99248" custScaleY="537216" custLinFactY="-13518" custLinFactNeighborX="53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4948-F9E9-48C7-95E4-26A3AC516C10}" type="pres">
      <dgm:prSet presAssocID="{686201B5-D298-403C-A6FC-0B3F2E6531CC}" presName="negativeSpace" presStyleCnt="0"/>
      <dgm:spPr/>
    </dgm:pt>
    <dgm:pt modelId="{0EE3F23E-D143-40EA-A3BA-161F3D468B71}" type="pres">
      <dgm:prSet presAssocID="{686201B5-D298-403C-A6FC-0B3F2E6531CC}" presName="childText" presStyleLbl="conFgAcc1" presStyleIdx="1" presStyleCnt="3">
        <dgm:presLayoutVars>
          <dgm:bulletEnabled val="1"/>
        </dgm:presLayoutVars>
      </dgm:prSet>
      <dgm:spPr/>
    </dgm:pt>
    <dgm:pt modelId="{959109AE-58DE-43EB-A52D-4209A52B2A7E}" type="pres">
      <dgm:prSet presAssocID="{697EC82E-AD2C-49C4-AA37-36533FB6DC6C}" presName="spaceBetweenRectangles" presStyleCnt="0"/>
      <dgm:spPr/>
    </dgm:pt>
    <dgm:pt modelId="{91154526-0CC7-404B-A263-BE1A6830487C}" type="pres">
      <dgm:prSet presAssocID="{D1948DAA-1AA5-412A-A180-D2C185062580}" presName="parentLin" presStyleCnt="0"/>
      <dgm:spPr/>
    </dgm:pt>
    <dgm:pt modelId="{0C22AAC5-57A1-4B99-9C22-2FDAE0A67F50}" type="pres">
      <dgm:prSet presAssocID="{D1948DAA-1AA5-412A-A180-D2C18506258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29642E0-E9F2-4E20-ABD9-533FD0898BD6}" type="pres">
      <dgm:prSet presAssocID="{D1948DAA-1AA5-412A-A180-D2C185062580}" presName="parentText" presStyleLbl="node1" presStyleIdx="2" presStyleCnt="3" custScaleX="99248" custScaleY="772444" custLinFactNeighborX="-271" custLinFactNeighborY="-33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86DBC-4EDA-44A7-A35E-2EB6BA05D474}" type="pres">
      <dgm:prSet presAssocID="{D1948DAA-1AA5-412A-A180-D2C185062580}" presName="negativeSpace" presStyleCnt="0"/>
      <dgm:spPr/>
    </dgm:pt>
    <dgm:pt modelId="{485FF8D6-F7C8-4C23-B955-7F7F7A7E5669}" type="pres">
      <dgm:prSet presAssocID="{D1948DAA-1AA5-412A-A180-D2C1850625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EF1228-A4D9-4847-B05D-4CDF139235C2}" type="presOf" srcId="{13095DC0-6A9C-4591-89A4-595DF77709BC}" destId="{3E5B7122-CCE3-42AE-9F15-C833424CD204}" srcOrd="0" destOrd="0" presId="urn:microsoft.com/office/officeart/2005/8/layout/list1"/>
    <dgm:cxn modelId="{6A224B79-9D82-4B51-BA94-C6A0C2F01B24}" type="presOf" srcId="{314AC3B9-21EC-4894-A5A5-7B0425FC6161}" destId="{6302C2EC-152A-4102-867F-685A2FF33531}" srcOrd="1" destOrd="0" presId="urn:microsoft.com/office/officeart/2005/8/layout/list1"/>
    <dgm:cxn modelId="{5C849532-BD67-46F9-82E3-B709A03941B1}" srcId="{13095DC0-6A9C-4591-89A4-595DF77709BC}" destId="{D1948DAA-1AA5-412A-A180-D2C185062580}" srcOrd="2" destOrd="0" parTransId="{0DD19FE8-A580-467C-825D-C5DC49E51A56}" sibTransId="{719DCED6-2C3C-465A-B5A0-2ED22E66CBE4}"/>
    <dgm:cxn modelId="{320C01B6-A283-487C-AE20-63BC4E373602}" type="presOf" srcId="{314AC3B9-21EC-4894-A5A5-7B0425FC6161}" destId="{EF6E9765-C464-41AB-9C8F-517CC313C37A}" srcOrd="0" destOrd="0" presId="urn:microsoft.com/office/officeart/2005/8/layout/list1"/>
    <dgm:cxn modelId="{52AB2A6D-DE59-4DFB-876E-B8063E40C775}" type="presOf" srcId="{686201B5-D298-403C-A6FC-0B3F2E6531CC}" destId="{2EA89E07-5902-4C66-9E9F-1D6F2D5A1DDD}" srcOrd="0" destOrd="0" presId="urn:microsoft.com/office/officeart/2005/8/layout/list1"/>
    <dgm:cxn modelId="{9D554725-1FCA-41FE-B28A-42FB8CCF83F2}" type="presOf" srcId="{D1948DAA-1AA5-412A-A180-D2C185062580}" destId="{829642E0-E9F2-4E20-ABD9-533FD0898BD6}" srcOrd="1" destOrd="0" presId="urn:microsoft.com/office/officeart/2005/8/layout/list1"/>
    <dgm:cxn modelId="{8CA8ED91-0315-45F4-8D03-D1B8E7527FBC}" type="presOf" srcId="{686201B5-D298-403C-A6FC-0B3F2E6531CC}" destId="{DB61C3FF-0DD2-4331-BC7E-502249FE361F}" srcOrd="1" destOrd="0" presId="urn:microsoft.com/office/officeart/2005/8/layout/list1"/>
    <dgm:cxn modelId="{1C3CBE63-4063-41B1-B31E-95BB01AFEB89}" type="presOf" srcId="{D1948DAA-1AA5-412A-A180-D2C185062580}" destId="{0C22AAC5-57A1-4B99-9C22-2FDAE0A67F50}" srcOrd="0" destOrd="0" presId="urn:microsoft.com/office/officeart/2005/8/layout/list1"/>
    <dgm:cxn modelId="{0D5BC1D1-BD18-469A-BDC0-D4F39BB56FFB}" srcId="{13095DC0-6A9C-4591-89A4-595DF77709BC}" destId="{314AC3B9-21EC-4894-A5A5-7B0425FC6161}" srcOrd="0" destOrd="0" parTransId="{11649291-04DC-41BB-8902-189BAF352D07}" sibTransId="{C8571188-EDC9-488C-BA0E-B57F0F28C8EC}"/>
    <dgm:cxn modelId="{0D459641-43C6-4F7A-B2B7-0F2F4F0E587B}" srcId="{13095DC0-6A9C-4591-89A4-595DF77709BC}" destId="{686201B5-D298-403C-A6FC-0B3F2E6531CC}" srcOrd="1" destOrd="0" parTransId="{53CEA83D-02A3-4173-9318-CF58B3BC8DF0}" sibTransId="{697EC82E-AD2C-49C4-AA37-36533FB6DC6C}"/>
    <dgm:cxn modelId="{36B29082-F181-4438-84D5-B2F1DDFC3B91}" type="presParOf" srcId="{3E5B7122-CCE3-42AE-9F15-C833424CD204}" destId="{0DE96342-1429-4AA4-B6E1-A3196D571711}" srcOrd="0" destOrd="0" presId="urn:microsoft.com/office/officeart/2005/8/layout/list1"/>
    <dgm:cxn modelId="{EA0953F2-937D-4905-B319-70E6DD2BC503}" type="presParOf" srcId="{0DE96342-1429-4AA4-B6E1-A3196D571711}" destId="{EF6E9765-C464-41AB-9C8F-517CC313C37A}" srcOrd="0" destOrd="0" presId="urn:microsoft.com/office/officeart/2005/8/layout/list1"/>
    <dgm:cxn modelId="{93ACD3EB-5504-4C01-9678-5128D1DD46AA}" type="presParOf" srcId="{0DE96342-1429-4AA4-B6E1-A3196D571711}" destId="{6302C2EC-152A-4102-867F-685A2FF33531}" srcOrd="1" destOrd="0" presId="urn:microsoft.com/office/officeart/2005/8/layout/list1"/>
    <dgm:cxn modelId="{9F2D125C-C977-4DA1-8806-F110EDC2E15D}" type="presParOf" srcId="{3E5B7122-CCE3-42AE-9F15-C833424CD204}" destId="{236094DF-E7B0-4F4F-AD7E-4F4E53AA32AF}" srcOrd="1" destOrd="0" presId="urn:microsoft.com/office/officeart/2005/8/layout/list1"/>
    <dgm:cxn modelId="{82B66F91-A574-40CE-9BCB-5E0887A42143}" type="presParOf" srcId="{3E5B7122-CCE3-42AE-9F15-C833424CD204}" destId="{93FA9F6D-2633-4628-A2E7-E47A8B2A1944}" srcOrd="2" destOrd="0" presId="urn:microsoft.com/office/officeart/2005/8/layout/list1"/>
    <dgm:cxn modelId="{DC5A4A5F-0857-40AA-A517-A95878B3C3C6}" type="presParOf" srcId="{3E5B7122-CCE3-42AE-9F15-C833424CD204}" destId="{D044A9D8-223A-4229-886B-7A957DFAEC46}" srcOrd="3" destOrd="0" presId="urn:microsoft.com/office/officeart/2005/8/layout/list1"/>
    <dgm:cxn modelId="{7A755EDB-98E8-4B26-AE1E-4A6B47AAB370}" type="presParOf" srcId="{3E5B7122-CCE3-42AE-9F15-C833424CD204}" destId="{E0DD2C19-FADB-4D19-A56E-741DDD6EC4FC}" srcOrd="4" destOrd="0" presId="urn:microsoft.com/office/officeart/2005/8/layout/list1"/>
    <dgm:cxn modelId="{41AB3CE3-C020-4D5B-BE6C-0EC984A451DF}" type="presParOf" srcId="{E0DD2C19-FADB-4D19-A56E-741DDD6EC4FC}" destId="{2EA89E07-5902-4C66-9E9F-1D6F2D5A1DDD}" srcOrd="0" destOrd="0" presId="urn:microsoft.com/office/officeart/2005/8/layout/list1"/>
    <dgm:cxn modelId="{AB39C805-7623-4BD7-A7C0-5D5933EDDFC3}" type="presParOf" srcId="{E0DD2C19-FADB-4D19-A56E-741DDD6EC4FC}" destId="{DB61C3FF-0DD2-4331-BC7E-502249FE361F}" srcOrd="1" destOrd="0" presId="urn:microsoft.com/office/officeart/2005/8/layout/list1"/>
    <dgm:cxn modelId="{5C9AE70F-7C39-4631-A69B-9FC433DBB5D9}" type="presParOf" srcId="{3E5B7122-CCE3-42AE-9F15-C833424CD204}" destId="{2BE34948-F9E9-48C7-95E4-26A3AC516C10}" srcOrd="5" destOrd="0" presId="urn:microsoft.com/office/officeart/2005/8/layout/list1"/>
    <dgm:cxn modelId="{C2215D98-766A-464E-97B7-AA19C0918FA1}" type="presParOf" srcId="{3E5B7122-CCE3-42AE-9F15-C833424CD204}" destId="{0EE3F23E-D143-40EA-A3BA-161F3D468B71}" srcOrd="6" destOrd="0" presId="urn:microsoft.com/office/officeart/2005/8/layout/list1"/>
    <dgm:cxn modelId="{09D75304-2169-43D9-A202-D1CB946F5801}" type="presParOf" srcId="{3E5B7122-CCE3-42AE-9F15-C833424CD204}" destId="{959109AE-58DE-43EB-A52D-4209A52B2A7E}" srcOrd="7" destOrd="0" presId="urn:microsoft.com/office/officeart/2005/8/layout/list1"/>
    <dgm:cxn modelId="{7BF9AFA1-E9EA-43A4-8E77-0B89D6A220F1}" type="presParOf" srcId="{3E5B7122-CCE3-42AE-9F15-C833424CD204}" destId="{91154526-0CC7-404B-A263-BE1A6830487C}" srcOrd="8" destOrd="0" presId="urn:microsoft.com/office/officeart/2005/8/layout/list1"/>
    <dgm:cxn modelId="{001E62EC-5893-4A4B-B778-CA5E4D00BAEE}" type="presParOf" srcId="{91154526-0CC7-404B-A263-BE1A6830487C}" destId="{0C22AAC5-57A1-4B99-9C22-2FDAE0A67F50}" srcOrd="0" destOrd="0" presId="urn:microsoft.com/office/officeart/2005/8/layout/list1"/>
    <dgm:cxn modelId="{BE61D6BF-64BC-4F4A-9352-9A312C425218}" type="presParOf" srcId="{91154526-0CC7-404B-A263-BE1A6830487C}" destId="{829642E0-E9F2-4E20-ABD9-533FD0898BD6}" srcOrd="1" destOrd="0" presId="urn:microsoft.com/office/officeart/2005/8/layout/list1"/>
    <dgm:cxn modelId="{55D1A14D-4964-491B-92F2-EC954520ED8D}" type="presParOf" srcId="{3E5B7122-CCE3-42AE-9F15-C833424CD204}" destId="{C6086DBC-4EDA-44A7-A35E-2EB6BA05D474}" srcOrd="9" destOrd="0" presId="urn:microsoft.com/office/officeart/2005/8/layout/list1"/>
    <dgm:cxn modelId="{746CDDD2-8F8F-4112-9939-7F4528A14CA6}" type="presParOf" srcId="{3E5B7122-CCE3-42AE-9F15-C833424CD204}" destId="{485FF8D6-F7C8-4C23-B955-7F7F7A7E56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9F6D-2633-4628-A2E7-E47A8B2A1944}">
      <dsp:nvSpPr>
        <dsp:cNvPr id="0" name=""/>
        <dsp:cNvSpPr/>
      </dsp:nvSpPr>
      <dsp:spPr>
        <a:xfrm>
          <a:off x="0" y="1162055"/>
          <a:ext cx="820891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2C2EC-152A-4102-867F-685A2FF33531}">
      <dsp:nvSpPr>
        <dsp:cNvPr id="0" name=""/>
        <dsp:cNvSpPr/>
      </dsp:nvSpPr>
      <dsp:spPr>
        <a:xfrm>
          <a:off x="432047" y="0"/>
          <a:ext cx="5697457" cy="119662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Загружены выпуски с 2011 г.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Загружен и расписан постатейно архив журнала с 2013 по 2016 гг.</a:t>
          </a:r>
        </a:p>
      </dsp:txBody>
      <dsp:txXfrm>
        <a:off x="490461" y="58414"/>
        <a:ext cx="5580629" cy="1079798"/>
      </dsp:txXfrm>
    </dsp:sp>
    <dsp:sp modelId="{2C826FD9-7A67-49BC-A11C-CFA776BC5201}">
      <dsp:nvSpPr>
        <dsp:cNvPr id="0" name=""/>
        <dsp:cNvSpPr/>
      </dsp:nvSpPr>
      <dsp:spPr>
        <a:xfrm>
          <a:off x="0" y="2221997"/>
          <a:ext cx="820891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FC72D-AF98-4A04-ACEB-EAB280A4DB5E}">
      <dsp:nvSpPr>
        <dsp:cNvPr id="0" name=""/>
        <dsp:cNvSpPr/>
      </dsp:nvSpPr>
      <dsp:spPr>
        <a:xfrm>
          <a:off x="398916" y="3778256"/>
          <a:ext cx="5697457" cy="964901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Сайт журнала и выпуски СМО размещены  на мобильной версии сайта университета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446019" y="3825359"/>
        <a:ext cx="5603251" cy="870695"/>
      </dsp:txXfrm>
    </dsp:sp>
    <dsp:sp modelId="{0EE3F23E-D143-40EA-A3BA-161F3D468B71}">
      <dsp:nvSpPr>
        <dsp:cNvPr id="0" name=""/>
        <dsp:cNvSpPr/>
      </dsp:nvSpPr>
      <dsp:spPr>
        <a:xfrm>
          <a:off x="0" y="3268554"/>
          <a:ext cx="820891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1C3FF-0DD2-4331-BC7E-502249FE361F}">
      <dsp:nvSpPr>
        <dsp:cNvPr id="0" name=""/>
        <dsp:cNvSpPr/>
      </dsp:nvSpPr>
      <dsp:spPr>
        <a:xfrm>
          <a:off x="432047" y="1260472"/>
          <a:ext cx="5697457" cy="95151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Присвоены DOI в </a:t>
          </a:r>
          <a:r>
            <a:rPr lang="ru-RU" sz="2000" b="1" kern="1200" dirty="0" err="1" smtClean="0">
              <a:solidFill>
                <a:schemeClr val="tx1"/>
              </a:solidFill>
            </a:rPr>
            <a:t>CrossRef</a:t>
          </a:r>
          <a:r>
            <a:rPr lang="ru-RU" sz="2000" b="1" kern="1200" dirty="0" smtClean="0">
              <a:solidFill>
                <a:schemeClr val="tx1"/>
              </a:solidFill>
            </a:rPr>
            <a:t> статьям СМО за 3 года (400 шт.)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478496" y="1306921"/>
        <a:ext cx="5604559" cy="858618"/>
      </dsp:txXfrm>
    </dsp:sp>
    <dsp:sp modelId="{485FF8D6-F7C8-4C23-B955-7F7F7A7E5669}">
      <dsp:nvSpPr>
        <dsp:cNvPr id="0" name=""/>
        <dsp:cNvSpPr/>
      </dsp:nvSpPr>
      <dsp:spPr>
        <a:xfrm>
          <a:off x="0" y="4731747"/>
          <a:ext cx="820891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642E0-E9F2-4E20-ABD9-533FD0898BD6}">
      <dsp:nvSpPr>
        <dsp:cNvPr id="0" name=""/>
        <dsp:cNvSpPr/>
      </dsp:nvSpPr>
      <dsp:spPr>
        <a:xfrm>
          <a:off x="425610" y="2338096"/>
          <a:ext cx="5697457" cy="136815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Прописано библиографическое описание статей по </a:t>
          </a:r>
          <a:r>
            <a:rPr lang="ru-RU" sz="2000" b="1" kern="1200" dirty="0" err="1" smtClean="0">
              <a:solidFill>
                <a:schemeClr val="tx1"/>
              </a:solidFill>
            </a:rPr>
            <a:t>ванкуверскому</a:t>
          </a:r>
          <a:r>
            <a:rPr lang="ru-RU" sz="2000" b="1" kern="1200" dirty="0" smtClean="0">
              <a:solidFill>
                <a:schemeClr val="tx1"/>
              </a:solidFill>
            </a:rPr>
            <a:t> стандарту с указанием DOI для просмотра и цитирования 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492398" y="2404884"/>
        <a:ext cx="5563881" cy="1234576"/>
      </dsp:txXfrm>
    </dsp:sp>
    <dsp:sp modelId="{AE16C994-F4F6-4B94-BEDB-C2D988B1CCA4}">
      <dsp:nvSpPr>
        <dsp:cNvPr id="0" name=""/>
        <dsp:cNvSpPr/>
      </dsp:nvSpPr>
      <dsp:spPr>
        <a:xfrm>
          <a:off x="0" y="5255810"/>
          <a:ext cx="820891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401D7-0B51-4D52-A554-73EFFA8271BA}">
      <dsp:nvSpPr>
        <dsp:cNvPr id="0" name=""/>
        <dsp:cNvSpPr/>
      </dsp:nvSpPr>
      <dsp:spPr>
        <a:xfrm>
          <a:off x="407359" y="4915347"/>
          <a:ext cx="5746238" cy="429023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Создана БД авторов и организаций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428302" y="4936290"/>
        <a:ext cx="5704352" cy="387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2BEDD-C6BF-4017-B12D-80B7E14D2F06}">
      <dsp:nvSpPr>
        <dsp:cNvPr id="0" name=""/>
        <dsp:cNvSpPr/>
      </dsp:nvSpPr>
      <dsp:spPr>
        <a:xfrm rot="5400000">
          <a:off x="-165254" y="174897"/>
          <a:ext cx="1101694" cy="7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0" y="395236"/>
        <a:ext cx="771186" cy="330508"/>
      </dsp:txXfrm>
    </dsp:sp>
    <dsp:sp modelId="{C27F4502-20EC-4AEC-B9CE-9FB3792A3AFC}">
      <dsp:nvSpPr>
        <dsp:cNvPr id="0" name=""/>
        <dsp:cNvSpPr/>
      </dsp:nvSpPr>
      <dsp:spPr>
        <a:xfrm rot="5400000">
          <a:off x="2943866" y="-2163036"/>
          <a:ext cx="716101" cy="506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расширение этических принципов</a:t>
          </a:r>
          <a:endParaRPr lang="ru-RU" sz="20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71187" y="44600"/>
        <a:ext cx="5026504" cy="646187"/>
      </dsp:txXfrm>
    </dsp:sp>
    <dsp:sp modelId="{1A8966BB-6FFF-4385-8FD3-F7F3D42718B7}">
      <dsp:nvSpPr>
        <dsp:cNvPr id="0" name=""/>
        <dsp:cNvSpPr/>
      </dsp:nvSpPr>
      <dsp:spPr>
        <a:xfrm rot="5400000">
          <a:off x="-165254" y="1162159"/>
          <a:ext cx="1101694" cy="7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0" y="1382498"/>
        <a:ext cx="771186" cy="330508"/>
      </dsp:txXfrm>
    </dsp:sp>
    <dsp:sp modelId="{9323F701-828C-45DE-A695-22FB3AB4FC4A}">
      <dsp:nvSpPr>
        <dsp:cNvPr id="0" name=""/>
        <dsp:cNvSpPr/>
      </dsp:nvSpPr>
      <dsp:spPr>
        <a:xfrm rot="5400000">
          <a:off x="2943866" y="-1175775"/>
          <a:ext cx="716101" cy="506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доработка программы развития</a:t>
          </a:r>
          <a:endParaRPr lang="ru-RU" sz="20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71187" y="1031861"/>
        <a:ext cx="5026504" cy="646187"/>
      </dsp:txXfrm>
    </dsp:sp>
    <dsp:sp modelId="{089B429D-4BDE-419E-8B06-27DA809EC63E}">
      <dsp:nvSpPr>
        <dsp:cNvPr id="0" name=""/>
        <dsp:cNvSpPr/>
      </dsp:nvSpPr>
      <dsp:spPr>
        <a:xfrm rot="5400000">
          <a:off x="-165254" y="2149420"/>
          <a:ext cx="1101694" cy="7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0" y="2369759"/>
        <a:ext cx="771186" cy="330508"/>
      </dsp:txXfrm>
    </dsp:sp>
    <dsp:sp modelId="{05CCC2D1-6C93-4BA0-9796-9A8C06561484}">
      <dsp:nvSpPr>
        <dsp:cNvPr id="0" name=""/>
        <dsp:cNvSpPr/>
      </dsp:nvSpPr>
      <dsp:spPr>
        <a:xfrm rot="5400000">
          <a:off x="2943866" y="-188513"/>
          <a:ext cx="716101" cy="506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добавление новых возможностей</a:t>
          </a:r>
          <a:endParaRPr lang="ru-RU" sz="18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71187" y="2019123"/>
        <a:ext cx="5026504" cy="646187"/>
      </dsp:txXfrm>
    </dsp:sp>
    <dsp:sp modelId="{74A8CA53-FB89-4B08-AA54-B9A79E95EB26}">
      <dsp:nvSpPr>
        <dsp:cNvPr id="0" name=""/>
        <dsp:cNvSpPr/>
      </dsp:nvSpPr>
      <dsp:spPr>
        <a:xfrm rot="5400000">
          <a:off x="-165254" y="3136681"/>
          <a:ext cx="1101694" cy="7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в международную библиографическую базу данных </a:t>
          </a:r>
          <a:r>
            <a:rPr lang="ru-RU" sz="500" b="1" kern="1200" dirty="0" smtClean="0"/>
            <a:t>AGRIS</a:t>
          </a:r>
          <a:endParaRPr lang="ru-RU" sz="500" kern="1200" dirty="0"/>
        </a:p>
      </dsp:txBody>
      <dsp:txXfrm rot="-5400000">
        <a:off x="0" y="3357020"/>
        <a:ext cx="771186" cy="330508"/>
      </dsp:txXfrm>
    </dsp:sp>
    <dsp:sp modelId="{910EFD76-A61C-453F-AB61-F94246F62F51}">
      <dsp:nvSpPr>
        <dsp:cNvPr id="0" name=""/>
        <dsp:cNvSpPr/>
      </dsp:nvSpPr>
      <dsp:spPr>
        <a:xfrm rot="5400000">
          <a:off x="2943866" y="798747"/>
          <a:ext cx="716101" cy="506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 </a:t>
          </a:r>
          <a:r>
            <a:rPr lang="ru-RU" sz="2000" b="1" kern="1200" dirty="0" smtClean="0"/>
            <a:t>инструкций для рецензентов</a:t>
          </a:r>
          <a:endParaRPr lang="ru-RU" sz="20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71187" y="3006384"/>
        <a:ext cx="5026504" cy="646187"/>
      </dsp:txXfrm>
    </dsp:sp>
    <dsp:sp modelId="{7E19F9B5-6EC5-4AF3-9520-FD083BC1706E}">
      <dsp:nvSpPr>
        <dsp:cNvPr id="0" name=""/>
        <dsp:cNvSpPr/>
      </dsp:nvSpPr>
      <dsp:spPr>
        <a:xfrm rot="5400000">
          <a:off x="-165254" y="4211106"/>
          <a:ext cx="1101694" cy="7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в международную библиографическую базу данных </a:t>
          </a:r>
          <a:r>
            <a:rPr lang="ru-RU" sz="500" b="1" kern="1200" dirty="0" smtClean="0"/>
            <a:t>AGRIS</a:t>
          </a:r>
          <a:endParaRPr lang="ru-RU" sz="500" kern="1200" dirty="0"/>
        </a:p>
      </dsp:txBody>
      <dsp:txXfrm rot="-5400000">
        <a:off x="0" y="4431445"/>
        <a:ext cx="771186" cy="330508"/>
      </dsp:txXfrm>
    </dsp:sp>
    <dsp:sp modelId="{AFF6A941-088F-4FCE-9042-AF8B308CAE11}">
      <dsp:nvSpPr>
        <dsp:cNvPr id="0" name=""/>
        <dsp:cNvSpPr/>
      </dsp:nvSpPr>
      <dsp:spPr>
        <a:xfrm rot="5400000">
          <a:off x="2856702" y="1873172"/>
          <a:ext cx="890429" cy="506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редакция архивных статей </a:t>
          </a:r>
          <a:endParaRPr lang="ru-RU" sz="2000" b="1" kern="1200" dirty="0"/>
        </a:p>
      </dsp:txBody>
      <dsp:txXfrm rot="-5400000">
        <a:off x="771187" y="4002155"/>
        <a:ext cx="5017994" cy="803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9F6D-2633-4628-A2E7-E47A8B2A1944}">
      <dsp:nvSpPr>
        <dsp:cNvPr id="0" name=""/>
        <dsp:cNvSpPr/>
      </dsp:nvSpPr>
      <dsp:spPr>
        <a:xfrm>
          <a:off x="0" y="1695244"/>
          <a:ext cx="8208911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2C2EC-152A-4102-867F-685A2FF33531}">
      <dsp:nvSpPr>
        <dsp:cNvPr id="0" name=""/>
        <dsp:cNvSpPr/>
      </dsp:nvSpPr>
      <dsp:spPr>
        <a:xfrm>
          <a:off x="432047" y="0"/>
          <a:ext cx="5697457" cy="1595501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Подать заявку на вхождение в </a:t>
          </a:r>
          <a:r>
            <a:rPr lang="ru-RU" sz="2000" b="1" kern="1200" dirty="0" err="1" smtClean="0">
              <a:solidFill>
                <a:schemeClr val="tx1"/>
              </a:solidFill>
            </a:rPr>
            <a:t>Web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of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Science</a:t>
          </a:r>
          <a:r>
            <a:rPr lang="ru-RU" sz="2000" b="1" kern="1200" dirty="0" smtClean="0">
              <a:solidFill>
                <a:schemeClr val="tx1"/>
              </a:solidFill>
            </a:rPr>
            <a:t> и </a:t>
          </a:r>
          <a:r>
            <a:rPr lang="ru-RU" sz="2000" b="1" kern="1200" dirty="0" err="1" smtClean="0">
              <a:solidFill>
                <a:schemeClr val="tx1"/>
              </a:solidFill>
            </a:rPr>
            <a:t>Scopus</a:t>
          </a:r>
          <a:r>
            <a:rPr lang="ru-RU" sz="2000" b="1" kern="1200" dirty="0" smtClean="0">
              <a:solidFill>
                <a:schemeClr val="tx1"/>
              </a:solidFill>
            </a:rPr>
            <a:t> (март 2017 г.)</a:t>
          </a:r>
        </a:p>
      </dsp:txBody>
      <dsp:txXfrm>
        <a:off x="509933" y="77886"/>
        <a:ext cx="5541685" cy="1439729"/>
      </dsp:txXfrm>
    </dsp:sp>
    <dsp:sp modelId="{0EE3F23E-D143-40EA-A3BA-161F3D468B71}">
      <dsp:nvSpPr>
        <dsp:cNvPr id="0" name=""/>
        <dsp:cNvSpPr/>
      </dsp:nvSpPr>
      <dsp:spPr>
        <a:xfrm>
          <a:off x="0" y="3090653"/>
          <a:ext cx="8208911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1C3FF-0DD2-4331-BC7E-502249FE361F}">
      <dsp:nvSpPr>
        <dsp:cNvPr id="0" name=""/>
        <dsp:cNvSpPr/>
      </dsp:nvSpPr>
      <dsp:spPr>
        <a:xfrm>
          <a:off x="432047" y="1671960"/>
          <a:ext cx="5697457" cy="12686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Создать автоматическое составление титульного листа рукописи (апрель 2017 г.)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493979" y="1733892"/>
        <a:ext cx="5573593" cy="1144825"/>
      </dsp:txXfrm>
    </dsp:sp>
    <dsp:sp modelId="{485FF8D6-F7C8-4C23-B955-7F7F7A7E5669}">
      <dsp:nvSpPr>
        <dsp:cNvPr id="0" name=""/>
        <dsp:cNvSpPr/>
      </dsp:nvSpPr>
      <dsp:spPr>
        <a:xfrm>
          <a:off x="0" y="5041577"/>
          <a:ext cx="8208911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642E0-E9F2-4E20-ABD9-533FD0898BD6}">
      <dsp:nvSpPr>
        <dsp:cNvPr id="0" name=""/>
        <dsp:cNvSpPr/>
      </dsp:nvSpPr>
      <dsp:spPr>
        <a:xfrm>
          <a:off x="408933" y="3256110"/>
          <a:ext cx="5697457" cy="1824203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Создать систему двойного слепого рецензирования с тайм-контролем (май 2017 г.)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497983" y="3345160"/>
        <a:ext cx="5519357" cy="164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4CBFD-085F-4DD9-B890-43EBE4E97BAF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8EEA-89FF-4147-B230-FCACCB819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коллеги, разрешите представить</a:t>
            </a:r>
            <a:r>
              <a:rPr lang="ru-RU" baseline="0" dirty="0" smtClean="0"/>
              <a:t> вашему вниманию электронный модуль журнала СМО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8EEA-89FF-4147-B230-FCACCB819E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2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Электронная версия журнала СМО находится на сайте </a:t>
            </a:r>
            <a:r>
              <a:rPr lang="ru-RU" dirty="0" err="1" smtClean="0"/>
              <a:t>красгму</a:t>
            </a:r>
            <a:r>
              <a:rPr lang="ru-RU" dirty="0" smtClean="0"/>
              <a:t> во вкладке</a:t>
            </a:r>
            <a:r>
              <a:rPr lang="ru-RU" baseline="0" dirty="0" smtClean="0"/>
              <a:t> университет. Так же с помощью поисковика Гугл –это первая ссылка. Кроме этого, на журнал СМО ссылается более 280 различных сайтов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8EEA-89FF-4147-B230-FCACCB819E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Нами разработан электронный</a:t>
            </a:r>
            <a:r>
              <a:rPr lang="ru-RU" baseline="0" dirty="0" smtClean="0"/>
              <a:t> интерфейс журнала СМО в двуязычном формате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8EEA-89FF-4147-B230-FCACCB819E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4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Изменена структура главной страницы сайта. Для удобства пользователей разработан принцип представления информации во вкладках. В раздел «О журнале» добавлены «Этические принципы», «Программа развития», «Контактная информация». В обновленной «Контактной информации» внесены сведения об адресе редакции, гл. редакторе, заместителях.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8EEA-89FF-4147-B230-FCACCB819E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3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789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Электронный модуль журнала Сибирское Медицинское Обозрение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2" y="155752"/>
            <a:ext cx="2797273" cy="386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888432" cy="148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338437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836712"/>
            <a:ext cx="7024744" cy="72008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Модернизация сайта СМО</a:t>
            </a:r>
            <a:endParaRPr lang="ru-RU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845940"/>
              </p:ext>
            </p:extLst>
          </p:nvPr>
        </p:nvGraphicFramePr>
        <p:xfrm>
          <a:off x="683568" y="1700809"/>
          <a:ext cx="5832648" cy="515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9"/>
            <a:ext cx="2232249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95689"/>
            <a:ext cx="2232249" cy="7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86" y="3412845"/>
            <a:ext cx="2207879" cy="12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30" y="4653136"/>
            <a:ext cx="225513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59999"/>
            <a:ext cx="7200800" cy="810992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Перспективы на </a:t>
            </a:r>
            <a:r>
              <a:rPr lang="ru-RU" b="1" smtClean="0"/>
              <a:t>2017 год</a:t>
            </a:r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8755880"/>
              </p:ext>
            </p:extLst>
          </p:nvPr>
        </p:nvGraphicFramePr>
        <p:xfrm>
          <a:off x="539552" y="1397000"/>
          <a:ext cx="820891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Картинки по запросу cnfn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22" y="1560233"/>
            <a:ext cx="1929727" cy="104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22" y="2669339"/>
            <a:ext cx="1910550" cy="149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22" y="4166187"/>
            <a:ext cx="1986027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82" y="5433794"/>
            <a:ext cx="1994367" cy="104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05" y="0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QI9T8Pyjz9FNcqKb37epQ2lnk5-YwwYq2GLxy93RJSeJ0JPdZO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74" y="1772815"/>
            <a:ext cx="4975414" cy="3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620688"/>
            <a:ext cx="7200800" cy="810992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134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4376" b="7716"/>
          <a:stretch/>
        </p:blipFill>
        <p:spPr bwMode="auto">
          <a:xfrm>
            <a:off x="0" y="1844813"/>
            <a:ext cx="5708657" cy="30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710952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Поиск сайта журнала СМО </a:t>
            </a:r>
            <a:r>
              <a:rPr lang="en-US" sz="2800" b="1" dirty="0" smtClean="0"/>
              <a:t>smr.krasgmu.ru</a:t>
            </a:r>
            <a:r>
              <a:rPr lang="en-US" sz="2800" b="1" dirty="0"/>
              <a:t>/</a:t>
            </a:r>
            <a:endParaRPr lang="ru-RU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18014" r="24841" b="8306"/>
          <a:stretch/>
        </p:blipFill>
        <p:spPr bwMode="auto">
          <a:xfrm>
            <a:off x="3707904" y="2924944"/>
            <a:ext cx="5073234" cy="36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49" y="0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2051721" y="3703030"/>
            <a:ext cx="1650962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02682" y="4298503"/>
            <a:ext cx="4667486" cy="573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52152" cy="6858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Двуязычный формат модуля СМО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" y="1412776"/>
            <a:ext cx="598762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/>
          <a:stretch/>
        </p:blipFill>
        <p:spPr bwMode="auto">
          <a:xfrm>
            <a:off x="4427984" y="1988840"/>
            <a:ext cx="4363720" cy="35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79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6" y="5649438"/>
            <a:ext cx="1658491" cy="82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49438"/>
            <a:ext cx="1634708" cy="8292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97" y="5877272"/>
            <a:ext cx="1907084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3083" y="5566420"/>
            <a:ext cx="1575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Перевод  при поддержке </a:t>
            </a:r>
            <a:r>
              <a:rPr lang="ru-RU" sz="1200" b="1" dirty="0" err="1" smtClean="0"/>
              <a:t>Лингвоцентр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КрасГМУ</a:t>
            </a:r>
            <a:r>
              <a:rPr lang="ru-RU" sz="1200" b="1" dirty="0" smtClean="0"/>
              <a:t> Гаврилюк О. А.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685" y="4920089"/>
            <a:ext cx="4020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Осуществлен перевод и вставка на </a:t>
            </a:r>
            <a:r>
              <a:rPr lang="ru-RU" sz="1200" b="1" dirty="0"/>
              <a:t>английском языке </a:t>
            </a:r>
            <a:r>
              <a:rPr lang="ru-RU" sz="1200" b="1" dirty="0" smtClean="0"/>
              <a:t>всех текстовых </a:t>
            </a:r>
            <a:r>
              <a:rPr lang="ru-RU" sz="1200" b="1" dirty="0"/>
              <a:t>файлы, </a:t>
            </a:r>
            <a:r>
              <a:rPr lang="ru-RU" sz="1200" b="1" dirty="0" smtClean="0"/>
              <a:t>программ </a:t>
            </a:r>
            <a:r>
              <a:rPr lang="ru-RU" sz="1200" b="1" dirty="0"/>
              <a:t>и сообщения для авторов и рецензентов. </a:t>
            </a:r>
          </a:p>
        </p:txBody>
      </p:sp>
    </p:spTree>
    <p:extLst>
      <p:ext uri="{BB962C8B-B14F-4D97-AF65-F5344CB8AC3E}">
        <p14:creationId xmlns:p14="http://schemas.microsoft.com/office/powerpoint/2010/main" val="37748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главной страницы сайта СМО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5" y="0"/>
            <a:ext cx="1033862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 b="7081"/>
          <a:stretch/>
        </p:blipFill>
        <p:spPr bwMode="auto">
          <a:xfrm>
            <a:off x="313674" y="1640391"/>
            <a:ext cx="6351524" cy="27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7713"/>
          <a:stretch/>
        </p:blipFill>
        <p:spPr bwMode="auto">
          <a:xfrm>
            <a:off x="2617760" y="2572719"/>
            <a:ext cx="6228630" cy="271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7244"/>
          <a:stretch/>
        </p:blipFill>
        <p:spPr bwMode="auto">
          <a:xfrm>
            <a:off x="4461263" y="4490503"/>
            <a:ext cx="4682737" cy="23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255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Принцип </a:t>
            </a:r>
            <a:r>
              <a:rPr lang="ru-RU" b="1" dirty="0"/>
              <a:t>представления информации во </a:t>
            </a:r>
            <a:r>
              <a:rPr lang="ru-RU" b="1" dirty="0" smtClean="0"/>
              <a:t>вкладках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23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8679"/>
          <a:stretch/>
        </p:blipFill>
        <p:spPr bwMode="auto">
          <a:xfrm>
            <a:off x="619729" y="1916832"/>
            <a:ext cx="7916482" cy="356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59999"/>
            <a:ext cx="7200800" cy="810992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Требования к рукописям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576838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Требования к рукописям выводятся одновременно для удобства выбора и просмотра необходимого </a:t>
            </a:r>
            <a:r>
              <a:rPr lang="ru-RU" dirty="0" smtClean="0"/>
              <a:t>раздела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703104" y="2276872"/>
            <a:ext cx="2162581" cy="130452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Создана</a:t>
            </a:r>
          </a:p>
          <a:p>
            <a:pPr algn="ctr"/>
            <a:r>
              <a:rPr lang="ru-RU" sz="1800" b="1" dirty="0"/>
              <a:t>п</a:t>
            </a:r>
            <a:r>
              <a:rPr lang="ru-RU" sz="1800" b="1" dirty="0" smtClean="0"/>
              <a:t>рограмма</a:t>
            </a:r>
          </a:p>
          <a:p>
            <a:pPr algn="ctr"/>
            <a:r>
              <a:rPr lang="ru-RU" sz="1800" b="1" dirty="0"/>
              <a:t>э</a:t>
            </a:r>
            <a:r>
              <a:rPr lang="ru-RU" sz="1800" b="1" dirty="0" smtClean="0"/>
              <a:t>лектронной</a:t>
            </a:r>
          </a:p>
          <a:p>
            <a:pPr algn="ctr"/>
            <a:r>
              <a:rPr lang="ru-RU" sz="1800" b="1" dirty="0" smtClean="0"/>
              <a:t>редакции</a:t>
            </a:r>
            <a:endParaRPr 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823809"/>
            <a:ext cx="2182118" cy="720081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Многоэтапная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истема</a:t>
            </a:r>
          </a:p>
          <a:p>
            <a:pPr algn="ctr"/>
            <a:r>
              <a:rPr lang="ru-RU" b="1" dirty="0" smtClean="0"/>
              <a:t>получения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6640" y="4729659"/>
            <a:ext cx="2182118" cy="58444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Просмотр и проверка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6640" y="5589240"/>
            <a:ext cx="2182118" cy="115212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Передача файлов</a:t>
            </a:r>
          </a:p>
          <a:p>
            <a:pPr algn="ctr"/>
            <a:r>
              <a:rPr lang="ru-RU" sz="1600" b="1" dirty="0" smtClean="0"/>
              <a:t>статей в</a:t>
            </a:r>
          </a:p>
          <a:p>
            <a:pPr algn="ctr"/>
            <a:r>
              <a:rPr lang="ru-RU" sz="1600" b="1" dirty="0" smtClean="0"/>
              <a:t>редколлегию</a:t>
            </a:r>
            <a:endParaRPr lang="ru-RU" sz="1600" b="1" dirty="0"/>
          </a:p>
          <a:p>
            <a:pPr algn="ctr"/>
            <a:r>
              <a:rPr lang="ru-RU" sz="1600" b="1" dirty="0" smtClean="0"/>
              <a:t>журнала</a:t>
            </a:r>
            <a:endParaRPr lang="ru-RU" sz="16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М</a:t>
            </a:r>
            <a:r>
              <a:rPr lang="ru-RU" b="1" dirty="0" smtClean="0"/>
              <a:t>одуль электронной редакции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2" b="11627"/>
          <a:stretch/>
        </p:blipFill>
        <p:spPr bwMode="auto">
          <a:xfrm>
            <a:off x="3082028" y="2233517"/>
            <a:ext cx="4946356" cy="20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0" t="24983" r="26083" b="22127"/>
          <a:stretch/>
        </p:blipFill>
        <p:spPr bwMode="auto">
          <a:xfrm>
            <a:off x="4428370" y="4447609"/>
            <a:ext cx="3916184" cy="23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419872" y="2276872"/>
            <a:ext cx="2880320" cy="936104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Система включает в себя все этапы проверки статьи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2228" y="3793555"/>
            <a:ext cx="2880320" cy="64355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внесение </a:t>
            </a:r>
            <a:r>
              <a:rPr lang="ru-RU" sz="1800" b="1" dirty="0"/>
              <a:t>данных в программу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21335" y="2486233"/>
            <a:ext cx="1728193" cy="71386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 smtClean="0"/>
              <a:t>Рецензиро-вание</a:t>
            </a: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29586" y="5707246"/>
            <a:ext cx="2880320" cy="64355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принятие </a:t>
            </a:r>
            <a:r>
              <a:rPr lang="ru-RU" sz="1800" b="1" dirty="0"/>
              <a:t>статьи в журнал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7158" y="2533160"/>
            <a:ext cx="2448272" cy="64355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Предварительная проверка</a:t>
            </a:r>
            <a:endParaRPr lang="ru-RU" sz="18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17158" y="5707247"/>
            <a:ext cx="2460104" cy="64355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Выбор рецензента</a:t>
            </a:r>
            <a:endParaRPr lang="ru-RU" sz="18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948262" y="5986400"/>
            <a:ext cx="1728192" cy="32177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Архив</a:t>
            </a:r>
            <a:endParaRPr lang="ru-RU" sz="18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8990" y="4869160"/>
            <a:ext cx="2448272" cy="51630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Доработка</a:t>
            </a:r>
            <a:endParaRPr lang="ru-RU" sz="18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948264" y="3773084"/>
            <a:ext cx="1786005" cy="64355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Отправка в</a:t>
            </a:r>
          </a:p>
          <a:p>
            <a:pPr algn="ctr"/>
            <a:r>
              <a:rPr lang="ru-RU" sz="1800" b="1" dirty="0" smtClean="0"/>
              <a:t>журнал</a:t>
            </a:r>
            <a:endParaRPr lang="ru-RU" sz="18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flipH="1">
            <a:off x="544543" y="3862099"/>
            <a:ext cx="1651192" cy="46552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342900" indent="-27432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Редакция</a:t>
            </a:r>
            <a:endParaRPr lang="ru-RU" sz="18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32" y="4437112"/>
            <a:ext cx="762000" cy="107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10" y="3196531"/>
            <a:ext cx="597024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Картинки по запросу стрел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66" y="313154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Картинки по запросу стрел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127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66" y="4437112"/>
            <a:ext cx="762000" cy="15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Картинки по запросу стрел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603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62" y="3200102"/>
            <a:ext cx="762000" cy="16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Программа электронной редакции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53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59999"/>
            <a:ext cx="7200800" cy="810992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Работа с архивом  </a:t>
            </a:r>
            <a:r>
              <a:rPr lang="ru-RU" b="1" dirty="0"/>
              <a:t>журнала </a:t>
            </a:r>
            <a:r>
              <a:rPr lang="ru-RU" b="1" dirty="0" smtClean="0"/>
              <a:t>СМО</a:t>
            </a:r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87617432"/>
              </p:ext>
            </p:extLst>
          </p:nvPr>
        </p:nvGraphicFramePr>
        <p:xfrm>
          <a:off x="539552" y="1397000"/>
          <a:ext cx="820891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Картинки по запросу cnfn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22" y="1560233"/>
            <a:ext cx="1929727" cy="104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22" y="2669339"/>
            <a:ext cx="1910550" cy="149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22" y="4166187"/>
            <a:ext cx="1986027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82" y="5433794"/>
            <a:ext cx="1994367" cy="104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59999"/>
            <a:ext cx="7200800" cy="810992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Перспективы развития сайта СМО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132856"/>
            <a:ext cx="1492599" cy="2808312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Внесение новых сервисов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8073" y="1700808"/>
            <a:ext cx="2259910" cy="144016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Облако тегов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5157192"/>
            <a:ext cx="2232247" cy="1296144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Мобильная версия сайта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5735" y="3441467"/>
            <a:ext cx="2232247" cy="144016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Поиск по полному тексту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958727" y="2852936"/>
            <a:ext cx="237010" cy="2880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958726" y="4235468"/>
            <a:ext cx="235593" cy="27365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3681991" flipH="1">
            <a:off x="1818097" y="4976575"/>
            <a:ext cx="516849" cy="18785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05" y="0"/>
            <a:ext cx="1036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3887"/>
            <a:ext cx="331236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34" y="3311543"/>
            <a:ext cx="367240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66" y="5070504"/>
            <a:ext cx="1143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7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714</TotalTime>
  <Words>386</Words>
  <Application>Microsoft Office PowerPoint</Application>
  <PresentationFormat>Экран (4:3)</PresentationFormat>
  <Paragraphs>68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Электронный модуль журнала Сибирское Медицинское Обозрение</vt:lpstr>
      <vt:lpstr>Поиск сайта журнала СМО smr.krasgmu.ru/</vt:lpstr>
      <vt:lpstr>Двуязычный формат модуля СМО</vt:lpstr>
      <vt:lpstr>Структура главной страницы сайта СМО</vt:lpstr>
      <vt:lpstr>Презентация PowerPoint</vt:lpstr>
      <vt:lpstr>Модуль электронной редакции</vt:lpstr>
      <vt:lpstr>Программа электронной редакции</vt:lpstr>
      <vt:lpstr>Презентация PowerPoint</vt:lpstr>
      <vt:lpstr>Презентация PowerPoint</vt:lpstr>
      <vt:lpstr>Модернизация сайта СМО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политика журнала Сибирское Медицинское обозрение</dc:title>
  <dc:creator>Анна</dc:creator>
  <cp:lastModifiedBy>Анна</cp:lastModifiedBy>
  <cp:revision>49</cp:revision>
  <dcterms:created xsi:type="dcterms:W3CDTF">2016-03-01T13:55:00Z</dcterms:created>
  <dcterms:modified xsi:type="dcterms:W3CDTF">2016-12-20T16:48:08Z</dcterms:modified>
</cp:coreProperties>
</file>